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62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625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624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  <p:sldId id="554" r:id="rId300"/>
    <p:sldId id="555" r:id="rId301"/>
    <p:sldId id="556" r:id="rId302"/>
    <p:sldId id="623" r:id="rId303"/>
    <p:sldId id="558" r:id="rId304"/>
    <p:sldId id="559" r:id="rId305"/>
    <p:sldId id="560" r:id="rId306"/>
    <p:sldId id="561" r:id="rId307"/>
    <p:sldId id="562" r:id="rId308"/>
    <p:sldId id="563" r:id="rId309"/>
    <p:sldId id="564" r:id="rId310"/>
    <p:sldId id="565" r:id="rId311"/>
    <p:sldId id="566" r:id="rId312"/>
    <p:sldId id="567" r:id="rId313"/>
    <p:sldId id="568" r:id="rId314"/>
    <p:sldId id="569" r:id="rId315"/>
    <p:sldId id="570" r:id="rId316"/>
    <p:sldId id="571" r:id="rId317"/>
    <p:sldId id="572" r:id="rId318"/>
    <p:sldId id="573" r:id="rId319"/>
    <p:sldId id="574" r:id="rId320"/>
    <p:sldId id="575" r:id="rId321"/>
    <p:sldId id="576" r:id="rId322"/>
    <p:sldId id="577" r:id="rId323"/>
    <p:sldId id="578" r:id="rId324"/>
    <p:sldId id="579" r:id="rId325"/>
    <p:sldId id="580" r:id="rId326"/>
    <p:sldId id="581" r:id="rId327"/>
    <p:sldId id="582" r:id="rId328"/>
    <p:sldId id="583" r:id="rId329"/>
    <p:sldId id="584" r:id="rId330"/>
    <p:sldId id="585" r:id="rId331"/>
    <p:sldId id="586" r:id="rId332"/>
    <p:sldId id="587" r:id="rId333"/>
    <p:sldId id="588" r:id="rId334"/>
    <p:sldId id="589" r:id="rId335"/>
    <p:sldId id="590" r:id="rId336"/>
    <p:sldId id="591" r:id="rId337"/>
    <p:sldId id="592" r:id="rId338"/>
    <p:sldId id="593" r:id="rId339"/>
    <p:sldId id="594" r:id="rId340"/>
    <p:sldId id="595" r:id="rId341"/>
    <p:sldId id="596" r:id="rId342"/>
    <p:sldId id="597" r:id="rId343"/>
    <p:sldId id="598" r:id="rId344"/>
    <p:sldId id="599" r:id="rId345"/>
    <p:sldId id="600" r:id="rId346"/>
    <p:sldId id="601" r:id="rId347"/>
    <p:sldId id="602" r:id="rId348"/>
    <p:sldId id="603" r:id="rId349"/>
    <p:sldId id="604" r:id="rId350"/>
    <p:sldId id="605" r:id="rId351"/>
    <p:sldId id="606" r:id="rId352"/>
    <p:sldId id="607" r:id="rId353"/>
    <p:sldId id="608" r:id="rId354"/>
    <p:sldId id="609" r:id="rId355"/>
    <p:sldId id="610" r:id="rId356"/>
    <p:sldId id="611" r:id="rId357"/>
    <p:sldId id="612" r:id="rId358"/>
    <p:sldId id="613" r:id="rId359"/>
    <p:sldId id="614" r:id="rId360"/>
    <p:sldId id="615" r:id="rId361"/>
    <p:sldId id="616" r:id="rId362"/>
    <p:sldId id="617" r:id="rId363"/>
    <p:sldId id="618" r:id="rId364"/>
    <p:sldId id="619" r:id="rId365"/>
    <p:sldId id="620" r:id="rId366"/>
    <p:sldId id="621" r:id="rId367"/>
    <p:sldId id="622" r:id="rId368"/>
  </p:sldIdLst>
  <p:sldSz cx="16256000" cy="9144000"/>
  <p:notesSz cx="16256000" cy="9144000"/>
  <p:defaultTextStyle>
    <a:defPPr>
      <a:defRPr lang="ar-S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urse Introduction" id="{84475FF1-F64F-4814-B4B4-E791F69378BA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626"/>
          </p14:sldIdLst>
        </p14:section>
        <p14:section name="Cybersecurity Fundamentals" id="{1F457AB3-D0CC-4B23-AE8D-8DD2C6DB6F7C}">
          <p14:sldIdLst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625"/>
          </p14:sldIdLst>
        </p14:section>
        <p14:section name="Secure Enterprise Architecture and  Component" id="{CD1B2E10-8C4B-4311-8AD6-F21B43F19646}">
          <p14:sldIdLst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624"/>
          </p14:sldIdLst>
        </p14:section>
        <p14:section name="Information Security Governance and  Risk Assessment" id="{E3C69B0E-D621-440B-A1DF-0C8A22435AF0}">
          <p14:sldIdLst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623"/>
          </p14:sldIdLst>
        </p14:section>
        <p14:section name="Incident Management" id="{DA61FE34-2506-44B3-A950-E8556C68C875}">
          <p14:sldIdLst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806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303" Type="http://schemas.openxmlformats.org/officeDocument/2006/relationships/slide" Target="slides/slide302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45" Type="http://schemas.openxmlformats.org/officeDocument/2006/relationships/slide" Target="slides/slide344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35" Type="http://schemas.openxmlformats.org/officeDocument/2006/relationships/slide" Target="slides/slide334.xml"/><Relationship Id="rId356" Type="http://schemas.openxmlformats.org/officeDocument/2006/relationships/slide" Target="slides/slide355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25" Type="http://schemas.openxmlformats.org/officeDocument/2006/relationships/slide" Target="slides/slide324.xml"/><Relationship Id="rId346" Type="http://schemas.openxmlformats.org/officeDocument/2006/relationships/slide" Target="slides/slide345.xml"/><Relationship Id="rId367" Type="http://schemas.openxmlformats.org/officeDocument/2006/relationships/slide" Target="slides/slide366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15" Type="http://schemas.openxmlformats.org/officeDocument/2006/relationships/slide" Target="slides/slide314.xml"/><Relationship Id="rId336" Type="http://schemas.openxmlformats.org/officeDocument/2006/relationships/slide" Target="slides/slide335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26" Type="http://schemas.openxmlformats.org/officeDocument/2006/relationships/slide" Target="slides/slide325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358" Type="http://schemas.openxmlformats.org/officeDocument/2006/relationships/slide" Target="slides/slide357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presProps" Target="presProps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viewProps" Target="viewProps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334" Type="http://schemas.openxmlformats.org/officeDocument/2006/relationships/slide" Target="slides/slide333.xml"/><Relationship Id="rId350" Type="http://schemas.openxmlformats.org/officeDocument/2006/relationships/slide" Target="slides/slide349.xml"/><Relationship Id="rId355" Type="http://schemas.openxmlformats.org/officeDocument/2006/relationships/slide" Target="slides/slide354.xml"/><Relationship Id="rId37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tableStyles" Target="tableStyles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771009" y="306451"/>
            <a:ext cx="6720331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3E3E3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439352" y="5120640"/>
            <a:ext cx="11383645" cy="22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3E3E3E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3E3E3E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3E3E3E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13117" y="2103120"/>
            <a:ext cx="7074122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375110" y="2103120"/>
            <a:ext cx="7074122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8" cy="91439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3E3E3E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6256508" cy="91439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75325" y="304622"/>
            <a:ext cx="5711698" cy="4540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3E3E3E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815209" y="1528064"/>
            <a:ext cx="10631931" cy="18357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3E3E3E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529199" y="8503920"/>
            <a:ext cx="5203952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13117" y="8503920"/>
            <a:ext cx="374034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708892" y="8503920"/>
            <a:ext cx="374034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jpg"/><Relationship Id="rId4" Type="http://schemas.openxmlformats.org/officeDocument/2006/relationships/image" Target="../media/image159.jp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0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jp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.jpg"/><Relationship Id="rId4" Type="http://schemas.openxmlformats.org/officeDocument/2006/relationships/image" Target="../media/image165.jp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jp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jp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jpg"/><Relationship Id="rId4" Type="http://schemas.openxmlformats.org/officeDocument/2006/relationships/image" Target="../media/image174.jp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jp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jp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21.png"/><Relationship Id="rId7" Type="http://schemas.openxmlformats.org/officeDocument/2006/relationships/image" Target="../media/image18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jp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jp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7.jp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jp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9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jp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jp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jpg"/><Relationship Id="rId5" Type="http://schemas.openxmlformats.org/officeDocument/2006/relationships/image" Target="../media/image200.jpg"/><Relationship Id="rId4" Type="http://schemas.openxmlformats.org/officeDocument/2006/relationships/image" Target="../media/image199.jp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6.jp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7.jp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8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9.jp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1.jp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3.jpg"/><Relationship Id="rId4" Type="http://schemas.openxmlformats.org/officeDocument/2006/relationships/image" Target="../media/image212.jp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jpg"/><Relationship Id="rId5" Type="http://schemas.openxmlformats.org/officeDocument/2006/relationships/image" Target="../media/image215.jpg"/><Relationship Id="rId4" Type="http://schemas.openxmlformats.org/officeDocument/2006/relationships/image" Target="../media/image214.jp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8.jpg"/><Relationship Id="rId4" Type="http://schemas.openxmlformats.org/officeDocument/2006/relationships/image" Target="../media/image217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5.jpg"/><Relationship Id="rId4" Type="http://schemas.openxmlformats.org/officeDocument/2006/relationships/image" Target="../media/image219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jp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4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5.jp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jp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.jpg"/><Relationship Id="rId4" Type="http://schemas.openxmlformats.org/officeDocument/2006/relationships/image" Target="../media/image231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4.jp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6.jp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9.jpg"/><Relationship Id="rId4" Type="http://schemas.openxmlformats.org/officeDocument/2006/relationships/image" Target="../media/image238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2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jpg"/><Relationship Id="rId5" Type="http://schemas.openxmlformats.org/officeDocument/2006/relationships/image" Target="../media/image254.jpg"/><Relationship Id="rId4" Type="http://schemas.openxmlformats.org/officeDocument/2006/relationships/image" Target="../media/image253.jp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57.png"/><Relationship Id="rId7" Type="http://schemas.openxmlformats.org/officeDocument/2006/relationships/image" Target="../media/image26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jpg"/><Relationship Id="rId5" Type="http://schemas.openxmlformats.org/officeDocument/2006/relationships/image" Target="../media/image259.jpg"/><Relationship Id="rId4" Type="http://schemas.openxmlformats.org/officeDocument/2006/relationships/image" Target="../media/image258.jp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5.jp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jpg"/><Relationship Id="rId7" Type="http://schemas.openxmlformats.org/officeDocument/2006/relationships/image" Target="../media/image26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jpg"/><Relationship Id="rId5" Type="http://schemas.openxmlformats.org/officeDocument/2006/relationships/image" Target="../media/image267.png"/><Relationship Id="rId4" Type="http://schemas.openxmlformats.org/officeDocument/2006/relationships/image" Target="../media/image257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7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7.jpg"/><Relationship Id="rId5" Type="http://schemas.openxmlformats.org/officeDocument/2006/relationships/image" Target="../media/image276.jpg"/><Relationship Id="rId4" Type="http://schemas.openxmlformats.org/officeDocument/2006/relationships/image" Target="../media/image275.jp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jpg"/><Relationship Id="rId7" Type="http://schemas.openxmlformats.org/officeDocument/2006/relationships/image" Target="../media/image28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2.jpg"/><Relationship Id="rId5" Type="http://schemas.openxmlformats.org/officeDocument/2006/relationships/image" Target="../media/image281.jpg"/><Relationship Id="rId4" Type="http://schemas.openxmlformats.org/officeDocument/2006/relationships/image" Target="../media/image280.jp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6.png"/><Relationship Id="rId4" Type="http://schemas.openxmlformats.org/officeDocument/2006/relationships/image" Target="../media/image285.jp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5" Type="http://schemas.openxmlformats.org/officeDocument/2006/relationships/image" Target="../media/image290.png"/><Relationship Id="rId4" Type="http://schemas.openxmlformats.org/officeDocument/2006/relationships/image" Target="../media/image289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3.jpg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0.jpg"/><Relationship Id="rId4" Type="http://schemas.openxmlformats.org/officeDocument/2006/relationships/image" Target="../media/image299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3.jpg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5.jp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309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9.png"/><Relationship Id="rId4" Type="http://schemas.openxmlformats.org/officeDocument/2006/relationships/image" Target="../media/image318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4.png"/><Relationship Id="rId4" Type="http://schemas.openxmlformats.org/officeDocument/2006/relationships/image" Target="../media/image3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7.jp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png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png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5.jpg"/><Relationship Id="rId5" Type="http://schemas.openxmlformats.org/officeDocument/2006/relationships/image" Target="../media/image344.jpg"/><Relationship Id="rId4" Type="http://schemas.openxmlformats.org/officeDocument/2006/relationships/image" Target="../media/image343.jp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3" Type="http://schemas.openxmlformats.org/officeDocument/2006/relationships/image" Target="../media/image346.png"/><Relationship Id="rId7" Type="http://schemas.openxmlformats.org/officeDocument/2006/relationships/image" Target="../media/image3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.png"/><Relationship Id="rId5" Type="http://schemas.openxmlformats.org/officeDocument/2006/relationships/image" Target="../media/image348.png"/><Relationship Id="rId4" Type="http://schemas.openxmlformats.org/officeDocument/2006/relationships/image" Target="../media/image347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7" Type="http://schemas.openxmlformats.org/officeDocument/2006/relationships/image" Target="../media/image35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7.png"/><Relationship Id="rId5" Type="http://schemas.openxmlformats.org/officeDocument/2006/relationships/image" Target="../media/image356.png"/><Relationship Id="rId4" Type="http://schemas.openxmlformats.org/officeDocument/2006/relationships/image" Target="../media/image355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36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4.png"/><Relationship Id="rId5" Type="http://schemas.openxmlformats.org/officeDocument/2006/relationships/image" Target="../media/image363.png"/><Relationship Id="rId4" Type="http://schemas.openxmlformats.org/officeDocument/2006/relationships/image" Target="../media/image362.png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3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3" Type="http://schemas.openxmlformats.org/officeDocument/2006/relationships/image" Target="../media/image371.png"/><Relationship Id="rId7" Type="http://schemas.openxmlformats.org/officeDocument/2006/relationships/image" Target="../media/image37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.png"/><Relationship Id="rId5" Type="http://schemas.openxmlformats.org/officeDocument/2006/relationships/image" Target="../media/image373.png"/><Relationship Id="rId4" Type="http://schemas.openxmlformats.org/officeDocument/2006/relationships/image" Target="../media/image372.pn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jpg"/><Relationship Id="rId3" Type="http://schemas.openxmlformats.org/officeDocument/2006/relationships/image" Target="../media/image378.png"/><Relationship Id="rId7" Type="http://schemas.openxmlformats.org/officeDocument/2006/relationships/image" Target="../media/image38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.png"/><Relationship Id="rId5" Type="http://schemas.openxmlformats.org/officeDocument/2006/relationships/image" Target="../media/image380.png"/><Relationship Id="rId4" Type="http://schemas.openxmlformats.org/officeDocument/2006/relationships/image" Target="../media/image379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6.jpg"/><Relationship Id="rId4" Type="http://schemas.openxmlformats.org/officeDocument/2006/relationships/image" Target="../media/image385.png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9.png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1.pn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.png"/><Relationship Id="rId3" Type="http://schemas.openxmlformats.org/officeDocument/2006/relationships/image" Target="../media/image371.png"/><Relationship Id="rId7" Type="http://schemas.openxmlformats.org/officeDocument/2006/relationships/image" Target="../media/image39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6.png"/><Relationship Id="rId5" Type="http://schemas.openxmlformats.org/officeDocument/2006/relationships/image" Target="../media/image395.png"/><Relationship Id="rId4" Type="http://schemas.openxmlformats.org/officeDocument/2006/relationships/image" Target="../media/image394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2.png"/></Relationships>
</file>

<file path=ppt/slides/_rels/slide2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8.png"/><Relationship Id="rId3" Type="http://schemas.openxmlformats.org/officeDocument/2006/relationships/image" Target="../media/image403.png"/><Relationship Id="rId7" Type="http://schemas.openxmlformats.org/officeDocument/2006/relationships/image" Target="../media/image40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6.png"/><Relationship Id="rId5" Type="http://schemas.openxmlformats.org/officeDocument/2006/relationships/image" Target="../media/image405.png"/><Relationship Id="rId4" Type="http://schemas.openxmlformats.org/officeDocument/2006/relationships/image" Target="../media/image404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7" Type="http://schemas.openxmlformats.org/officeDocument/2006/relationships/image" Target="../media/image4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6.png"/><Relationship Id="rId5" Type="http://schemas.openxmlformats.org/officeDocument/2006/relationships/image" Target="../media/image425.png"/><Relationship Id="rId4" Type="http://schemas.openxmlformats.org/officeDocument/2006/relationships/image" Target="../media/image424.png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png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4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5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5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5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5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5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png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7.jpg"/><Relationship Id="rId4" Type="http://schemas.openxmlformats.org/officeDocument/2006/relationships/image" Target="../media/image436.jpg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3.png"/><Relationship Id="rId3" Type="http://schemas.openxmlformats.org/officeDocument/2006/relationships/image" Target="../media/image438.jpg"/><Relationship Id="rId7" Type="http://schemas.openxmlformats.org/officeDocument/2006/relationships/image" Target="../media/image44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1.jpg"/><Relationship Id="rId5" Type="http://schemas.openxmlformats.org/officeDocument/2006/relationships/image" Target="../media/image440.jpg"/><Relationship Id="rId4" Type="http://schemas.openxmlformats.org/officeDocument/2006/relationships/image" Target="../media/image439.jpg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0.png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1.png"/><Relationship Id="rId4" Type="http://schemas.openxmlformats.org/officeDocument/2006/relationships/image" Target="../media/image450.png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5.png"/><Relationship Id="rId5" Type="http://schemas.openxmlformats.org/officeDocument/2006/relationships/image" Target="../media/image454.png"/><Relationship Id="rId4" Type="http://schemas.openxmlformats.org/officeDocument/2006/relationships/image" Target="../media/image453.png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8.jpg"/><Relationship Id="rId4" Type="http://schemas.openxmlformats.org/officeDocument/2006/relationships/image" Target="../media/image457.jpg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1.png"/><Relationship Id="rId4" Type="http://schemas.openxmlformats.org/officeDocument/2006/relationships/image" Target="../media/image460.jpg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5.jpg"/><Relationship Id="rId5" Type="http://schemas.openxmlformats.org/officeDocument/2006/relationships/image" Target="../media/image464.jpg"/><Relationship Id="rId4" Type="http://schemas.openxmlformats.org/officeDocument/2006/relationships/image" Target="../media/image463.jpg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jpg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9.jpg"/><Relationship Id="rId5" Type="http://schemas.openxmlformats.org/officeDocument/2006/relationships/image" Target="../media/image468.jpg"/><Relationship Id="rId4" Type="http://schemas.openxmlformats.org/officeDocument/2006/relationships/image" Target="../media/image467.jpg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2.jpg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jpg"/><Relationship Id="rId7" Type="http://schemas.openxmlformats.org/officeDocument/2006/relationships/image" Target="../media/image47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7.png"/><Relationship Id="rId5" Type="http://schemas.openxmlformats.org/officeDocument/2006/relationships/image" Target="../media/image476.jpg"/><Relationship Id="rId4" Type="http://schemas.openxmlformats.org/officeDocument/2006/relationships/image" Target="../media/image475.jpg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4.jpg"/><Relationship Id="rId4" Type="http://schemas.openxmlformats.org/officeDocument/2006/relationships/image" Target="../media/image483.png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jpg"/><Relationship Id="rId7" Type="http://schemas.openxmlformats.org/officeDocument/2006/relationships/image" Target="../media/image49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9.jpg"/><Relationship Id="rId5" Type="http://schemas.openxmlformats.org/officeDocument/2006/relationships/image" Target="../media/image488.jpg"/><Relationship Id="rId4" Type="http://schemas.openxmlformats.org/officeDocument/2006/relationships/image" Target="../media/image487.jpg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1.png"/><Relationship Id="rId7" Type="http://schemas.openxmlformats.org/officeDocument/2006/relationships/image" Target="../media/image52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jpg"/><Relationship Id="rId5" Type="http://schemas.openxmlformats.org/officeDocument/2006/relationships/image" Target="../media/image50.png"/><Relationship Id="rId4" Type="http://schemas.openxmlformats.org/officeDocument/2006/relationships/image" Target="../media/image49.jpg"/><Relationship Id="rId9" Type="http://schemas.openxmlformats.org/officeDocument/2006/relationships/image" Target="../media/image54.png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6.png"/><Relationship Id="rId4" Type="http://schemas.openxmlformats.org/officeDocument/2006/relationships/image" Target="../media/image495.png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8.jpg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99.jpg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4.jpg"/><Relationship Id="rId5" Type="http://schemas.openxmlformats.org/officeDocument/2006/relationships/image" Target="../media/image513.jpg"/><Relationship Id="rId4" Type="http://schemas.openxmlformats.org/officeDocument/2006/relationships/image" Target="../media/image512.jpg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1.png"/><Relationship Id="rId7" Type="http://schemas.openxmlformats.org/officeDocument/2006/relationships/image" Target="../media/image5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6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21.png"/><Relationship Id="rId7" Type="http://schemas.openxmlformats.org/officeDocument/2006/relationships/image" Target="../media/image81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g"/><Relationship Id="rId5" Type="http://schemas.openxmlformats.org/officeDocument/2006/relationships/image" Target="../media/image79.jpg"/><Relationship Id="rId4" Type="http://schemas.openxmlformats.org/officeDocument/2006/relationships/image" Target="../media/image78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jpg"/><Relationship Id="rId4" Type="http://schemas.openxmlformats.org/officeDocument/2006/relationships/image" Target="../media/image86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21.png"/><Relationship Id="rId7" Type="http://schemas.openxmlformats.org/officeDocument/2006/relationships/image" Target="../media/image9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jpg"/><Relationship Id="rId4" Type="http://schemas.openxmlformats.org/officeDocument/2006/relationships/image" Target="../media/image92.jpg"/><Relationship Id="rId9" Type="http://schemas.openxmlformats.org/officeDocument/2006/relationships/image" Target="../media/image9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jpg"/><Relationship Id="rId5" Type="http://schemas.openxmlformats.org/officeDocument/2006/relationships/image" Target="../media/image110.jpg"/><Relationship Id="rId4" Type="http://schemas.openxmlformats.org/officeDocument/2006/relationships/image" Target="../media/image10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21.png"/><Relationship Id="rId7" Type="http://schemas.openxmlformats.org/officeDocument/2006/relationships/image" Target="../media/image1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jpg"/><Relationship Id="rId5" Type="http://schemas.openxmlformats.org/officeDocument/2006/relationships/image" Target="../media/image118.jpg"/><Relationship Id="rId4" Type="http://schemas.openxmlformats.org/officeDocument/2006/relationships/image" Target="../media/image117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jpg"/><Relationship Id="rId5" Type="http://schemas.openxmlformats.org/officeDocument/2006/relationships/image" Target="../media/image121.jpg"/><Relationship Id="rId4" Type="http://schemas.openxmlformats.org/officeDocument/2006/relationships/image" Target="../media/image120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jpg"/><Relationship Id="rId5" Type="http://schemas.openxmlformats.org/officeDocument/2006/relationships/image" Target="../media/image121.jpg"/><Relationship Id="rId4" Type="http://schemas.openxmlformats.org/officeDocument/2006/relationships/image" Target="../media/image123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jpg"/><Relationship Id="rId5" Type="http://schemas.openxmlformats.org/officeDocument/2006/relationships/image" Target="../media/image126.jpg"/><Relationship Id="rId4" Type="http://schemas.openxmlformats.org/officeDocument/2006/relationships/image" Target="../media/image125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jp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jp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jp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21.png"/><Relationship Id="rId7" Type="http://schemas.openxmlformats.org/officeDocument/2006/relationships/image" Target="../media/image1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jp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jpg"/><Relationship Id="rId5" Type="http://schemas.openxmlformats.org/officeDocument/2006/relationships/image" Target="../media/image140.jpg"/><Relationship Id="rId4" Type="http://schemas.openxmlformats.org/officeDocument/2006/relationships/image" Target="../media/image13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jp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jpg"/><Relationship Id="rId3" Type="http://schemas.openxmlformats.org/officeDocument/2006/relationships/image" Target="../media/image21.png"/><Relationship Id="rId7" Type="http://schemas.openxmlformats.org/officeDocument/2006/relationships/image" Target="../media/image14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jpg"/><Relationship Id="rId5" Type="http://schemas.openxmlformats.org/officeDocument/2006/relationships/image" Target="../media/image142.jpg"/><Relationship Id="rId4" Type="http://schemas.openxmlformats.org/officeDocument/2006/relationships/image" Target="../media/image140.jp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jp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jpg"/><Relationship Id="rId3" Type="http://schemas.openxmlformats.org/officeDocument/2006/relationships/image" Target="../media/image21.png"/><Relationship Id="rId7" Type="http://schemas.openxmlformats.org/officeDocument/2006/relationships/image" Target="../media/image152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jpg"/><Relationship Id="rId5" Type="http://schemas.openxmlformats.org/officeDocument/2006/relationships/image" Target="../media/image150.jpg"/><Relationship Id="rId4" Type="http://schemas.openxmlformats.org/officeDocument/2006/relationships/image" Target="../media/image149.jpg"/><Relationship Id="rId9" Type="http://schemas.openxmlformats.org/officeDocument/2006/relationships/image" Target="../media/image15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jp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6.jp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jp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8" cy="9143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83526" y="4131945"/>
            <a:ext cx="52800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5" dirty="0">
                <a:solidFill>
                  <a:srgbClr val="FFFFFF"/>
                </a:solidFill>
                <a:latin typeface="Arial"/>
                <a:cs typeface="Arial"/>
              </a:rPr>
              <a:t>Introduction</a:t>
            </a:r>
            <a:r>
              <a:rPr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14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40" dirty="0">
                <a:solidFill>
                  <a:srgbClr val="FFFFFF"/>
                </a:solidFill>
                <a:latin typeface="Arial"/>
                <a:cs typeface="Arial"/>
              </a:rPr>
              <a:t>Cybersecurity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76135" y="306451"/>
            <a:ext cx="29019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latin typeface="Arial"/>
                <a:cs typeface="Arial"/>
              </a:rPr>
              <a:t>Course</a:t>
            </a:r>
            <a:r>
              <a:rPr spc="-100" dirty="0">
                <a:latin typeface="Arial"/>
                <a:cs typeface="Arial"/>
              </a:rPr>
              <a:t> </a:t>
            </a:r>
            <a:r>
              <a:rPr spc="70" dirty="0">
                <a:latin typeface="Arial"/>
                <a:cs typeface="Arial"/>
              </a:rPr>
              <a:t>Features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5752" y="751331"/>
            <a:ext cx="4985004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299706" y="6090920"/>
            <a:ext cx="13379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90" dirty="0">
                <a:solidFill>
                  <a:srgbClr val="3E3E3E"/>
                </a:solidFill>
                <a:latin typeface="Microsoft Sans Serif"/>
                <a:cs typeface="Microsoft Sans Serif"/>
              </a:rPr>
              <a:t>RF</a:t>
            </a:r>
            <a:r>
              <a:rPr sz="2200" spc="-90" dirty="0">
                <a:solidFill>
                  <a:srgbClr val="3E3E3E"/>
                </a:solidFill>
                <a:latin typeface="Microsoft Sans Serif"/>
                <a:cs typeface="Microsoft Sans Serif"/>
              </a:rPr>
              <a:t>I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Hack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77000" y="2793492"/>
            <a:ext cx="3220211" cy="322021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2811" y="2869692"/>
            <a:ext cx="4094988" cy="291541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92611" y="3326891"/>
            <a:ext cx="3930396" cy="226771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215948" y="6090920"/>
            <a:ext cx="38639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5" dirty="0">
                <a:latin typeface="Microsoft Sans Serif"/>
                <a:cs typeface="Microsoft Sans Serif"/>
              </a:rPr>
              <a:t>Free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-40" dirty="0">
                <a:latin typeface="Microsoft Sans Serif"/>
                <a:cs typeface="Microsoft Sans Serif"/>
              </a:rPr>
              <a:t>Wi-Fi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95" dirty="0">
                <a:latin typeface="Microsoft Sans Serif"/>
                <a:cs typeface="Microsoft Sans Serif"/>
              </a:rPr>
              <a:t>Network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85" dirty="0">
                <a:latin typeface="Microsoft Sans Serif"/>
                <a:cs typeface="Microsoft Sans Serif"/>
              </a:rPr>
              <a:t>in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Tel</a:t>
            </a:r>
            <a:r>
              <a:rPr sz="2200" spc="-10" dirty="0">
                <a:latin typeface="Microsoft Sans Serif"/>
                <a:cs typeface="Microsoft Sans Serif"/>
              </a:rPr>
              <a:t> Aviv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905615" y="6090920"/>
            <a:ext cx="16395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30" dirty="0">
                <a:solidFill>
                  <a:srgbClr val="3E3E3E"/>
                </a:solidFill>
                <a:latin typeface="Microsoft Sans Serif"/>
                <a:cs typeface="Microsoft Sans Serif"/>
              </a:rPr>
              <a:t>AWS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Out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ge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51623" y="1746885"/>
            <a:ext cx="185038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5" dirty="0">
                <a:solidFill>
                  <a:srgbClr val="3E3E3E"/>
                </a:solidFill>
                <a:latin typeface="Arial"/>
                <a:cs typeface="Arial"/>
              </a:rPr>
              <a:t>C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as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e</a:t>
            </a:r>
            <a:r>
              <a:rPr sz="2200" b="1"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3E3E3E"/>
                </a:solidFill>
                <a:latin typeface="Arial"/>
                <a:cs typeface="Arial"/>
              </a:rPr>
              <a:t>Studies: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35626" y="304622"/>
            <a:ext cx="598551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60" dirty="0"/>
              <a:t>Ident</a:t>
            </a:r>
            <a:r>
              <a:rPr spc="-25" dirty="0"/>
              <a:t>i</a:t>
            </a:r>
            <a:r>
              <a:rPr spc="10" dirty="0"/>
              <a:t>fica</a:t>
            </a:r>
            <a:r>
              <a:rPr spc="-15" dirty="0"/>
              <a:t>t</a:t>
            </a:r>
            <a:r>
              <a:rPr spc="15" dirty="0"/>
              <a:t>io</a:t>
            </a:r>
            <a:r>
              <a:rPr spc="30" dirty="0"/>
              <a:t>n</a:t>
            </a:r>
            <a:r>
              <a:rPr spc="-180" dirty="0"/>
              <a:t> </a:t>
            </a:r>
            <a:r>
              <a:rPr spc="30" dirty="0"/>
              <a:t>and</a:t>
            </a:r>
            <a:r>
              <a:rPr spc="-110" dirty="0"/>
              <a:t> </a:t>
            </a:r>
            <a:r>
              <a:rPr spc="50" dirty="0">
                <a:solidFill>
                  <a:srgbClr val="000000"/>
                </a:solidFill>
              </a:rPr>
              <a:t>Au</a:t>
            </a:r>
            <a:r>
              <a:rPr spc="35" dirty="0">
                <a:solidFill>
                  <a:srgbClr val="000000"/>
                </a:solidFill>
              </a:rPr>
              <a:t>t</a:t>
            </a:r>
            <a:r>
              <a:rPr spc="30" dirty="0">
                <a:solidFill>
                  <a:srgbClr val="000000"/>
                </a:solidFill>
              </a:rPr>
              <a:t>hent</a:t>
            </a:r>
            <a:r>
              <a:rPr spc="5" dirty="0">
                <a:solidFill>
                  <a:srgbClr val="000000"/>
                </a:solidFill>
              </a:rPr>
              <a:t>i</a:t>
            </a:r>
            <a:r>
              <a:rPr spc="10" dirty="0">
                <a:solidFill>
                  <a:srgbClr val="000000"/>
                </a:solidFill>
              </a:rPr>
              <a:t>ca</a:t>
            </a:r>
            <a:r>
              <a:rPr spc="-10" dirty="0">
                <a:solidFill>
                  <a:srgbClr val="000000"/>
                </a:solidFill>
              </a:rPr>
              <a:t>t</a:t>
            </a:r>
            <a:r>
              <a:rPr spc="20" dirty="0">
                <a:solidFill>
                  <a:srgbClr val="000000"/>
                </a:solidFill>
              </a:rPr>
              <a:t>ion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32047" y="752855"/>
            <a:ext cx="9393936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168779" y="6608191"/>
            <a:ext cx="4469765" cy="697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user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4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application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endParaRPr sz="22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</a:pP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42842" y="1843227"/>
            <a:ext cx="192278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1" spc="-15" dirty="0">
                <a:solidFill>
                  <a:srgbClr val="3E3E3E"/>
                </a:solidFill>
                <a:latin typeface="Tahoma"/>
                <a:cs typeface="Tahoma"/>
              </a:rPr>
              <a:t>Identification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723626" y="1843227"/>
            <a:ext cx="213931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1" spc="15" dirty="0">
                <a:solidFill>
                  <a:srgbClr val="3E3E3E"/>
                </a:solidFill>
                <a:latin typeface="Tahoma"/>
                <a:cs typeface="Tahoma"/>
              </a:rPr>
              <a:t>Authentication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389619" y="1872995"/>
            <a:ext cx="21590" cy="6203950"/>
          </a:xfrm>
          <a:custGeom>
            <a:avLst/>
            <a:gdLst/>
            <a:ahLst/>
            <a:cxnLst/>
            <a:rect l="l" t="t" r="r" b="b"/>
            <a:pathLst>
              <a:path w="21590" h="6203950">
                <a:moveTo>
                  <a:pt x="21589" y="0"/>
                </a:moveTo>
                <a:lnTo>
                  <a:pt x="0" y="6203403"/>
                </a:lnTo>
              </a:path>
            </a:pathLst>
          </a:custGeom>
          <a:ln w="28575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692385" y="6653910"/>
            <a:ext cx="4511040" cy="697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Prove</a:t>
            </a:r>
            <a:r>
              <a:rPr sz="2200" spc="-6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user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4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application</a:t>
            </a:r>
            <a:endParaRPr sz="2200">
              <a:latin typeface="Microsoft Sans Serif"/>
              <a:cs typeface="Microsoft Sans Serif"/>
            </a:endParaRPr>
          </a:p>
          <a:p>
            <a:pPr marL="635" algn="ctr">
              <a:lnSpc>
                <a:spcPct val="100000"/>
              </a:lnSpc>
            </a:pP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genuine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28504" y="3593591"/>
            <a:ext cx="3322319" cy="22494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41448" y="3593591"/>
            <a:ext cx="4230624" cy="2112264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35626" y="304622"/>
            <a:ext cx="598551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60" dirty="0"/>
              <a:t>Ident</a:t>
            </a:r>
            <a:r>
              <a:rPr spc="-25" dirty="0"/>
              <a:t>i</a:t>
            </a:r>
            <a:r>
              <a:rPr spc="10" dirty="0"/>
              <a:t>fica</a:t>
            </a:r>
            <a:r>
              <a:rPr spc="-15" dirty="0"/>
              <a:t>t</a:t>
            </a:r>
            <a:r>
              <a:rPr spc="15" dirty="0"/>
              <a:t>io</a:t>
            </a:r>
            <a:r>
              <a:rPr spc="30" dirty="0"/>
              <a:t>n</a:t>
            </a:r>
            <a:r>
              <a:rPr spc="-180" dirty="0"/>
              <a:t> </a:t>
            </a:r>
            <a:r>
              <a:rPr spc="30" dirty="0"/>
              <a:t>and</a:t>
            </a:r>
            <a:r>
              <a:rPr spc="-110" dirty="0"/>
              <a:t> </a:t>
            </a:r>
            <a:r>
              <a:rPr spc="50" dirty="0">
                <a:solidFill>
                  <a:srgbClr val="000000"/>
                </a:solidFill>
              </a:rPr>
              <a:t>Au</a:t>
            </a:r>
            <a:r>
              <a:rPr spc="35" dirty="0">
                <a:solidFill>
                  <a:srgbClr val="000000"/>
                </a:solidFill>
              </a:rPr>
              <a:t>t</a:t>
            </a:r>
            <a:r>
              <a:rPr spc="30" dirty="0">
                <a:solidFill>
                  <a:srgbClr val="000000"/>
                </a:solidFill>
              </a:rPr>
              <a:t>hent</a:t>
            </a:r>
            <a:r>
              <a:rPr spc="5" dirty="0">
                <a:solidFill>
                  <a:srgbClr val="000000"/>
                </a:solidFill>
              </a:rPr>
              <a:t>i</a:t>
            </a:r>
            <a:r>
              <a:rPr spc="10" dirty="0">
                <a:solidFill>
                  <a:srgbClr val="000000"/>
                </a:solidFill>
              </a:rPr>
              <a:t>ca</a:t>
            </a:r>
            <a:r>
              <a:rPr spc="-10" dirty="0">
                <a:solidFill>
                  <a:srgbClr val="000000"/>
                </a:solidFill>
              </a:rPr>
              <a:t>t</a:t>
            </a:r>
            <a:r>
              <a:rPr spc="20" dirty="0">
                <a:solidFill>
                  <a:srgbClr val="000000"/>
                </a:solidFill>
              </a:rPr>
              <a:t>ion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284732" y="752855"/>
            <a:ext cx="14043025" cy="7675880"/>
            <a:chOff x="1284732" y="752855"/>
            <a:chExt cx="14043025" cy="76758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32048" y="752855"/>
              <a:ext cx="9393936" cy="36575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84732" y="1120139"/>
              <a:ext cx="14043025" cy="7308215"/>
            </a:xfrm>
            <a:custGeom>
              <a:avLst/>
              <a:gdLst/>
              <a:ahLst/>
              <a:cxnLst/>
              <a:rect l="l" t="t" r="r" b="b"/>
              <a:pathLst>
                <a:path w="14043025" h="7308215">
                  <a:moveTo>
                    <a:pt x="6845808" y="0"/>
                  </a:moveTo>
                  <a:lnTo>
                    <a:pt x="6845808" y="7307999"/>
                  </a:lnTo>
                </a:path>
                <a:path w="14043025" h="7308215">
                  <a:moveTo>
                    <a:pt x="0" y="3368039"/>
                  </a:moveTo>
                  <a:lnTo>
                    <a:pt x="14042516" y="3368039"/>
                  </a:lnTo>
                </a:path>
              </a:pathLst>
            </a:custGeom>
            <a:ln w="9525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660017" y="3626561"/>
            <a:ext cx="129603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-150" dirty="0">
                <a:solidFill>
                  <a:srgbClr val="3E3E3E"/>
                </a:solidFill>
                <a:latin typeface="Microsoft Sans Serif"/>
                <a:cs typeface="Microsoft Sans Serif"/>
              </a:rPr>
              <a:t>P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ass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w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</a:t>
            </a:r>
            <a:r>
              <a:rPr sz="2200" spc="175" dirty="0">
                <a:solidFill>
                  <a:srgbClr val="3E3E3E"/>
                </a:solidFill>
                <a:latin typeface="Microsoft Sans Serif"/>
                <a:cs typeface="Microsoft Sans Serif"/>
              </a:rPr>
              <a:t>r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d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096368" y="6773112"/>
            <a:ext cx="114236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L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o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ca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t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i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n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29917" y="6838950"/>
            <a:ext cx="128651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B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io</a:t>
            </a:r>
            <a:r>
              <a:rPr sz="2200" spc="204" dirty="0">
                <a:solidFill>
                  <a:srgbClr val="3E3E3E"/>
                </a:solidFill>
                <a:latin typeface="Microsoft Sans Serif"/>
                <a:cs typeface="Microsoft Sans Serif"/>
              </a:rPr>
              <a:t>m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e</a:t>
            </a:r>
            <a:r>
              <a:rPr sz="2200" spc="150" dirty="0">
                <a:solidFill>
                  <a:srgbClr val="3E3E3E"/>
                </a:solidFill>
                <a:latin typeface="Microsoft Sans Serif"/>
                <a:cs typeface="Microsoft Sans Serif"/>
              </a:rPr>
              <a:t>t</a:t>
            </a:r>
            <a:r>
              <a:rPr sz="2200" spc="170" dirty="0">
                <a:solidFill>
                  <a:srgbClr val="3E3E3E"/>
                </a:solidFill>
                <a:latin typeface="Microsoft Sans Serif"/>
                <a:cs typeface="Microsoft Sans Serif"/>
              </a:rPr>
              <a:t>r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ic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894057" y="3626561"/>
            <a:ext cx="147129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Token</a:t>
            </a:r>
            <a:r>
              <a:rPr sz="2200" spc="-1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card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76983" y="2151888"/>
            <a:ext cx="1185671" cy="118262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72767" y="5257800"/>
            <a:ext cx="1298447" cy="130149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740895" y="5410200"/>
            <a:ext cx="1429511" cy="1429512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753736" y="2514041"/>
            <a:ext cx="276352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Something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you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know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662161" y="2574162"/>
            <a:ext cx="268224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Something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you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have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785352" y="5602985"/>
            <a:ext cx="194056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Where</a:t>
            </a:r>
            <a:r>
              <a:rPr sz="2200" spc="-6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you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84396" y="5601080"/>
            <a:ext cx="324993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Something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you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4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do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152376" y="1850135"/>
            <a:ext cx="1243583" cy="1246632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32830" y="304622"/>
            <a:ext cx="499427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/>
              <a:t>Multi-Factor</a:t>
            </a:r>
            <a:r>
              <a:rPr spc="-200" dirty="0"/>
              <a:t> </a:t>
            </a:r>
            <a:r>
              <a:rPr spc="25" dirty="0"/>
              <a:t>Authentication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45864" y="752855"/>
            <a:ext cx="7763256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392423" y="1411224"/>
            <a:ext cx="10213975" cy="917575"/>
          </a:xfrm>
          <a:custGeom>
            <a:avLst/>
            <a:gdLst/>
            <a:ahLst/>
            <a:cxnLst/>
            <a:rect l="l" t="t" r="r" b="b"/>
            <a:pathLst>
              <a:path w="10213975" h="917575">
                <a:moveTo>
                  <a:pt x="0" y="152907"/>
                </a:moveTo>
                <a:lnTo>
                  <a:pt x="7794" y="104574"/>
                </a:lnTo>
                <a:lnTo>
                  <a:pt x="29500" y="62599"/>
                </a:lnTo>
                <a:lnTo>
                  <a:pt x="62599" y="29500"/>
                </a:lnTo>
                <a:lnTo>
                  <a:pt x="104574" y="7794"/>
                </a:lnTo>
                <a:lnTo>
                  <a:pt x="152908" y="0"/>
                </a:lnTo>
                <a:lnTo>
                  <a:pt x="10060940" y="0"/>
                </a:lnTo>
                <a:lnTo>
                  <a:pt x="10109273" y="7794"/>
                </a:lnTo>
                <a:lnTo>
                  <a:pt x="10151248" y="29500"/>
                </a:lnTo>
                <a:lnTo>
                  <a:pt x="10184347" y="62599"/>
                </a:lnTo>
                <a:lnTo>
                  <a:pt x="10206053" y="104574"/>
                </a:lnTo>
                <a:lnTo>
                  <a:pt x="10213847" y="152907"/>
                </a:lnTo>
                <a:lnTo>
                  <a:pt x="10213847" y="764540"/>
                </a:lnTo>
                <a:lnTo>
                  <a:pt x="10206053" y="812873"/>
                </a:lnTo>
                <a:lnTo>
                  <a:pt x="10184347" y="854848"/>
                </a:lnTo>
                <a:lnTo>
                  <a:pt x="10151248" y="887947"/>
                </a:lnTo>
                <a:lnTo>
                  <a:pt x="10109273" y="909653"/>
                </a:lnTo>
                <a:lnTo>
                  <a:pt x="10060940" y="917448"/>
                </a:lnTo>
                <a:lnTo>
                  <a:pt x="152908" y="917448"/>
                </a:lnTo>
                <a:lnTo>
                  <a:pt x="104574" y="909653"/>
                </a:lnTo>
                <a:lnTo>
                  <a:pt x="62599" y="887947"/>
                </a:lnTo>
                <a:lnTo>
                  <a:pt x="29500" y="854848"/>
                </a:lnTo>
                <a:lnTo>
                  <a:pt x="7794" y="812873"/>
                </a:lnTo>
                <a:lnTo>
                  <a:pt x="0" y="764540"/>
                </a:lnTo>
                <a:lnTo>
                  <a:pt x="0" y="152907"/>
                </a:lnTo>
                <a:close/>
              </a:path>
            </a:pathLst>
          </a:custGeom>
          <a:ln w="12700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949065" y="1539366"/>
            <a:ext cx="8694420" cy="697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authentication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method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where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user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granted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after</a:t>
            </a:r>
            <a:endParaRPr sz="2200">
              <a:latin typeface="Microsoft Sans Serif"/>
              <a:cs typeface="Microsoft Sans Serif"/>
            </a:endParaRPr>
          </a:p>
          <a:p>
            <a:pPr marL="1270" algn="ctr">
              <a:lnSpc>
                <a:spcPct val="100000"/>
              </a:lnSpc>
            </a:pP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presenting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two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4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more</a:t>
            </a:r>
            <a:r>
              <a:rPr sz="2200" spc="-6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evidences.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15584" y="2935223"/>
            <a:ext cx="5044186" cy="5047488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36463" y="304622"/>
            <a:ext cx="478663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65" dirty="0"/>
              <a:t>Two</a:t>
            </a:r>
            <a:r>
              <a:rPr spc="-300" dirty="0"/>
              <a:t>-</a:t>
            </a:r>
            <a:r>
              <a:rPr spc="-10" dirty="0"/>
              <a:t>Fact</a:t>
            </a:r>
            <a:r>
              <a:rPr spc="-25" dirty="0"/>
              <a:t>o</a:t>
            </a:r>
            <a:r>
              <a:rPr spc="60" dirty="0"/>
              <a:t>r</a:t>
            </a:r>
            <a:r>
              <a:rPr spc="-130" dirty="0"/>
              <a:t> </a:t>
            </a:r>
            <a:r>
              <a:rPr spc="50" dirty="0"/>
              <a:t>Au</a:t>
            </a:r>
            <a:r>
              <a:rPr spc="35" dirty="0"/>
              <a:t>t</a:t>
            </a:r>
            <a:r>
              <a:rPr spc="30" dirty="0"/>
              <a:t>hent</a:t>
            </a:r>
            <a:r>
              <a:rPr spc="25" dirty="0"/>
              <a:t>i</a:t>
            </a:r>
            <a:r>
              <a:rPr spc="-10" dirty="0"/>
              <a:t>c</a:t>
            </a:r>
            <a:r>
              <a:rPr spc="-35" dirty="0"/>
              <a:t>a</a:t>
            </a:r>
            <a:r>
              <a:rPr spc="35" dirty="0"/>
              <a:t>t</a:t>
            </a:r>
            <a:r>
              <a:rPr spc="20" dirty="0"/>
              <a:t>ion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45864" y="752855"/>
            <a:ext cx="7763256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392423" y="1411224"/>
            <a:ext cx="10213975" cy="917575"/>
          </a:xfrm>
          <a:custGeom>
            <a:avLst/>
            <a:gdLst/>
            <a:ahLst/>
            <a:cxnLst/>
            <a:rect l="l" t="t" r="r" b="b"/>
            <a:pathLst>
              <a:path w="10213975" h="917575">
                <a:moveTo>
                  <a:pt x="0" y="152907"/>
                </a:moveTo>
                <a:lnTo>
                  <a:pt x="7794" y="104574"/>
                </a:lnTo>
                <a:lnTo>
                  <a:pt x="29500" y="62599"/>
                </a:lnTo>
                <a:lnTo>
                  <a:pt x="62599" y="29500"/>
                </a:lnTo>
                <a:lnTo>
                  <a:pt x="104574" y="7794"/>
                </a:lnTo>
                <a:lnTo>
                  <a:pt x="152908" y="0"/>
                </a:lnTo>
                <a:lnTo>
                  <a:pt x="10060940" y="0"/>
                </a:lnTo>
                <a:lnTo>
                  <a:pt x="10109273" y="7794"/>
                </a:lnTo>
                <a:lnTo>
                  <a:pt x="10151248" y="29500"/>
                </a:lnTo>
                <a:lnTo>
                  <a:pt x="10184347" y="62599"/>
                </a:lnTo>
                <a:lnTo>
                  <a:pt x="10206053" y="104574"/>
                </a:lnTo>
                <a:lnTo>
                  <a:pt x="10213847" y="152907"/>
                </a:lnTo>
                <a:lnTo>
                  <a:pt x="10213847" y="764540"/>
                </a:lnTo>
                <a:lnTo>
                  <a:pt x="10206053" y="812873"/>
                </a:lnTo>
                <a:lnTo>
                  <a:pt x="10184347" y="854848"/>
                </a:lnTo>
                <a:lnTo>
                  <a:pt x="10151248" y="887947"/>
                </a:lnTo>
                <a:lnTo>
                  <a:pt x="10109273" y="909653"/>
                </a:lnTo>
                <a:lnTo>
                  <a:pt x="10060940" y="917448"/>
                </a:lnTo>
                <a:lnTo>
                  <a:pt x="152908" y="917448"/>
                </a:lnTo>
                <a:lnTo>
                  <a:pt x="104574" y="909653"/>
                </a:lnTo>
                <a:lnTo>
                  <a:pt x="62599" y="887947"/>
                </a:lnTo>
                <a:lnTo>
                  <a:pt x="29500" y="854848"/>
                </a:lnTo>
                <a:lnTo>
                  <a:pt x="7794" y="812873"/>
                </a:lnTo>
                <a:lnTo>
                  <a:pt x="0" y="764540"/>
                </a:lnTo>
                <a:lnTo>
                  <a:pt x="0" y="152907"/>
                </a:lnTo>
                <a:close/>
              </a:path>
            </a:pathLst>
          </a:custGeom>
          <a:ln w="12700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842384" y="1539366"/>
            <a:ext cx="8980170" cy="697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200" spc="85" dirty="0">
                <a:latin typeface="Microsoft Sans Serif"/>
                <a:cs typeface="Microsoft Sans Serif"/>
              </a:rPr>
              <a:t>It</a:t>
            </a:r>
            <a:r>
              <a:rPr sz="2200" spc="-25" dirty="0">
                <a:latin typeface="Microsoft Sans Serif"/>
                <a:cs typeface="Microsoft Sans Serif"/>
              </a:rPr>
              <a:t> </a:t>
            </a:r>
            <a:r>
              <a:rPr sz="2200" spc="5" dirty="0">
                <a:latin typeface="Microsoft Sans Serif"/>
                <a:cs typeface="Microsoft Sans Serif"/>
              </a:rPr>
              <a:t>is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a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50" dirty="0">
                <a:latin typeface="Microsoft Sans Serif"/>
                <a:cs typeface="Microsoft Sans Serif"/>
              </a:rPr>
              <a:t>subset</a:t>
            </a:r>
            <a:r>
              <a:rPr sz="2200" spc="-25" dirty="0">
                <a:latin typeface="Microsoft Sans Serif"/>
                <a:cs typeface="Microsoft Sans Serif"/>
              </a:rPr>
              <a:t> </a:t>
            </a:r>
            <a:r>
              <a:rPr sz="2200" spc="125" dirty="0">
                <a:latin typeface="Microsoft Sans Serif"/>
                <a:cs typeface="Microsoft Sans Serif"/>
              </a:rPr>
              <a:t>of</a:t>
            </a:r>
            <a:r>
              <a:rPr sz="2200" spc="-40" dirty="0">
                <a:latin typeface="Microsoft Sans Serif"/>
                <a:cs typeface="Microsoft Sans Serif"/>
              </a:rPr>
              <a:t> </a:t>
            </a:r>
            <a:r>
              <a:rPr sz="2200" spc="90" dirty="0">
                <a:latin typeface="Microsoft Sans Serif"/>
                <a:cs typeface="Microsoft Sans Serif"/>
              </a:rPr>
              <a:t>multi-factor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70" dirty="0">
                <a:latin typeface="Microsoft Sans Serif"/>
                <a:cs typeface="Microsoft Sans Serif"/>
              </a:rPr>
              <a:t>authentication,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spc="90" dirty="0">
                <a:latin typeface="Microsoft Sans Serif"/>
                <a:cs typeface="Microsoft Sans Serif"/>
              </a:rPr>
              <a:t>confirming</a:t>
            </a:r>
            <a:r>
              <a:rPr sz="2200" spc="-25" dirty="0">
                <a:latin typeface="Microsoft Sans Serif"/>
                <a:cs typeface="Microsoft Sans Serif"/>
              </a:rPr>
              <a:t> </a:t>
            </a:r>
            <a:r>
              <a:rPr sz="2200" spc="110" dirty="0">
                <a:latin typeface="Microsoft Sans Serif"/>
                <a:cs typeface="Microsoft Sans Serif"/>
              </a:rPr>
              <a:t>that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spc="40" dirty="0">
                <a:latin typeface="Microsoft Sans Serif"/>
                <a:cs typeface="Microsoft Sans Serif"/>
              </a:rPr>
              <a:t>users</a:t>
            </a:r>
            <a:r>
              <a:rPr sz="2200" spc="-55" dirty="0">
                <a:latin typeface="Microsoft Sans Serif"/>
                <a:cs typeface="Microsoft Sans Serif"/>
              </a:rPr>
              <a:t> </a:t>
            </a:r>
            <a:r>
              <a:rPr sz="2200" spc="60" dirty="0">
                <a:latin typeface="Microsoft Sans Serif"/>
                <a:cs typeface="Microsoft Sans Serif"/>
              </a:rPr>
              <a:t>are</a:t>
            </a:r>
            <a:endParaRPr sz="2200">
              <a:latin typeface="Microsoft Sans Serif"/>
              <a:cs typeface="Microsoft Sans Serif"/>
            </a:endParaRPr>
          </a:p>
          <a:p>
            <a:pPr marR="55880" algn="ctr">
              <a:lnSpc>
                <a:spcPct val="100000"/>
              </a:lnSpc>
            </a:pPr>
            <a:r>
              <a:rPr sz="2200" spc="80" dirty="0">
                <a:latin typeface="Microsoft Sans Serif"/>
                <a:cs typeface="Microsoft Sans Serif"/>
              </a:rPr>
              <a:t>granted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access</a:t>
            </a:r>
            <a:r>
              <a:rPr sz="2200" spc="-55" dirty="0">
                <a:latin typeface="Microsoft Sans Serif"/>
                <a:cs typeface="Microsoft Sans Serif"/>
              </a:rPr>
              <a:t> </a:t>
            </a:r>
            <a:r>
              <a:rPr sz="2200" spc="114" dirty="0">
                <a:latin typeface="Microsoft Sans Serif"/>
                <a:cs typeface="Microsoft Sans Serif"/>
              </a:rPr>
              <a:t>with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5" dirty="0">
                <a:latin typeface="Microsoft Sans Serif"/>
                <a:cs typeface="Microsoft Sans Serif"/>
              </a:rPr>
              <a:t>a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90" dirty="0">
                <a:latin typeface="Microsoft Sans Serif"/>
                <a:cs typeface="Microsoft Sans Serif"/>
              </a:rPr>
              <a:t>combination</a:t>
            </a:r>
            <a:r>
              <a:rPr sz="2200" spc="-45" dirty="0">
                <a:latin typeface="Microsoft Sans Serif"/>
                <a:cs typeface="Microsoft Sans Serif"/>
              </a:rPr>
              <a:t> </a:t>
            </a:r>
            <a:r>
              <a:rPr sz="2200" spc="125" dirty="0">
                <a:latin typeface="Microsoft Sans Serif"/>
                <a:cs typeface="Microsoft Sans Serif"/>
              </a:rPr>
              <a:t>of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130" dirty="0">
                <a:latin typeface="Microsoft Sans Serif"/>
                <a:cs typeface="Microsoft Sans Serif"/>
              </a:rPr>
              <a:t>two</a:t>
            </a:r>
            <a:r>
              <a:rPr sz="2200" spc="-50" dirty="0">
                <a:latin typeface="Microsoft Sans Serif"/>
                <a:cs typeface="Microsoft Sans Serif"/>
              </a:rPr>
              <a:t> </a:t>
            </a:r>
            <a:r>
              <a:rPr sz="2200" spc="100" dirty="0">
                <a:latin typeface="Microsoft Sans Serif"/>
                <a:cs typeface="Microsoft Sans Serif"/>
              </a:rPr>
              <a:t>different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55" dirty="0">
                <a:latin typeface="Microsoft Sans Serif"/>
                <a:cs typeface="Microsoft Sans Serif"/>
              </a:rPr>
              <a:t>factors.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04032" y="3438144"/>
            <a:ext cx="4273296" cy="370332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21368" y="3432047"/>
            <a:ext cx="4325112" cy="3709416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32830" y="304622"/>
            <a:ext cx="499427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/>
              <a:t>Multi-Factor</a:t>
            </a:r>
            <a:r>
              <a:rPr spc="-200" dirty="0"/>
              <a:t> </a:t>
            </a:r>
            <a:r>
              <a:rPr spc="25" dirty="0"/>
              <a:t>Authentication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45864" y="752855"/>
            <a:ext cx="7763256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392423" y="1411224"/>
            <a:ext cx="10213975" cy="917575"/>
          </a:xfrm>
          <a:custGeom>
            <a:avLst/>
            <a:gdLst/>
            <a:ahLst/>
            <a:cxnLst/>
            <a:rect l="l" t="t" r="r" b="b"/>
            <a:pathLst>
              <a:path w="10213975" h="917575">
                <a:moveTo>
                  <a:pt x="0" y="152907"/>
                </a:moveTo>
                <a:lnTo>
                  <a:pt x="7794" y="104574"/>
                </a:lnTo>
                <a:lnTo>
                  <a:pt x="29500" y="62599"/>
                </a:lnTo>
                <a:lnTo>
                  <a:pt x="62599" y="29500"/>
                </a:lnTo>
                <a:lnTo>
                  <a:pt x="104574" y="7794"/>
                </a:lnTo>
                <a:lnTo>
                  <a:pt x="152908" y="0"/>
                </a:lnTo>
                <a:lnTo>
                  <a:pt x="10060940" y="0"/>
                </a:lnTo>
                <a:lnTo>
                  <a:pt x="10109273" y="7794"/>
                </a:lnTo>
                <a:lnTo>
                  <a:pt x="10151248" y="29500"/>
                </a:lnTo>
                <a:lnTo>
                  <a:pt x="10184347" y="62599"/>
                </a:lnTo>
                <a:lnTo>
                  <a:pt x="10206053" y="104574"/>
                </a:lnTo>
                <a:lnTo>
                  <a:pt x="10213847" y="152907"/>
                </a:lnTo>
                <a:lnTo>
                  <a:pt x="10213847" y="764540"/>
                </a:lnTo>
                <a:lnTo>
                  <a:pt x="10206053" y="812873"/>
                </a:lnTo>
                <a:lnTo>
                  <a:pt x="10184347" y="854848"/>
                </a:lnTo>
                <a:lnTo>
                  <a:pt x="10151248" y="887947"/>
                </a:lnTo>
                <a:lnTo>
                  <a:pt x="10109273" y="909653"/>
                </a:lnTo>
                <a:lnTo>
                  <a:pt x="10060940" y="917448"/>
                </a:lnTo>
                <a:lnTo>
                  <a:pt x="152908" y="917448"/>
                </a:lnTo>
                <a:lnTo>
                  <a:pt x="104574" y="909653"/>
                </a:lnTo>
                <a:lnTo>
                  <a:pt x="62599" y="887947"/>
                </a:lnTo>
                <a:lnTo>
                  <a:pt x="29500" y="854848"/>
                </a:lnTo>
                <a:lnTo>
                  <a:pt x="7794" y="812873"/>
                </a:lnTo>
                <a:lnTo>
                  <a:pt x="0" y="764540"/>
                </a:lnTo>
                <a:lnTo>
                  <a:pt x="0" y="152907"/>
                </a:lnTo>
                <a:close/>
              </a:path>
            </a:pathLst>
          </a:custGeom>
          <a:ln w="12700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949065" y="1539366"/>
            <a:ext cx="8694420" cy="700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authentication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method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where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user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granted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after</a:t>
            </a:r>
            <a:endParaRPr sz="2200">
              <a:latin typeface="Microsoft Sans Serif"/>
              <a:cs typeface="Microsoft Sans Serif"/>
            </a:endParaRPr>
          </a:p>
          <a:p>
            <a:pPr marL="1270" algn="ctr">
              <a:lnSpc>
                <a:spcPct val="100000"/>
              </a:lnSpc>
              <a:spcBef>
                <a:spcPts val="25"/>
              </a:spcBef>
            </a:pP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presenting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two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4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more</a:t>
            </a:r>
            <a:r>
              <a:rPr sz="2200" spc="-6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evidences.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15584" y="2935223"/>
            <a:ext cx="5044186" cy="5047488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2510" y="304622"/>
            <a:ext cx="249745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20" dirty="0"/>
              <a:t>Authorization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37503" y="752855"/>
            <a:ext cx="4383024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392423" y="1411224"/>
            <a:ext cx="10213975" cy="917575"/>
          </a:xfrm>
          <a:custGeom>
            <a:avLst/>
            <a:gdLst/>
            <a:ahLst/>
            <a:cxnLst/>
            <a:rect l="l" t="t" r="r" b="b"/>
            <a:pathLst>
              <a:path w="10213975" h="917575">
                <a:moveTo>
                  <a:pt x="0" y="152907"/>
                </a:moveTo>
                <a:lnTo>
                  <a:pt x="7794" y="104574"/>
                </a:lnTo>
                <a:lnTo>
                  <a:pt x="29500" y="62599"/>
                </a:lnTo>
                <a:lnTo>
                  <a:pt x="62599" y="29500"/>
                </a:lnTo>
                <a:lnTo>
                  <a:pt x="104574" y="7794"/>
                </a:lnTo>
                <a:lnTo>
                  <a:pt x="152908" y="0"/>
                </a:lnTo>
                <a:lnTo>
                  <a:pt x="10060940" y="0"/>
                </a:lnTo>
                <a:lnTo>
                  <a:pt x="10109273" y="7794"/>
                </a:lnTo>
                <a:lnTo>
                  <a:pt x="10151248" y="29500"/>
                </a:lnTo>
                <a:lnTo>
                  <a:pt x="10184347" y="62599"/>
                </a:lnTo>
                <a:lnTo>
                  <a:pt x="10206053" y="104574"/>
                </a:lnTo>
                <a:lnTo>
                  <a:pt x="10213847" y="152907"/>
                </a:lnTo>
                <a:lnTo>
                  <a:pt x="10213847" y="764540"/>
                </a:lnTo>
                <a:lnTo>
                  <a:pt x="10206053" y="812873"/>
                </a:lnTo>
                <a:lnTo>
                  <a:pt x="10184347" y="854848"/>
                </a:lnTo>
                <a:lnTo>
                  <a:pt x="10151248" y="887947"/>
                </a:lnTo>
                <a:lnTo>
                  <a:pt x="10109273" y="909653"/>
                </a:lnTo>
                <a:lnTo>
                  <a:pt x="10060940" y="917448"/>
                </a:lnTo>
                <a:lnTo>
                  <a:pt x="152908" y="917448"/>
                </a:lnTo>
                <a:lnTo>
                  <a:pt x="104574" y="909653"/>
                </a:lnTo>
                <a:lnTo>
                  <a:pt x="62599" y="887947"/>
                </a:lnTo>
                <a:lnTo>
                  <a:pt x="29500" y="854848"/>
                </a:lnTo>
                <a:lnTo>
                  <a:pt x="7794" y="812873"/>
                </a:lnTo>
                <a:lnTo>
                  <a:pt x="0" y="764540"/>
                </a:lnTo>
                <a:lnTo>
                  <a:pt x="0" y="152907"/>
                </a:lnTo>
                <a:close/>
              </a:path>
            </a:pathLst>
          </a:custGeom>
          <a:ln w="12700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971671" y="1540510"/>
            <a:ext cx="8946515" cy="697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process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determining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what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types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activities,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resources,</a:t>
            </a:r>
            <a:r>
              <a:rPr sz="2200" spc="-9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4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endParaRPr sz="2200">
              <a:latin typeface="Microsoft Sans Serif"/>
              <a:cs typeface="Microsoft Sans Serif"/>
            </a:endParaRPr>
          </a:p>
          <a:p>
            <a:pPr marL="6350" algn="ctr">
              <a:lnSpc>
                <a:spcPct val="100000"/>
              </a:lnSpc>
            </a:pP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services</a:t>
            </a:r>
            <a:r>
              <a:rPr sz="2200" spc="-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user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permitted.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08191" y="3334511"/>
            <a:ext cx="4038600" cy="40386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2510" y="304622"/>
            <a:ext cx="249745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20" dirty="0"/>
              <a:t>Authorization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37503" y="752855"/>
            <a:ext cx="4383024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392423" y="1411224"/>
            <a:ext cx="10213975" cy="917575"/>
          </a:xfrm>
          <a:custGeom>
            <a:avLst/>
            <a:gdLst/>
            <a:ahLst/>
            <a:cxnLst/>
            <a:rect l="l" t="t" r="r" b="b"/>
            <a:pathLst>
              <a:path w="10213975" h="917575">
                <a:moveTo>
                  <a:pt x="0" y="152907"/>
                </a:moveTo>
                <a:lnTo>
                  <a:pt x="7794" y="104574"/>
                </a:lnTo>
                <a:lnTo>
                  <a:pt x="29500" y="62599"/>
                </a:lnTo>
                <a:lnTo>
                  <a:pt x="62599" y="29500"/>
                </a:lnTo>
                <a:lnTo>
                  <a:pt x="104574" y="7794"/>
                </a:lnTo>
                <a:lnTo>
                  <a:pt x="152908" y="0"/>
                </a:lnTo>
                <a:lnTo>
                  <a:pt x="10060940" y="0"/>
                </a:lnTo>
                <a:lnTo>
                  <a:pt x="10109273" y="7794"/>
                </a:lnTo>
                <a:lnTo>
                  <a:pt x="10151248" y="29500"/>
                </a:lnTo>
                <a:lnTo>
                  <a:pt x="10184347" y="62599"/>
                </a:lnTo>
                <a:lnTo>
                  <a:pt x="10206053" y="104574"/>
                </a:lnTo>
                <a:lnTo>
                  <a:pt x="10213847" y="152907"/>
                </a:lnTo>
                <a:lnTo>
                  <a:pt x="10213847" y="764540"/>
                </a:lnTo>
                <a:lnTo>
                  <a:pt x="10206053" y="812873"/>
                </a:lnTo>
                <a:lnTo>
                  <a:pt x="10184347" y="854848"/>
                </a:lnTo>
                <a:lnTo>
                  <a:pt x="10151248" y="887947"/>
                </a:lnTo>
                <a:lnTo>
                  <a:pt x="10109273" y="909653"/>
                </a:lnTo>
                <a:lnTo>
                  <a:pt x="10060940" y="917448"/>
                </a:lnTo>
                <a:lnTo>
                  <a:pt x="152908" y="917448"/>
                </a:lnTo>
                <a:lnTo>
                  <a:pt x="104574" y="909653"/>
                </a:lnTo>
                <a:lnTo>
                  <a:pt x="62599" y="887947"/>
                </a:lnTo>
                <a:lnTo>
                  <a:pt x="29500" y="854848"/>
                </a:lnTo>
                <a:lnTo>
                  <a:pt x="7794" y="812873"/>
                </a:lnTo>
                <a:lnTo>
                  <a:pt x="0" y="764540"/>
                </a:lnTo>
                <a:lnTo>
                  <a:pt x="0" y="152907"/>
                </a:lnTo>
                <a:close/>
              </a:path>
            </a:pathLst>
          </a:custGeom>
          <a:ln w="12700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60394" y="1682318"/>
            <a:ext cx="977011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-70" dirty="0">
                <a:latin typeface="Microsoft Sans Serif"/>
                <a:cs typeface="Microsoft Sans Serif"/>
              </a:rPr>
              <a:t>A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60" dirty="0">
                <a:latin typeface="Microsoft Sans Serif"/>
                <a:cs typeface="Microsoft Sans Serif"/>
              </a:rPr>
              <a:t>user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80" dirty="0">
                <a:latin typeface="Microsoft Sans Serif"/>
                <a:cs typeface="Microsoft Sans Serif"/>
              </a:rPr>
              <a:t>may</a:t>
            </a:r>
            <a:r>
              <a:rPr sz="2200" spc="-25" dirty="0">
                <a:latin typeface="Microsoft Sans Serif"/>
                <a:cs typeface="Microsoft Sans Serif"/>
              </a:rPr>
              <a:t> </a:t>
            </a:r>
            <a:r>
              <a:rPr sz="2200" spc="65" dirty="0">
                <a:latin typeface="Microsoft Sans Serif"/>
                <a:cs typeface="Microsoft Sans Serif"/>
              </a:rPr>
              <a:t>be</a:t>
            </a:r>
            <a:r>
              <a:rPr sz="2200" spc="-25" dirty="0">
                <a:latin typeface="Microsoft Sans Serif"/>
                <a:cs typeface="Microsoft Sans Serif"/>
              </a:rPr>
              <a:t> </a:t>
            </a:r>
            <a:r>
              <a:rPr sz="2200" spc="80" dirty="0">
                <a:latin typeface="Microsoft Sans Serif"/>
                <a:cs typeface="Microsoft Sans Serif"/>
              </a:rPr>
              <a:t>authorized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spc="135" dirty="0">
                <a:latin typeface="Microsoft Sans Serif"/>
                <a:cs typeface="Microsoft Sans Serif"/>
              </a:rPr>
              <a:t>for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100" dirty="0">
                <a:latin typeface="Microsoft Sans Serif"/>
                <a:cs typeface="Microsoft Sans Serif"/>
              </a:rPr>
              <a:t>different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45" dirty="0">
                <a:latin typeface="Microsoft Sans Serif"/>
                <a:cs typeface="Microsoft Sans Serif"/>
              </a:rPr>
              <a:t>types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spc="125" dirty="0">
                <a:latin typeface="Microsoft Sans Serif"/>
                <a:cs typeface="Microsoft Sans Serif"/>
              </a:rPr>
              <a:t>of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spc="45" dirty="0">
                <a:latin typeface="Microsoft Sans Serif"/>
                <a:cs typeface="Microsoft Sans Serif"/>
              </a:rPr>
              <a:t>activity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45" dirty="0">
                <a:latin typeface="Microsoft Sans Serif"/>
                <a:cs typeface="Microsoft Sans Serif"/>
              </a:rPr>
              <a:t>once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65" dirty="0">
                <a:latin typeface="Microsoft Sans Serif"/>
                <a:cs typeface="Microsoft Sans Serif"/>
              </a:rPr>
              <a:t>authenticated.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95272" y="3026664"/>
            <a:ext cx="3886200" cy="348691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094719" y="3203448"/>
            <a:ext cx="3886199" cy="348691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34200" y="3054095"/>
            <a:ext cx="3035807" cy="3035808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24598" y="304622"/>
            <a:ext cx="261175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15" dirty="0"/>
              <a:t>Accountability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37503" y="752855"/>
            <a:ext cx="4383024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532888" y="1411224"/>
            <a:ext cx="11238230" cy="917575"/>
          </a:xfrm>
          <a:custGeom>
            <a:avLst/>
            <a:gdLst/>
            <a:ahLst/>
            <a:cxnLst/>
            <a:rect l="l" t="t" r="r" b="b"/>
            <a:pathLst>
              <a:path w="11238230" h="917575">
                <a:moveTo>
                  <a:pt x="0" y="152907"/>
                </a:moveTo>
                <a:lnTo>
                  <a:pt x="7794" y="104574"/>
                </a:lnTo>
                <a:lnTo>
                  <a:pt x="29500" y="62599"/>
                </a:lnTo>
                <a:lnTo>
                  <a:pt x="62599" y="29500"/>
                </a:lnTo>
                <a:lnTo>
                  <a:pt x="104574" y="7794"/>
                </a:lnTo>
                <a:lnTo>
                  <a:pt x="152907" y="0"/>
                </a:lnTo>
                <a:lnTo>
                  <a:pt x="11085067" y="0"/>
                </a:lnTo>
                <a:lnTo>
                  <a:pt x="11133401" y="7794"/>
                </a:lnTo>
                <a:lnTo>
                  <a:pt x="11175376" y="29500"/>
                </a:lnTo>
                <a:lnTo>
                  <a:pt x="11208475" y="62599"/>
                </a:lnTo>
                <a:lnTo>
                  <a:pt x="11230181" y="104574"/>
                </a:lnTo>
                <a:lnTo>
                  <a:pt x="11237975" y="152907"/>
                </a:lnTo>
                <a:lnTo>
                  <a:pt x="11237975" y="764540"/>
                </a:lnTo>
                <a:lnTo>
                  <a:pt x="11230181" y="812873"/>
                </a:lnTo>
                <a:lnTo>
                  <a:pt x="11208475" y="854848"/>
                </a:lnTo>
                <a:lnTo>
                  <a:pt x="11175376" y="887947"/>
                </a:lnTo>
                <a:lnTo>
                  <a:pt x="11133401" y="909653"/>
                </a:lnTo>
                <a:lnTo>
                  <a:pt x="11085067" y="917448"/>
                </a:lnTo>
                <a:lnTo>
                  <a:pt x="152907" y="917448"/>
                </a:lnTo>
                <a:lnTo>
                  <a:pt x="104574" y="909653"/>
                </a:lnTo>
                <a:lnTo>
                  <a:pt x="62599" y="887947"/>
                </a:lnTo>
                <a:lnTo>
                  <a:pt x="29500" y="854848"/>
                </a:lnTo>
                <a:lnTo>
                  <a:pt x="7794" y="812873"/>
                </a:lnTo>
                <a:lnTo>
                  <a:pt x="0" y="764540"/>
                </a:lnTo>
                <a:lnTo>
                  <a:pt x="0" y="152907"/>
                </a:lnTo>
                <a:close/>
              </a:path>
            </a:pathLst>
          </a:custGeom>
          <a:ln w="12700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932302" y="1682318"/>
            <a:ext cx="1043686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traceability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actions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performed</a:t>
            </a:r>
            <a:r>
              <a:rPr sz="2200" spc="-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a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specific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entity.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95600" y="4069079"/>
            <a:ext cx="2267712" cy="226771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79919" y="4267200"/>
            <a:ext cx="1868424" cy="18684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72800" y="4416552"/>
            <a:ext cx="1572768" cy="156972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24598" y="304622"/>
            <a:ext cx="261175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15" dirty="0"/>
              <a:t>Accountability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37503" y="752855"/>
            <a:ext cx="4383024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950210" y="6557518"/>
            <a:ext cx="4958080" cy="697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User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identification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authentication</a:t>
            </a:r>
            <a:endParaRPr sz="2200">
              <a:latin typeface="Microsoft Sans Serif"/>
              <a:cs typeface="Microsoft Sans Serif"/>
            </a:endParaRPr>
          </a:p>
          <a:p>
            <a:pPr marR="3810" algn="ctr">
              <a:lnSpc>
                <a:spcPct val="100000"/>
              </a:lnSpc>
            </a:pP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support</a:t>
            </a:r>
            <a:r>
              <a:rPr sz="2200" spc="-6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accountability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97618" y="6557518"/>
            <a:ext cx="3956050" cy="697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User</a:t>
            </a:r>
            <a:r>
              <a:rPr sz="2200" spc="-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ID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password</a:t>
            </a:r>
            <a:r>
              <a:rPr sz="2200" spc="-7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destroy</a:t>
            </a:r>
            <a:endParaRPr sz="2200">
              <a:latin typeface="Microsoft Sans Serif"/>
              <a:cs typeface="Microsoft Sans Serif"/>
            </a:endParaRPr>
          </a:p>
          <a:p>
            <a:pPr marL="5080" algn="ctr">
              <a:lnSpc>
                <a:spcPct val="100000"/>
              </a:lnSpc>
            </a:pP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accountability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83152" y="2133600"/>
            <a:ext cx="3703320" cy="370332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03664" y="2133600"/>
            <a:ext cx="3706367" cy="3706367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58253" y="304622"/>
            <a:ext cx="154368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30" dirty="0"/>
              <a:t>Aud</a:t>
            </a:r>
            <a:r>
              <a:rPr spc="15" dirty="0"/>
              <a:t>i</a:t>
            </a:r>
            <a:r>
              <a:rPr spc="35" dirty="0"/>
              <a:t>t</a:t>
            </a:r>
            <a:r>
              <a:rPr spc="30" dirty="0"/>
              <a:t>i</a:t>
            </a:r>
            <a:r>
              <a:rPr spc="-65" dirty="0"/>
              <a:t>ng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32447" y="752855"/>
            <a:ext cx="2993136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212848" y="1411224"/>
            <a:ext cx="12359640" cy="917575"/>
          </a:xfrm>
          <a:custGeom>
            <a:avLst/>
            <a:gdLst/>
            <a:ahLst/>
            <a:cxnLst/>
            <a:rect l="l" t="t" r="r" b="b"/>
            <a:pathLst>
              <a:path w="12359640" h="917575">
                <a:moveTo>
                  <a:pt x="0" y="152907"/>
                </a:moveTo>
                <a:lnTo>
                  <a:pt x="7794" y="104574"/>
                </a:lnTo>
                <a:lnTo>
                  <a:pt x="29500" y="62599"/>
                </a:lnTo>
                <a:lnTo>
                  <a:pt x="62599" y="29500"/>
                </a:lnTo>
                <a:lnTo>
                  <a:pt x="104574" y="7794"/>
                </a:lnTo>
                <a:lnTo>
                  <a:pt x="152907" y="0"/>
                </a:lnTo>
                <a:lnTo>
                  <a:pt x="12206732" y="0"/>
                </a:lnTo>
                <a:lnTo>
                  <a:pt x="12255065" y="7794"/>
                </a:lnTo>
                <a:lnTo>
                  <a:pt x="12297040" y="29500"/>
                </a:lnTo>
                <a:lnTo>
                  <a:pt x="12330139" y="62599"/>
                </a:lnTo>
                <a:lnTo>
                  <a:pt x="12351845" y="104574"/>
                </a:lnTo>
                <a:lnTo>
                  <a:pt x="12359640" y="152907"/>
                </a:lnTo>
                <a:lnTo>
                  <a:pt x="12359640" y="764540"/>
                </a:lnTo>
                <a:lnTo>
                  <a:pt x="12351845" y="812873"/>
                </a:lnTo>
                <a:lnTo>
                  <a:pt x="12330139" y="854848"/>
                </a:lnTo>
                <a:lnTo>
                  <a:pt x="12297040" y="887947"/>
                </a:lnTo>
                <a:lnTo>
                  <a:pt x="12255065" y="909653"/>
                </a:lnTo>
                <a:lnTo>
                  <a:pt x="12206732" y="917448"/>
                </a:lnTo>
                <a:lnTo>
                  <a:pt x="152907" y="917448"/>
                </a:lnTo>
                <a:lnTo>
                  <a:pt x="104574" y="909653"/>
                </a:lnTo>
                <a:lnTo>
                  <a:pt x="62599" y="887947"/>
                </a:lnTo>
                <a:lnTo>
                  <a:pt x="29500" y="854848"/>
                </a:lnTo>
                <a:lnTo>
                  <a:pt x="7794" y="812873"/>
                </a:lnTo>
                <a:lnTo>
                  <a:pt x="0" y="764540"/>
                </a:lnTo>
                <a:lnTo>
                  <a:pt x="0" y="152907"/>
                </a:lnTo>
                <a:close/>
              </a:path>
            </a:pathLst>
          </a:custGeom>
          <a:ln w="12700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26029" y="1682318"/>
            <a:ext cx="1176591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manual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4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systematic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measurable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technical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assessment</a:t>
            </a:r>
            <a:r>
              <a:rPr sz="2200" spc="-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4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application.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56635" y="3046857"/>
            <a:ext cx="10190479" cy="423837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358373" y="3227654"/>
            <a:ext cx="2616835" cy="10363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3175" algn="ctr">
              <a:lnSpc>
                <a:spcPct val="100499"/>
              </a:lnSpc>
              <a:spcBef>
                <a:spcPts val="95"/>
              </a:spcBef>
            </a:pP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Reviewing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applications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3E3E3E"/>
                </a:solidFill>
                <a:latin typeface="Microsoft Sans Serif"/>
                <a:cs typeface="Microsoft Sans Serif"/>
              </a:rPr>
              <a:t>OS </a:t>
            </a:r>
            <a:r>
              <a:rPr sz="2200" spc="-5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controls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522711" y="6164072"/>
            <a:ext cx="2385695" cy="1035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00499"/>
              </a:lnSpc>
              <a:spcBef>
                <a:spcPts val="95"/>
              </a:spcBef>
            </a:pP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Analyzing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physical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02685" y="6357315"/>
            <a:ext cx="2592070" cy="697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85" dirty="0">
                <a:latin typeface="Microsoft Sans Serif"/>
                <a:cs typeface="Microsoft Sans Serif"/>
              </a:rPr>
              <a:t>Performing</a:t>
            </a:r>
            <a:r>
              <a:rPr sz="2200" spc="-120" dirty="0">
                <a:latin typeface="Microsoft Sans Serif"/>
                <a:cs typeface="Microsoft Sans Serif"/>
              </a:rPr>
              <a:t> </a:t>
            </a:r>
            <a:r>
              <a:rPr sz="2200" spc="50" dirty="0">
                <a:latin typeface="Microsoft Sans Serif"/>
                <a:cs typeface="Microsoft Sans Serif"/>
              </a:rPr>
              <a:t>security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200" spc="70" dirty="0">
                <a:latin typeface="Microsoft Sans Serif"/>
                <a:cs typeface="Microsoft Sans Serif"/>
              </a:rPr>
              <a:t>vulnerability</a:t>
            </a:r>
            <a:r>
              <a:rPr sz="2200" spc="-10" dirty="0">
                <a:latin typeface="Microsoft Sans Serif"/>
                <a:cs typeface="Microsoft Sans Serif"/>
              </a:rPr>
              <a:t> scans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78784" y="3563874"/>
            <a:ext cx="227393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Interviewing</a:t>
            </a:r>
            <a:r>
              <a:rPr sz="2200" spc="-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staff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78040" y="4261103"/>
            <a:ext cx="1965959" cy="168859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8" cy="9143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92159" y="3243453"/>
            <a:ext cx="601599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170" dirty="0">
                <a:solidFill>
                  <a:srgbClr val="000000"/>
                </a:solidFill>
                <a:latin typeface="Arial"/>
                <a:cs typeface="Arial"/>
              </a:rPr>
              <a:t>Happy</a:t>
            </a:r>
            <a:r>
              <a:rPr sz="6000" spc="-18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6000" spc="130" dirty="0">
                <a:solidFill>
                  <a:srgbClr val="000000"/>
                </a:solidFill>
                <a:latin typeface="Arial"/>
                <a:cs typeface="Arial"/>
              </a:rPr>
              <a:t>Learning</a:t>
            </a:r>
            <a:endParaRPr sz="6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3795" y="1770888"/>
            <a:ext cx="7659623" cy="463296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26605" y="304622"/>
            <a:ext cx="200660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15" dirty="0"/>
              <a:t>Monitoring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18503" y="752855"/>
            <a:ext cx="3621024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212848" y="1411224"/>
            <a:ext cx="12359640" cy="917575"/>
          </a:xfrm>
          <a:custGeom>
            <a:avLst/>
            <a:gdLst/>
            <a:ahLst/>
            <a:cxnLst/>
            <a:rect l="l" t="t" r="r" b="b"/>
            <a:pathLst>
              <a:path w="12359640" h="917575">
                <a:moveTo>
                  <a:pt x="0" y="152907"/>
                </a:moveTo>
                <a:lnTo>
                  <a:pt x="7794" y="104574"/>
                </a:lnTo>
                <a:lnTo>
                  <a:pt x="29500" y="62599"/>
                </a:lnTo>
                <a:lnTo>
                  <a:pt x="62599" y="29500"/>
                </a:lnTo>
                <a:lnTo>
                  <a:pt x="104574" y="7794"/>
                </a:lnTo>
                <a:lnTo>
                  <a:pt x="152907" y="0"/>
                </a:lnTo>
                <a:lnTo>
                  <a:pt x="12206732" y="0"/>
                </a:lnTo>
                <a:lnTo>
                  <a:pt x="12255065" y="7794"/>
                </a:lnTo>
                <a:lnTo>
                  <a:pt x="12297040" y="29500"/>
                </a:lnTo>
                <a:lnTo>
                  <a:pt x="12330139" y="62599"/>
                </a:lnTo>
                <a:lnTo>
                  <a:pt x="12351845" y="104574"/>
                </a:lnTo>
                <a:lnTo>
                  <a:pt x="12359640" y="152907"/>
                </a:lnTo>
                <a:lnTo>
                  <a:pt x="12359640" y="764540"/>
                </a:lnTo>
                <a:lnTo>
                  <a:pt x="12351845" y="812873"/>
                </a:lnTo>
                <a:lnTo>
                  <a:pt x="12330139" y="854848"/>
                </a:lnTo>
                <a:lnTo>
                  <a:pt x="12297040" y="887947"/>
                </a:lnTo>
                <a:lnTo>
                  <a:pt x="12255065" y="909653"/>
                </a:lnTo>
                <a:lnTo>
                  <a:pt x="12206732" y="917448"/>
                </a:lnTo>
                <a:lnTo>
                  <a:pt x="152907" y="917448"/>
                </a:lnTo>
                <a:lnTo>
                  <a:pt x="104574" y="909653"/>
                </a:lnTo>
                <a:lnTo>
                  <a:pt x="62599" y="887947"/>
                </a:lnTo>
                <a:lnTo>
                  <a:pt x="29500" y="854848"/>
                </a:lnTo>
                <a:lnTo>
                  <a:pt x="7794" y="812873"/>
                </a:lnTo>
                <a:lnTo>
                  <a:pt x="0" y="764540"/>
                </a:lnTo>
                <a:lnTo>
                  <a:pt x="0" y="152907"/>
                </a:lnTo>
                <a:close/>
              </a:path>
            </a:pathLst>
          </a:custGeom>
          <a:ln w="12700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26029" y="1682318"/>
            <a:ext cx="1176591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manual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4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systematic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measurable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technical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assessment</a:t>
            </a:r>
            <a:r>
              <a:rPr sz="2200" spc="-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4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application.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09673" y="4881829"/>
            <a:ext cx="3614420" cy="7010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10"/>
              </a:spcBef>
            </a:pP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Defining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behavior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types</a:t>
            </a:r>
            <a:endParaRPr sz="220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  <a:spcBef>
                <a:spcPts val="25"/>
              </a:spcBef>
            </a:pP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trigger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alerts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05006" y="4881829"/>
            <a:ext cx="3104515" cy="7010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Taking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actions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sz="2200" spc="-6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alerts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as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needed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44767" y="2834639"/>
            <a:ext cx="4690872" cy="469392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85686" y="304622"/>
            <a:ext cx="349059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Patch</a:t>
            </a:r>
            <a:r>
              <a:rPr spc="-204" dirty="0"/>
              <a:t> </a:t>
            </a:r>
            <a:r>
              <a:rPr spc="25" dirty="0"/>
              <a:t>Management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77255" y="752855"/>
            <a:ext cx="5300472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594103" y="1411224"/>
            <a:ext cx="13594080" cy="917575"/>
          </a:xfrm>
          <a:custGeom>
            <a:avLst/>
            <a:gdLst/>
            <a:ahLst/>
            <a:cxnLst/>
            <a:rect l="l" t="t" r="r" b="b"/>
            <a:pathLst>
              <a:path w="13594080" h="917575">
                <a:moveTo>
                  <a:pt x="0" y="152907"/>
                </a:moveTo>
                <a:lnTo>
                  <a:pt x="7794" y="104574"/>
                </a:lnTo>
                <a:lnTo>
                  <a:pt x="29500" y="62599"/>
                </a:lnTo>
                <a:lnTo>
                  <a:pt x="62599" y="29500"/>
                </a:lnTo>
                <a:lnTo>
                  <a:pt x="104574" y="7794"/>
                </a:lnTo>
                <a:lnTo>
                  <a:pt x="152908" y="0"/>
                </a:lnTo>
                <a:lnTo>
                  <a:pt x="13441172" y="0"/>
                </a:lnTo>
                <a:lnTo>
                  <a:pt x="13489505" y="7794"/>
                </a:lnTo>
                <a:lnTo>
                  <a:pt x="13531480" y="29500"/>
                </a:lnTo>
                <a:lnTo>
                  <a:pt x="13564579" y="62599"/>
                </a:lnTo>
                <a:lnTo>
                  <a:pt x="13586285" y="104574"/>
                </a:lnTo>
                <a:lnTo>
                  <a:pt x="13594080" y="152907"/>
                </a:lnTo>
                <a:lnTo>
                  <a:pt x="13594080" y="764540"/>
                </a:lnTo>
                <a:lnTo>
                  <a:pt x="13586285" y="812873"/>
                </a:lnTo>
                <a:lnTo>
                  <a:pt x="13564579" y="854848"/>
                </a:lnTo>
                <a:lnTo>
                  <a:pt x="13531480" y="887947"/>
                </a:lnTo>
                <a:lnTo>
                  <a:pt x="13489505" y="909653"/>
                </a:lnTo>
                <a:lnTo>
                  <a:pt x="13441172" y="917448"/>
                </a:lnTo>
                <a:lnTo>
                  <a:pt x="152908" y="917448"/>
                </a:lnTo>
                <a:lnTo>
                  <a:pt x="104574" y="909653"/>
                </a:lnTo>
                <a:lnTo>
                  <a:pt x="62599" y="887947"/>
                </a:lnTo>
                <a:lnTo>
                  <a:pt x="29500" y="854848"/>
                </a:lnTo>
                <a:lnTo>
                  <a:pt x="7794" y="812873"/>
                </a:lnTo>
                <a:lnTo>
                  <a:pt x="0" y="764540"/>
                </a:lnTo>
                <a:lnTo>
                  <a:pt x="0" y="152907"/>
                </a:lnTo>
                <a:close/>
              </a:path>
            </a:pathLst>
          </a:custGeom>
          <a:ln w="12700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87423" y="1682318"/>
            <a:ext cx="1272349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involves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acquiring,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testing,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installing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multiple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patches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administered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computer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17464" y="2889504"/>
            <a:ext cx="5760720" cy="4474464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40095" y="304622"/>
            <a:ext cx="457517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Patch</a:t>
            </a:r>
            <a:r>
              <a:rPr spc="-170" dirty="0"/>
              <a:t> </a:t>
            </a:r>
            <a:r>
              <a:rPr spc="25" dirty="0"/>
              <a:t>Management</a:t>
            </a:r>
            <a:r>
              <a:rPr spc="-165" dirty="0"/>
              <a:t> </a:t>
            </a:r>
            <a:r>
              <a:rPr spc="-25" dirty="0"/>
              <a:t>Tasks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99432" y="685800"/>
            <a:ext cx="7056119" cy="3657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86328" y="1746504"/>
            <a:ext cx="1639824" cy="149047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40168" y="1740407"/>
            <a:ext cx="1645920" cy="130149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905488" y="1770888"/>
            <a:ext cx="1847088" cy="156057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790189" y="3852799"/>
            <a:ext cx="29972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8460" marR="5080" indent="-365760">
              <a:lnSpc>
                <a:spcPct val="100000"/>
              </a:lnSpc>
              <a:spcBef>
                <a:spcPts val="105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Maintain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knowledge</a:t>
            </a:r>
            <a:r>
              <a:rPr sz="2200" spc="-9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of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available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patches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72782" y="3858514"/>
            <a:ext cx="3632200" cy="697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Decide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appropriate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patches</a:t>
            </a:r>
            <a:endParaRPr sz="2200">
              <a:latin typeface="Microsoft Sans Serif"/>
              <a:cs typeface="Microsoft Sans Serif"/>
            </a:endParaRPr>
          </a:p>
          <a:p>
            <a:pPr marL="1270" algn="ctr">
              <a:lnSpc>
                <a:spcPct val="100000"/>
              </a:lnSpc>
            </a:pPr>
            <a:r>
              <a:rPr sz="2200" spc="135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particular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394185" y="3846322"/>
            <a:ext cx="31197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17830" marR="5080" indent="-405765">
              <a:lnSpc>
                <a:spcPct val="100000"/>
              </a:lnSpc>
              <a:spcBef>
                <a:spcPts val="105"/>
              </a:spcBef>
            </a:pP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Ensure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patches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are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installed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properly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08447" y="5023103"/>
            <a:ext cx="2200655" cy="2078736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995417" y="7204964"/>
            <a:ext cx="21590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25425">
              <a:lnSpc>
                <a:spcPct val="100000"/>
              </a:lnSpc>
              <a:spcBef>
                <a:spcPts val="105"/>
              </a:spcBef>
            </a:pP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Test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systems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after</a:t>
            </a:r>
            <a:r>
              <a:rPr sz="2200" spc="-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installation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256519" y="5367528"/>
            <a:ext cx="1615440" cy="1362456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9419081" y="7199757"/>
            <a:ext cx="29768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609600">
              <a:lnSpc>
                <a:spcPct val="100000"/>
              </a:lnSpc>
              <a:spcBef>
                <a:spcPts val="105"/>
              </a:spcBef>
            </a:pP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Document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all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associated</a:t>
            </a:r>
            <a:r>
              <a:rPr sz="2200" spc="-9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procedures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32246" y="304622"/>
            <a:ext cx="519366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Patch</a:t>
            </a:r>
            <a:r>
              <a:rPr spc="-170" dirty="0"/>
              <a:t> </a:t>
            </a:r>
            <a:r>
              <a:rPr dirty="0"/>
              <a:t>Management:</a:t>
            </a:r>
            <a:r>
              <a:rPr spc="-190" dirty="0"/>
              <a:t> </a:t>
            </a:r>
            <a:r>
              <a:rPr spc="-10" dirty="0"/>
              <a:t>Example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45864" y="752855"/>
            <a:ext cx="7763256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349752" y="1411224"/>
            <a:ext cx="10213975" cy="917575"/>
          </a:xfrm>
          <a:custGeom>
            <a:avLst/>
            <a:gdLst/>
            <a:ahLst/>
            <a:cxnLst/>
            <a:rect l="l" t="t" r="r" b="b"/>
            <a:pathLst>
              <a:path w="10213975" h="917575">
                <a:moveTo>
                  <a:pt x="0" y="152907"/>
                </a:moveTo>
                <a:lnTo>
                  <a:pt x="7794" y="104574"/>
                </a:lnTo>
                <a:lnTo>
                  <a:pt x="29500" y="62599"/>
                </a:lnTo>
                <a:lnTo>
                  <a:pt x="62599" y="29500"/>
                </a:lnTo>
                <a:lnTo>
                  <a:pt x="104574" y="7794"/>
                </a:lnTo>
                <a:lnTo>
                  <a:pt x="152908" y="0"/>
                </a:lnTo>
                <a:lnTo>
                  <a:pt x="10060940" y="0"/>
                </a:lnTo>
                <a:lnTo>
                  <a:pt x="10109273" y="7794"/>
                </a:lnTo>
                <a:lnTo>
                  <a:pt x="10151248" y="29500"/>
                </a:lnTo>
                <a:lnTo>
                  <a:pt x="10184347" y="62599"/>
                </a:lnTo>
                <a:lnTo>
                  <a:pt x="10206053" y="104574"/>
                </a:lnTo>
                <a:lnTo>
                  <a:pt x="10213848" y="152907"/>
                </a:lnTo>
                <a:lnTo>
                  <a:pt x="10213848" y="764540"/>
                </a:lnTo>
                <a:lnTo>
                  <a:pt x="10206053" y="812873"/>
                </a:lnTo>
                <a:lnTo>
                  <a:pt x="10184347" y="854848"/>
                </a:lnTo>
                <a:lnTo>
                  <a:pt x="10151248" y="887947"/>
                </a:lnTo>
                <a:lnTo>
                  <a:pt x="10109273" y="909653"/>
                </a:lnTo>
                <a:lnTo>
                  <a:pt x="10060940" y="917448"/>
                </a:lnTo>
                <a:lnTo>
                  <a:pt x="152908" y="917448"/>
                </a:lnTo>
                <a:lnTo>
                  <a:pt x="104574" y="909653"/>
                </a:lnTo>
                <a:lnTo>
                  <a:pt x="62599" y="887947"/>
                </a:lnTo>
                <a:lnTo>
                  <a:pt x="29500" y="854848"/>
                </a:lnTo>
                <a:lnTo>
                  <a:pt x="7794" y="812873"/>
                </a:lnTo>
                <a:lnTo>
                  <a:pt x="0" y="764540"/>
                </a:lnTo>
                <a:lnTo>
                  <a:pt x="0" y="152907"/>
                </a:lnTo>
                <a:close/>
              </a:path>
            </a:pathLst>
          </a:custGeom>
          <a:ln w="12700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062729" y="1560652"/>
            <a:ext cx="8670290" cy="7010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outbreak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WannaCry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ransomware</a:t>
            </a:r>
            <a:r>
              <a:rPr sz="2200" spc="-1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became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large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intense</a:t>
            </a:r>
            <a:endParaRPr sz="2200">
              <a:latin typeface="Microsoft Sans Serif"/>
              <a:cs typeface="Microsoft Sans Serif"/>
            </a:endParaRPr>
          </a:p>
          <a:p>
            <a:pPr marL="1905" algn="ctr">
              <a:lnSpc>
                <a:spcPct val="100000"/>
              </a:lnSpc>
              <a:spcBef>
                <a:spcPts val="25"/>
              </a:spcBef>
            </a:pP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because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missing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patch.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90415" y="2801111"/>
            <a:ext cx="8317992" cy="5742432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92366" y="304622"/>
            <a:ext cx="327088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45" dirty="0"/>
              <a:t>S</a:t>
            </a:r>
            <a:r>
              <a:rPr spc="-10" dirty="0"/>
              <a:t>y</a:t>
            </a:r>
            <a:r>
              <a:rPr spc="15" dirty="0"/>
              <a:t>ste</a:t>
            </a:r>
            <a:r>
              <a:rPr spc="35" dirty="0"/>
              <a:t>m</a:t>
            </a:r>
            <a:r>
              <a:rPr spc="-155" dirty="0"/>
              <a:t> </a:t>
            </a:r>
            <a:r>
              <a:rPr spc="15" dirty="0"/>
              <a:t>H</a:t>
            </a:r>
            <a:r>
              <a:rPr spc="5" dirty="0"/>
              <a:t>ardening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12079" y="752855"/>
            <a:ext cx="5830824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706623" y="1411224"/>
            <a:ext cx="11238230" cy="917575"/>
          </a:xfrm>
          <a:custGeom>
            <a:avLst/>
            <a:gdLst/>
            <a:ahLst/>
            <a:cxnLst/>
            <a:rect l="l" t="t" r="r" b="b"/>
            <a:pathLst>
              <a:path w="11238230" h="917575">
                <a:moveTo>
                  <a:pt x="0" y="152907"/>
                </a:moveTo>
                <a:lnTo>
                  <a:pt x="7794" y="104574"/>
                </a:lnTo>
                <a:lnTo>
                  <a:pt x="29500" y="62599"/>
                </a:lnTo>
                <a:lnTo>
                  <a:pt x="62599" y="29500"/>
                </a:lnTo>
                <a:lnTo>
                  <a:pt x="104574" y="7794"/>
                </a:lnTo>
                <a:lnTo>
                  <a:pt x="152907" y="0"/>
                </a:lnTo>
                <a:lnTo>
                  <a:pt x="11085068" y="0"/>
                </a:lnTo>
                <a:lnTo>
                  <a:pt x="11133401" y="7794"/>
                </a:lnTo>
                <a:lnTo>
                  <a:pt x="11175376" y="29500"/>
                </a:lnTo>
                <a:lnTo>
                  <a:pt x="11208475" y="62599"/>
                </a:lnTo>
                <a:lnTo>
                  <a:pt x="11230181" y="104574"/>
                </a:lnTo>
                <a:lnTo>
                  <a:pt x="11237976" y="152907"/>
                </a:lnTo>
                <a:lnTo>
                  <a:pt x="11237976" y="764540"/>
                </a:lnTo>
                <a:lnTo>
                  <a:pt x="11230181" y="812873"/>
                </a:lnTo>
                <a:lnTo>
                  <a:pt x="11208475" y="854848"/>
                </a:lnTo>
                <a:lnTo>
                  <a:pt x="11175376" y="887947"/>
                </a:lnTo>
                <a:lnTo>
                  <a:pt x="11133401" y="909653"/>
                </a:lnTo>
                <a:lnTo>
                  <a:pt x="11085068" y="917448"/>
                </a:lnTo>
                <a:lnTo>
                  <a:pt x="152907" y="917448"/>
                </a:lnTo>
                <a:lnTo>
                  <a:pt x="104574" y="909653"/>
                </a:lnTo>
                <a:lnTo>
                  <a:pt x="62599" y="887947"/>
                </a:lnTo>
                <a:lnTo>
                  <a:pt x="29500" y="854848"/>
                </a:lnTo>
                <a:lnTo>
                  <a:pt x="7794" y="812873"/>
                </a:lnTo>
                <a:lnTo>
                  <a:pt x="0" y="764540"/>
                </a:lnTo>
                <a:lnTo>
                  <a:pt x="0" y="152907"/>
                </a:lnTo>
                <a:close/>
              </a:path>
            </a:pathLst>
          </a:custGeom>
          <a:ln w="12700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253866" y="1665808"/>
            <a:ext cx="1022604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tools,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techniques,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best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practices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reduce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vulnerability.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285488" y="6409944"/>
            <a:ext cx="2935605" cy="1487805"/>
            <a:chOff x="4285488" y="6409944"/>
            <a:chExt cx="2935605" cy="1487805"/>
          </a:xfrm>
        </p:grpSpPr>
        <p:sp>
          <p:nvSpPr>
            <p:cNvPr id="8" name="object 8"/>
            <p:cNvSpPr/>
            <p:nvPr/>
          </p:nvSpPr>
          <p:spPr>
            <a:xfrm>
              <a:off x="4285488" y="6824472"/>
              <a:ext cx="1152525" cy="1073150"/>
            </a:xfrm>
            <a:custGeom>
              <a:avLst/>
              <a:gdLst/>
              <a:ahLst/>
              <a:cxnLst/>
              <a:rect l="l" t="t" r="r" b="b"/>
              <a:pathLst>
                <a:path w="1152525" h="1073150">
                  <a:moveTo>
                    <a:pt x="973327" y="0"/>
                  </a:moveTo>
                  <a:lnTo>
                    <a:pt x="178815" y="0"/>
                  </a:lnTo>
                  <a:lnTo>
                    <a:pt x="131262" y="6384"/>
                  </a:lnTo>
                  <a:lnTo>
                    <a:pt x="88542" y="24402"/>
                  </a:lnTo>
                  <a:lnTo>
                    <a:pt x="52355" y="52355"/>
                  </a:lnTo>
                  <a:lnTo>
                    <a:pt x="24402" y="88542"/>
                  </a:lnTo>
                  <a:lnTo>
                    <a:pt x="6384" y="131262"/>
                  </a:lnTo>
                  <a:lnTo>
                    <a:pt x="0" y="178815"/>
                  </a:lnTo>
                  <a:lnTo>
                    <a:pt x="0" y="894079"/>
                  </a:lnTo>
                  <a:lnTo>
                    <a:pt x="6384" y="941633"/>
                  </a:lnTo>
                  <a:lnTo>
                    <a:pt x="24402" y="984353"/>
                  </a:lnTo>
                  <a:lnTo>
                    <a:pt x="52355" y="1020540"/>
                  </a:lnTo>
                  <a:lnTo>
                    <a:pt x="88542" y="1048493"/>
                  </a:lnTo>
                  <a:lnTo>
                    <a:pt x="131262" y="1066511"/>
                  </a:lnTo>
                  <a:lnTo>
                    <a:pt x="178815" y="1072895"/>
                  </a:lnTo>
                  <a:lnTo>
                    <a:pt x="973327" y="1072895"/>
                  </a:lnTo>
                  <a:lnTo>
                    <a:pt x="1020881" y="1066511"/>
                  </a:lnTo>
                  <a:lnTo>
                    <a:pt x="1063601" y="1048493"/>
                  </a:lnTo>
                  <a:lnTo>
                    <a:pt x="1099788" y="1020540"/>
                  </a:lnTo>
                  <a:lnTo>
                    <a:pt x="1127741" y="984353"/>
                  </a:lnTo>
                  <a:lnTo>
                    <a:pt x="1145759" y="941633"/>
                  </a:lnTo>
                  <a:lnTo>
                    <a:pt x="1152144" y="894079"/>
                  </a:lnTo>
                  <a:lnTo>
                    <a:pt x="1152144" y="178815"/>
                  </a:lnTo>
                  <a:lnTo>
                    <a:pt x="1145759" y="131262"/>
                  </a:lnTo>
                  <a:lnTo>
                    <a:pt x="1127741" y="88542"/>
                  </a:lnTo>
                  <a:lnTo>
                    <a:pt x="1099788" y="52355"/>
                  </a:lnTo>
                  <a:lnTo>
                    <a:pt x="1063601" y="24402"/>
                  </a:lnTo>
                  <a:lnTo>
                    <a:pt x="1020881" y="6384"/>
                  </a:lnTo>
                  <a:lnTo>
                    <a:pt x="973327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10456" y="6409944"/>
              <a:ext cx="2810510" cy="1365885"/>
            </a:xfrm>
            <a:custGeom>
              <a:avLst/>
              <a:gdLst/>
              <a:ahLst/>
              <a:cxnLst/>
              <a:rect l="l" t="t" r="r" b="b"/>
              <a:pathLst>
                <a:path w="2810509" h="1365884">
                  <a:moveTo>
                    <a:pt x="2582672" y="0"/>
                  </a:moveTo>
                  <a:lnTo>
                    <a:pt x="227584" y="0"/>
                  </a:lnTo>
                  <a:lnTo>
                    <a:pt x="181706" y="4622"/>
                  </a:lnTo>
                  <a:lnTo>
                    <a:pt x="138981" y="17879"/>
                  </a:lnTo>
                  <a:lnTo>
                    <a:pt x="100322" y="38857"/>
                  </a:lnTo>
                  <a:lnTo>
                    <a:pt x="66643" y="66643"/>
                  </a:lnTo>
                  <a:lnTo>
                    <a:pt x="38857" y="100322"/>
                  </a:lnTo>
                  <a:lnTo>
                    <a:pt x="17879" y="138981"/>
                  </a:lnTo>
                  <a:lnTo>
                    <a:pt x="4622" y="181706"/>
                  </a:lnTo>
                  <a:lnTo>
                    <a:pt x="0" y="227583"/>
                  </a:lnTo>
                  <a:lnTo>
                    <a:pt x="0" y="1137919"/>
                  </a:lnTo>
                  <a:lnTo>
                    <a:pt x="4622" y="1183797"/>
                  </a:lnTo>
                  <a:lnTo>
                    <a:pt x="17879" y="1226522"/>
                  </a:lnTo>
                  <a:lnTo>
                    <a:pt x="38857" y="1265181"/>
                  </a:lnTo>
                  <a:lnTo>
                    <a:pt x="66643" y="1298860"/>
                  </a:lnTo>
                  <a:lnTo>
                    <a:pt x="100322" y="1326646"/>
                  </a:lnTo>
                  <a:lnTo>
                    <a:pt x="138981" y="1347624"/>
                  </a:lnTo>
                  <a:lnTo>
                    <a:pt x="181706" y="1360881"/>
                  </a:lnTo>
                  <a:lnTo>
                    <a:pt x="227584" y="1365503"/>
                  </a:lnTo>
                  <a:lnTo>
                    <a:pt x="2582672" y="1365503"/>
                  </a:lnTo>
                  <a:lnTo>
                    <a:pt x="2628549" y="1360881"/>
                  </a:lnTo>
                  <a:lnTo>
                    <a:pt x="2671274" y="1347624"/>
                  </a:lnTo>
                  <a:lnTo>
                    <a:pt x="2709933" y="1326646"/>
                  </a:lnTo>
                  <a:lnTo>
                    <a:pt x="2743612" y="1298860"/>
                  </a:lnTo>
                  <a:lnTo>
                    <a:pt x="2771398" y="1265181"/>
                  </a:lnTo>
                  <a:lnTo>
                    <a:pt x="2792376" y="1226522"/>
                  </a:lnTo>
                  <a:lnTo>
                    <a:pt x="2805633" y="1183797"/>
                  </a:lnTo>
                  <a:lnTo>
                    <a:pt x="2810255" y="1137919"/>
                  </a:lnTo>
                  <a:lnTo>
                    <a:pt x="2810255" y="227583"/>
                  </a:lnTo>
                  <a:lnTo>
                    <a:pt x="2805633" y="181706"/>
                  </a:lnTo>
                  <a:lnTo>
                    <a:pt x="2792376" y="138981"/>
                  </a:lnTo>
                  <a:lnTo>
                    <a:pt x="2771398" y="100322"/>
                  </a:lnTo>
                  <a:lnTo>
                    <a:pt x="2743612" y="66643"/>
                  </a:lnTo>
                  <a:lnTo>
                    <a:pt x="2709933" y="38857"/>
                  </a:lnTo>
                  <a:lnTo>
                    <a:pt x="2671274" y="17879"/>
                  </a:lnTo>
                  <a:lnTo>
                    <a:pt x="2628549" y="4622"/>
                  </a:lnTo>
                  <a:lnTo>
                    <a:pt x="2582672" y="0"/>
                  </a:lnTo>
                  <a:close/>
                </a:path>
              </a:pathLst>
            </a:custGeom>
            <a:solidFill>
              <a:srgbClr val="D38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896992" y="6899275"/>
            <a:ext cx="183388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Infrastructure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328159" y="3051048"/>
            <a:ext cx="2920365" cy="1487805"/>
            <a:chOff x="4328159" y="3051048"/>
            <a:chExt cx="2920365" cy="1487805"/>
          </a:xfrm>
        </p:grpSpPr>
        <p:sp>
          <p:nvSpPr>
            <p:cNvPr id="12" name="object 12"/>
            <p:cNvSpPr/>
            <p:nvPr/>
          </p:nvSpPr>
          <p:spPr>
            <a:xfrm>
              <a:off x="4328159" y="3051048"/>
              <a:ext cx="1152525" cy="1073150"/>
            </a:xfrm>
            <a:custGeom>
              <a:avLst/>
              <a:gdLst/>
              <a:ahLst/>
              <a:cxnLst/>
              <a:rect l="l" t="t" r="r" b="b"/>
              <a:pathLst>
                <a:path w="1152525" h="1073150">
                  <a:moveTo>
                    <a:pt x="973327" y="0"/>
                  </a:moveTo>
                  <a:lnTo>
                    <a:pt x="178815" y="0"/>
                  </a:lnTo>
                  <a:lnTo>
                    <a:pt x="131262" y="6384"/>
                  </a:lnTo>
                  <a:lnTo>
                    <a:pt x="88542" y="24402"/>
                  </a:lnTo>
                  <a:lnTo>
                    <a:pt x="52355" y="52355"/>
                  </a:lnTo>
                  <a:lnTo>
                    <a:pt x="24402" y="88542"/>
                  </a:lnTo>
                  <a:lnTo>
                    <a:pt x="6384" y="131262"/>
                  </a:lnTo>
                  <a:lnTo>
                    <a:pt x="0" y="178815"/>
                  </a:lnTo>
                  <a:lnTo>
                    <a:pt x="0" y="894079"/>
                  </a:lnTo>
                  <a:lnTo>
                    <a:pt x="6384" y="941633"/>
                  </a:lnTo>
                  <a:lnTo>
                    <a:pt x="24402" y="984353"/>
                  </a:lnTo>
                  <a:lnTo>
                    <a:pt x="52355" y="1020540"/>
                  </a:lnTo>
                  <a:lnTo>
                    <a:pt x="88542" y="1048493"/>
                  </a:lnTo>
                  <a:lnTo>
                    <a:pt x="131262" y="1066511"/>
                  </a:lnTo>
                  <a:lnTo>
                    <a:pt x="178815" y="1072896"/>
                  </a:lnTo>
                  <a:lnTo>
                    <a:pt x="973327" y="1072896"/>
                  </a:lnTo>
                  <a:lnTo>
                    <a:pt x="1020881" y="1066511"/>
                  </a:lnTo>
                  <a:lnTo>
                    <a:pt x="1063601" y="1048493"/>
                  </a:lnTo>
                  <a:lnTo>
                    <a:pt x="1099788" y="1020540"/>
                  </a:lnTo>
                  <a:lnTo>
                    <a:pt x="1127741" y="984353"/>
                  </a:lnTo>
                  <a:lnTo>
                    <a:pt x="1145759" y="941633"/>
                  </a:lnTo>
                  <a:lnTo>
                    <a:pt x="1152143" y="894079"/>
                  </a:lnTo>
                  <a:lnTo>
                    <a:pt x="1152143" y="178815"/>
                  </a:lnTo>
                  <a:lnTo>
                    <a:pt x="1145759" y="131262"/>
                  </a:lnTo>
                  <a:lnTo>
                    <a:pt x="1127741" y="88542"/>
                  </a:lnTo>
                  <a:lnTo>
                    <a:pt x="1099788" y="52355"/>
                  </a:lnTo>
                  <a:lnTo>
                    <a:pt x="1063601" y="24402"/>
                  </a:lnTo>
                  <a:lnTo>
                    <a:pt x="1020881" y="6384"/>
                  </a:lnTo>
                  <a:lnTo>
                    <a:pt x="973327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40935" y="3169920"/>
              <a:ext cx="2807335" cy="1369060"/>
            </a:xfrm>
            <a:custGeom>
              <a:avLst/>
              <a:gdLst/>
              <a:ahLst/>
              <a:cxnLst/>
              <a:rect l="l" t="t" r="r" b="b"/>
              <a:pathLst>
                <a:path w="2807334" h="1369060">
                  <a:moveTo>
                    <a:pt x="2579116" y="0"/>
                  </a:moveTo>
                  <a:lnTo>
                    <a:pt x="228091" y="0"/>
                  </a:lnTo>
                  <a:lnTo>
                    <a:pt x="182119" y="4633"/>
                  </a:lnTo>
                  <a:lnTo>
                    <a:pt x="139303" y="17922"/>
                  </a:lnTo>
                  <a:lnTo>
                    <a:pt x="100558" y="38951"/>
                  </a:lnTo>
                  <a:lnTo>
                    <a:pt x="66801" y="66801"/>
                  </a:lnTo>
                  <a:lnTo>
                    <a:pt x="38951" y="100558"/>
                  </a:lnTo>
                  <a:lnTo>
                    <a:pt x="17922" y="139303"/>
                  </a:lnTo>
                  <a:lnTo>
                    <a:pt x="4633" y="182119"/>
                  </a:lnTo>
                  <a:lnTo>
                    <a:pt x="0" y="228091"/>
                  </a:lnTo>
                  <a:lnTo>
                    <a:pt x="0" y="1140459"/>
                  </a:lnTo>
                  <a:lnTo>
                    <a:pt x="4633" y="1186432"/>
                  </a:lnTo>
                  <a:lnTo>
                    <a:pt x="17922" y="1229248"/>
                  </a:lnTo>
                  <a:lnTo>
                    <a:pt x="38951" y="1267993"/>
                  </a:lnTo>
                  <a:lnTo>
                    <a:pt x="66801" y="1301750"/>
                  </a:lnTo>
                  <a:lnTo>
                    <a:pt x="100558" y="1329600"/>
                  </a:lnTo>
                  <a:lnTo>
                    <a:pt x="139303" y="1350629"/>
                  </a:lnTo>
                  <a:lnTo>
                    <a:pt x="182119" y="1363918"/>
                  </a:lnTo>
                  <a:lnTo>
                    <a:pt x="228091" y="1368552"/>
                  </a:lnTo>
                  <a:lnTo>
                    <a:pt x="2579116" y="1368552"/>
                  </a:lnTo>
                  <a:lnTo>
                    <a:pt x="2625088" y="1363918"/>
                  </a:lnTo>
                  <a:lnTo>
                    <a:pt x="2667904" y="1350629"/>
                  </a:lnTo>
                  <a:lnTo>
                    <a:pt x="2706649" y="1329600"/>
                  </a:lnTo>
                  <a:lnTo>
                    <a:pt x="2740406" y="1301750"/>
                  </a:lnTo>
                  <a:lnTo>
                    <a:pt x="2768256" y="1267993"/>
                  </a:lnTo>
                  <a:lnTo>
                    <a:pt x="2789285" y="1229248"/>
                  </a:lnTo>
                  <a:lnTo>
                    <a:pt x="2802574" y="1186432"/>
                  </a:lnTo>
                  <a:lnTo>
                    <a:pt x="2807208" y="1140459"/>
                  </a:lnTo>
                  <a:lnTo>
                    <a:pt x="2807208" y="228091"/>
                  </a:lnTo>
                  <a:lnTo>
                    <a:pt x="2802574" y="182119"/>
                  </a:lnTo>
                  <a:lnTo>
                    <a:pt x="2789285" y="139303"/>
                  </a:lnTo>
                  <a:lnTo>
                    <a:pt x="2768256" y="100558"/>
                  </a:lnTo>
                  <a:lnTo>
                    <a:pt x="2740405" y="66801"/>
                  </a:lnTo>
                  <a:lnTo>
                    <a:pt x="2706649" y="38951"/>
                  </a:lnTo>
                  <a:lnTo>
                    <a:pt x="2667904" y="17922"/>
                  </a:lnTo>
                  <a:lnTo>
                    <a:pt x="2625088" y="4633"/>
                  </a:lnTo>
                  <a:lnTo>
                    <a:pt x="2579116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047615" y="3490087"/>
            <a:ext cx="1595120" cy="70040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73025">
              <a:lnSpc>
                <a:spcPct val="100899"/>
              </a:lnSpc>
              <a:spcBef>
                <a:spcPts val="85"/>
              </a:spcBef>
            </a:pPr>
            <a:r>
              <a:rPr sz="22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22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ch</a:t>
            </a:r>
            <a:r>
              <a:rPr sz="22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no</a:t>
            </a:r>
            <a:r>
              <a:rPr sz="2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logy  </a:t>
            </a:r>
            <a:r>
              <a:rPr sz="2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22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2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2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ica</a:t>
            </a:r>
            <a:r>
              <a:rPr sz="2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2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io</a:t>
            </a:r>
            <a:r>
              <a:rPr sz="22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2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988552" y="3048000"/>
            <a:ext cx="2932430" cy="1490980"/>
            <a:chOff x="8988552" y="3048000"/>
            <a:chExt cx="2932430" cy="1490980"/>
          </a:xfrm>
        </p:grpSpPr>
        <p:sp>
          <p:nvSpPr>
            <p:cNvPr id="16" name="object 16"/>
            <p:cNvSpPr/>
            <p:nvPr/>
          </p:nvSpPr>
          <p:spPr>
            <a:xfrm>
              <a:off x="10768584" y="3048000"/>
              <a:ext cx="1152525" cy="1069975"/>
            </a:xfrm>
            <a:custGeom>
              <a:avLst/>
              <a:gdLst/>
              <a:ahLst/>
              <a:cxnLst/>
              <a:rect l="l" t="t" r="r" b="b"/>
              <a:pathLst>
                <a:path w="1152525" h="1069975">
                  <a:moveTo>
                    <a:pt x="973836" y="0"/>
                  </a:moveTo>
                  <a:lnTo>
                    <a:pt x="178308" y="0"/>
                  </a:lnTo>
                  <a:lnTo>
                    <a:pt x="130924" y="6372"/>
                  </a:lnTo>
                  <a:lnTo>
                    <a:pt x="88335" y="24355"/>
                  </a:lnTo>
                  <a:lnTo>
                    <a:pt x="52244" y="52244"/>
                  </a:lnTo>
                  <a:lnTo>
                    <a:pt x="24355" y="88335"/>
                  </a:lnTo>
                  <a:lnTo>
                    <a:pt x="6372" y="130924"/>
                  </a:lnTo>
                  <a:lnTo>
                    <a:pt x="0" y="178308"/>
                  </a:lnTo>
                  <a:lnTo>
                    <a:pt x="0" y="891539"/>
                  </a:lnTo>
                  <a:lnTo>
                    <a:pt x="6372" y="938923"/>
                  </a:lnTo>
                  <a:lnTo>
                    <a:pt x="24355" y="981512"/>
                  </a:lnTo>
                  <a:lnTo>
                    <a:pt x="52244" y="1017603"/>
                  </a:lnTo>
                  <a:lnTo>
                    <a:pt x="88335" y="1045492"/>
                  </a:lnTo>
                  <a:lnTo>
                    <a:pt x="130924" y="1063475"/>
                  </a:lnTo>
                  <a:lnTo>
                    <a:pt x="178308" y="1069848"/>
                  </a:lnTo>
                  <a:lnTo>
                    <a:pt x="973836" y="1069848"/>
                  </a:lnTo>
                  <a:lnTo>
                    <a:pt x="1021219" y="1063475"/>
                  </a:lnTo>
                  <a:lnTo>
                    <a:pt x="1063808" y="1045492"/>
                  </a:lnTo>
                  <a:lnTo>
                    <a:pt x="1099899" y="1017603"/>
                  </a:lnTo>
                  <a:lnTo>
                    <a:pt x="1127788" y="981512"/>
                  </a:lnTo>
                  <a:lnTo>
                    <a:pt x="1145771" y="938923"/>
                  </a:lnTo>
                  <a:lnTo>
                    <a:pt x="1152144" y="891539"/>
                  </a:lnTo>
                  <a:lnTo>
                    <a:pt x="1152144" y="178308"/>
                  </a:lnTo>
                  <a:lnTo>
                    <a:pt x="1145771" y="130924"/>
                  </a:lnTo>
                  <a:lnTo>
                    <a:pt x="1127788" y="88335"/>
                  </a:lnTo>
                  <a:lnTo>
                    <a:pt x="1099899" y="52244"/>
                  </a:lnTo>
                  <a:lnTo>
                    <a:pt x="1063808" y="24355"/>
                  </a:lnTo>
                  <a:lnTo>
                    <a:pt x="1021219" y="6372"/>
                  </a:lnTo>
                  <a:lnTo>
                    <a:pt x="973836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88552" y="3172968"/>
              <a:ext cx="2810510" cy="1365885"/>
            </a:xfrm>
            <a:custGeom>
              <a:avLst/>
              <a:gdLst/>
              <a:ahLst/>
              <a:cxnLst/>
              <a:rect l="l" t="t" r="r" b="b"/>
              <a:pathLst>
                <a:path w="2810509" h="1365885">
                  <a:moveTo>
                    <a:pt x="2582672" y="0"/>
                  </a:moveTo>
                  <a:lnTo>
                    <a:pt x="227583" y="0"/>
                  </a:lnTo>
                  <a:lnTo>
                    <a:pt x="181706" y="4622"/>
                  </a:lnTo>
                  <a:lnTo>
                    <a:pt x="138981" y="17879"/>
                  </a:lnTo>
                  <a:lnTo>
                    <a:pt x="100322" y="38857"/>
                  </a:lnTo>
                  <a:lnTo>
                    <a:pt x="66643" y="66643"/>
                  </a:lnTo>
                  <a:lnTo>
                    <a:pt x="38857" y="100322"/>
                  </a:lnTo>
                  <a:lnTo>
                    <a:pt x="17879" y="138981"/>
                  </a:lnTo>
                  <a:lnTo>
                    <a:pt x="4622" y="181706"/>
                  </a:lnTo>
                  <a:lnTo>
                    <a:pt x="0" y="227584"/>
                  </a:lnTo>
                  <a:lnTo>
                    <a:pt x="0" y="1137920"/>
                  </a:lnTo>
                  <a:lnTo>
                    <a:pt x="4622" y="1183797"/>
                  </a:lnTo>
                  <a:lnTo>
                    <a:pt x="17879" y="1226522"/>
                  </a:lnTo>
                  <a:lnTo>
                    <a:pt x="38857" y="1265181"/>
                  </a:lnTo>
                  <a:lnTo>
                    <a:pt x="66643" y="1298860"/>
                  </a:lnTo>
                  <a:lnTo>
                    <a:pt x="100322" y="1326646"/>
                  </a:lnTo>
                  <a:lnTo>
                    <a:pt x="138981" y="1347624"/>
                  </a:lnTo>
                  <a:lnTo>
                    <a:pt x="181706" y="1360881"/>
                  </a:lnTo>
                  <a:lnTo>
                    <a:pt x="227583" y="1365504"/>
                  </a:lnTo>
                  <a:lnTo>
                    <a:pt x="2582672" y="1365504"/>
                  </a:lnTo>
                  <a:lnTo>
                    <a:pt x="2628549" y="1360881"/>
                  </a:lnTo>
                  <a:lnTo>
                    <a:pt x="2671274" y="1347624"/>
                  </a:lnTo>
                  <a:lnTo>
                    <a:pt x="2709933" y="1326646"/>
                  </a:lnTo>
                  <a:lnTo>
                    <a:pt x="2743612" y="1298860"/>
                  </a:lnTo>
                  <a:lnTo>
                    <a:pt x="2771398" y="1265181"/>
                  </a:lnTo>
                  <a:lnTo>
                    <a:pt x="2792376" y="1226522"/>
                  </a:lnTo>
                  <a:lnTo>
                    <a:pt x="2805633" y="1183797"/>
                  </a:lnTo>
                  <a:lnTo>
                    <a:pt x="2810255" y="1137920"/>
                  </a:lnTo>
                  <a:lnTo>
                    <a:pt x="2810255" y="227584"/>
                  </a:lnTo>
                  <a:lnTo>
                    <a:pt x="2805633" y="181706"/>
                  </a:lnTo>
                  <a:lnTo>
                    <a:pt x="2792376" y="138981"/>
                  </a:lnTo>
                  <a:lnTo>
                    <a:pt x="2771398" y="100322"/>
                  </a:lnTo>
                  <a:lnTo>
                    <a:pt x="2743612" y="66643"/>
                  </a:lnTo>
                  <a:lnTo>
                    <a:pt x="2709933" y="38857"/>
                  </a:lnTo>
                  <a:lnTo>
                    <a:pt x="2671274" y="17879"/>
                  </a:lnTo>
                  <a:lnTo>
                    <a:pt x="2628549" y="4622"/>
                  </a:lnTo>
                  <a:lnTo>
                    <a:pt x="2582672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9841483" y="3661664"/>
            <a:ext cx="110363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27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y</a:t>
            </a:r>
            <a:r>
              <a:rPr sz="2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2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20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2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9046464" y="6434328"/>
            <a:ext cx="2923540" cy="1484630"/>
            <a:chOff x="9046464" y="6434328"/>
            <a:chExt cx="2923540" cy="1484630"/>
          </a:xfrm>
        </p:grpSpPr>
        <p:sp>
          <p:nvSpPr>
            <p:cNvPr id="20" name="object 20"/>
            <p:cNvSpPr/>
            <p:nvPr/>
          </p:nvSpPr>
          <p:spPr>
            <a:xfrm>
              <a:off x="10817352" y="6845808"/>
              <a:ext cx="1152525" cy="1073150"/>
            </a:xfrm>
            <a:custGeom>
              <a:avLst/>
              <a:gdLst/>
              <a:ahLst/>
              <a:cxnLst/>
              <a:rect l="l" t="t" r="r" b="b"/>
              <a:pathLst>
                <a:path w="1152525" h="1073150">
                  <a:moveTo>
                    <a:pt x="973327" y="0"/>
                  </a:moveTo>
                  <a:lnTo>
                    <a:pt x="178816" y="0"/>
                  </a:lnTo>
                  <a:lnTo>
                    <a:pt x="131262" y="6384"/>
                  </a:lnTo>
                  <a:lnTo>
                    <a:pt x="88542" y="24402"/>
                  </a:lnTo>
                  <a:lnTo>
                    <a:pt x="52355" y="52355"/>
                  </a:lnTo>
                  <a:lnTo>
                    <a:pt x="24402" y="88542"/>
                  </a:lnTo>
                  <a:lnTo>
                    <a:pt x="6384" y="131262"/>
                  </a:lnTo>
                  <a:lnTo>
                    <a:pt x="0" y="178816"/>
                  </a:lnTo>
                  <a:lnTo>
                    <a:pt x="0" y="894080"/>
                  </a:lnTo>
                  <a:lnTo>
                    <a:pt x="6384" y="941633"/>
                  </a:lnTo>
                  <a:lnTo>
                    <a:pt x="24402" y="984353"/>
                  </a:lnTo>
                  <a:lnTo>
                    <a:pt x="52355" y="1020540"/>
                  </a:lnTo>
                  <a:lnTo>
                    <a:pt x="88542" y="1048493"/>
                  </a:lnTo>
                  <a:lnTo>
                    <a:pt x="131262" y="1066511"/>
                  </a:lnTo>
                  <a:lnTo>
                    <a:pt x="178816" y="1072896"/>
                  </a:lnTo>
                  <a:lnTo>
                    <a:pt x="973327" y="1072896"/>
                  </a:lnTo>
                  <a:lnTo>
                    <a:pt x="1020881" y="1066511"/>
                  </a:lnTo>
                  <a:lnTo>
                    <a:pt x="1063601" y="1048493"/>
                  </a:lnTo>
                  <a:lnTo>
                    <a:pt x="1099788" y="1020540"/>
                  </a:lnTo>
                  <a:lnTo>
                    <a:pt x="1127741" y="984353"/>
                  </a:lnTo>
                  <a:lnTo>
                    <a:pt x="1145759" y="941633"/>
                  </a:lnTo>
                  <a:lnTo>
                    <a:pt x="1152144" y="894080"/>
                  </a:lnTo>
                  <a:lnTo>
                    <a:pt x="1152144" y="178816"/>
                  </a:lnTo>
                  <a:lnTo>
                    <a:pt x="1145759" y="131262"/>
                  </a:lnTo>
                  <a:lnTo>
                    <a:pt x="1127741" y="88542"/>
                  </a:lnTo>
                  <a:lnTo>
                    <a:pt x="1099788" y="52355"/>
                  </a:lnTo>
                  <a:lnTo>
                    <a:pt x="1063601" y="24402"/>
                  </a:lnTo>
                  <a:lnTo>
                    <a:pt x="1020881" y="6384"/>
                  </a:lnTo>
                  <a:lnTo>
                    <a:pt x="973327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046464" y="6434328"/>
              <a:ext cx="2807335" cy="1369060"/>
            </a:xfrm>
            <a:custGeom>
              <a:avLst/>
              <a:gdLst/>
              <a:ahLst/>
              <a:cxnLst/>
              <a:rect l="l" t="t" r="r" b="b"/>
              <a:pathLst>
                <a:path w="2807334" h="1369059">
                  <a:moveTo>
                    <a:pt x="2579115" y="0"/>
                  </a:moveTo>
                  <a:lnTo>
                    <a:pt x="228091" y="0"/>
                  </a:lnTo>
                  <a:lnTo>
                    <a:pt x="182119" y="4633"/>
                  </a:lnTo>
                  <a:lnTo>
                    <a:pt x="139303" y="17922"/>
                  </a:lnTo>
                  <a:lnTo>
                    <a:pt x="100558" y="38951"/>
                  </a:lnTo>
                  <a:lnTo>
                    <a:pt x="66801" y="66801"/>
                  </a:lnTo>
                  <a:lnTo>
                    <a:pt x="38951" y="100558"/>
                  </a:lnTo>
                  <a:lnTo>
                    <a:pt x="17922" y="139303"/>
                  </a:lnTo>
                  <a:lnTo>
                    <a:pt x="4633" y="182119"/>
                  </a:lnTo>
                  <a:lnTo>
                    <a:pt x="0" y="228092"/>
                  </a:lnTo>
                  <a:lnTo>
                    <a:pt x="0" y="1140460"/>
                  </a:lnTo>
                  <a:lnTo>
                    <a:pt x="4633" y="1186432"/>
                  </a:lnTo>
                  <a:lnTo>
                    <a:pt x="17922" y="1229248"/>
                  </a:lnTo>
                  <a:lnTo>
                    <a:pt x="38951" y="1267993"/>
                  </a:lnTo>
                  <a:lnTo>
                    <a:pt x="66801" y="1301750"/>
                  </a:lnTo>
                  <a:lnTo>
                    <a:pt x="100558" y="1329600"/>
                  </a:lnTo>
                  <a:lnTo>
                    <a:pt x="139303" y="1350629"/>
                  </a:lnTo>
                  <a:lnTo>
                    <a:pt x="182119" y="1363918"/>
                  </a:lnTo>
                  <a:lnTo>
                    <a:pt x="228091" y="1368552"/>
                  </a:lnTo>
                  <a:lnTo>
                    <a:pt x="2579115" y="1368552"/>
                  </a:lnTo>
                  <a:lnTo>
                    <a:pt x="2625088" y="1363918"/>
                  </a:lnTo>
                  <a:lnTo>
                    <a:pt x="2667904" y="1350629"/>
                  </a:lnTo>
                  <a:lnTo>
                    <a:pt x="2706649" y="1329600"/>
                  </a:lnTo>
                  <a:lnTo>
                    <a:pt x="2740405" y="1301750"/>
                  </a:lnTo>
                  <a:lnTo>
                    <a:pt x="2768256" y="1267993"/>
                  </a:lnTo>
                  <a:lnTo>
                    <a:pt x="2789285" y="1229248"/>
                  </a:lnTo>
                  <a:lnTo>
                    <a:pt x="2802574" y="1186432"/>
                  </a:lnTo>
                  <a:lnTo>
                    <a:pt x="2807207" y="1140460"/>
                  </a:lnTo>
                  <a:lnTo>
                    <a:pt x="2807207" y="228092"/>
                  </a:lnTo>
                  <a:lnTo>
                    <a:pt x="2802574" y="182119"/>
                  </a:lnTo>
                  <a:lnTo>
                    <a:pt x="2789285" y="139303"/>
                  </a:lnTo>
                  <a:lnTo>
                    <a:pt x="2768256" y="100558"/>
                  </a:lnTo>
                  <a:lnTo>
                    <a:pt x="2740405" y="66801"/>
                  </a:lnTo>
                  <a:lnTo>
                    <a:pt x="2706649" y="38951"/>
                  </a:lnTo>
                  <a:lnTo>
                    <a:pt x="2667904" y="17922"/>
                  </a:lnTo>
                  <a:lnTo>
                    <a:pt x="2625088" y="4633"/>
                  </a:lnTo>
                  <a:lnTo>
                    <a:pt x="2579115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9818623" y="6926071"/>
            <a:ext cx="126428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Firmware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39128" y="4090415"/>
            <a:ext cx="2673096" cy="2673095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75503" y="304622"/>
            <a:ext cx="490855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30" dirty="0"/>
              <a:t>System</a:t>
            </a:r>
            <a:r>
              <a:rPr spc="-160" dirty="0"/>
              <a:t> </a:t>
            </a:r>
            <a:r>
              <a:rPr spc="-20" dirty="0"/>
              <a:t>Hardening:</a:t>
            </a:r>
            <a:r>
              <a:rPr spc="-160" dirty="0"/>
              <a:t> </a:t>
            </a:r>
            <a:r>
              <a:rPr spc="-10" dirty="0"/>
              <a:t>Purpose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45864" y="752855"/>
            <a:ext cx="7763256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706623" y="1411224"/>
            <a:ext cx="11238230" cy="917575"/>
          </a:xfrm>
          <a:custGeom>
            <a:avLst/>
            <a:gdLst/>
            <a:ahLst/>
            <a:cxnLst/>
            <a:rect l="l" t="t" r="r" b="b"/>
            <a:pathLst>
              <a:path w="11238230" h="917575">
                <a:moveTo>
                  <a:pt x="0" y="152907"/>
                </a:moveTo>
                <a:lnTo>
                  <a:pt x="7794" y="104574"/>
                </a:lnTo>
                <a:lnTo>
                  <a:pt x="29500" y="62599"/>
                </a:lnTo>
                <a:lnTo>
                  <a:pt x="62599" y="29500"/>
                </a:lnTo>
                <a:lnTo>
                  <a:pt x="104574" y="7794"/>
                </a:lnTo>
                <a:lnTo>
                  <a:pt x="152907" y="0"/>
                </a:lnTo>
                <a:lnTo>
                  <a:pt x="11085068" y="0"/>
                </a:lnTo>
                <a:lnTo>
                  <a:pt x="11133401" y="7794"/>
                </a:lnTo>
                <a:lnTo>
                  <a:pt x="11175376" y="29500"/>
                </a:lnTo>
                <a:lnTo>
                  <a:pt x="11208475" y="62599"/>
                </a:lnTo>
                <a:lnTo>
                  <a:pt x="11230181" y="104574"/>
                </a:lnTo>
                <a:lnTo>
                  <a:pt x="11237976" y="152907"/>
                </a:lnTo>
                <a:lnTo>
                  <a:pt x="11237976" y="764540"/>
                </a:lnTo>
                <a:lnTo>
                  <a:pt x="11230181" y="812873"/>
                </a:lnTo>
                <a:lnTo>
                  <a:pt x="11208475" y="854848"/>
                </a:lnTo>
                <a:lnTo>
                  <a:pt x="11175376" y="887947"/>
                </a:lnTo>
                <a:lnTo>
                  <a:pt x="11133401" y="909653"/>
                </a:lnTo>
                <a:lnTo>
                  <a:pt x="11085068" y="917448"/>
                </a:lnTo>
                <a:lnTo>
                  <a:pt x="152907" y="917448"/>
                </a:lnTo>
                <a:lnTo>
                  <a:pt x="104574" y="909653"/>
                </a:lnTo>
                <a:lnTo>
                  <a:pt x="62599" y="887947"/>
                </a:lnTo>
                <a:lnTo>
                  <a:pt x="29500" y="854848"/>
                </a:lnTo>
                <a:lnTo>
                  <a:pt x="7794" y="812873"/>
                </a:lnTo>
                <a:lnTo>
                  <a:pt x="0" y="764540"/>
                </a:lnTo>
                <a:lnTo>
                  <a:pt x="0" y="152907"/>
                </a:lnTo>
                <a:close/>
              </a:path>
            </a:pathLst>
          </a:custGeom>
          <a:ln w="12700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101467" y="1665808"/>
            <a:ext cx="1020254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eliminates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risks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secures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reducing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its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attack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surface.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26023" y="3160776"/>
            <a:ext cx="5602224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23686" y="304622"/>
            <a:ext cx="501205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45" dirty="0"/>
              <a:t>S</a:t>
            </a:r>
            <a:r>
              <a:rPr spc="-10" dirty="0"/>
              <a:t>y</a:t>
            </a:r>
            <a:r>
              <a:rPr spc="15" dirty="0"/>
              <a:t>ste</a:t>
            </a:r>
            <a:r>
              <a:rPr spc="35" dirty="0"/>
              <a:t>m</a:t>
            </a:r>
            <a:r>
              <a:rPr spc="-155" dirty="0"/>
              <a:t> </a:t>
            </a:r>
            <a:r>
              <a:rPr spc="15" dirty="0"/>
              <a:t>H</a:t>
            </a:r>
            <a:r>
              <a:rPr spc="5" dirty="0"/>
              <a:t>ardening</a:t>
            </a:r>
            <a:r>
              <a:rPr spc="-175" dirty="0"/>
              <a:t> </a:t>
            </a:r>
            <a:r>
              <a:rPr spc="15" dirty="0"/>
              <a:t>Act</a:t>
            </a:r>
            <a:r>
              <a:rPr spc="10" dirty="0"/>
              <a:t>i</a:t>
            </a:r>
            <a:r>
              <a:rPr spc="-20" dirty="0"/>
              <a:t>v</a:t>
            </a:r>
            <a:r>
              <a:rPr spc="20" dirty="0"/>
              <a:t>i</a:t>
            </a:r>
            <a:r>
              <a:rPr spc="45" dirty="0"/>
              <a:t>t</a:t>
            </a:r>
            <a:r>
              <a:rPr spc="-10" dirty="0"/>
              <a:t>i</a:t>
            </a:r>
            <a:r>
              <a:rPr spc="-25" dirty="0"/>
              <a:t>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45864" y="685800"/>
            <a:ext cx="7763256" cy="3657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52472" y="2871723"/>
            <a:ext cx="11832336" cy="57023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399401" y="4199890"/>
            <a:ext cx="1528445" cy="16313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indent="635" algn="ctr">
              <a:lnSpc>
                <a:spcPct val="100299"/>
              </a:lnSpc>
              <a:spcBef>
                <a:spcPts val="105"/>
              </a:spcBef>
            </a:pPr>
            <a:r>
              <a:rPr sz="21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Hardening </a:t>
            </a:r>
            <a:r>
              <a:rPr sz="21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1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act</a:t>
            </a:r>
            <a:r>
              <a:rPr sz="21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i</a:t>
            </a:r>
            <a:r>
              <a:rPr sz="21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v</a:t>
            </a:r>
            <a:r>
              <a:rPr sz="21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i</a:t>
            </a:r>
            <a:r>
              <a:rPr sz="21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t</a:t>
            </a:r>
            <a:r>
              <a:rPr sz="21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</a:t>
            </a:r>
            <a:r>
              <a:rPr sz="2100" dirty="0">
                <a:solidFill>
                  <a:srgbClr val="3E3E3E"/>
                </a:solidFill>
                <a:latin typeface="Microsoft Sans Serif"/>
                <a:cs typeface="Microsoft Sans Serif"/>
              </a:rPr>
              <a:t>e</a:t>
            </a:r>
            <a:r>
              <a:rPr sz="21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s</a:t>
            </a:r>
            <a:r>
              <a:rPr sz="2100" spc="-8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1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for  </a:t>
            </a:r>
            <a:r>
              <a:rPr sz="21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1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computer </a:t>
            </a:r>
            <a:r>
              <a:rPr sz="2100" spc="-5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1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 </a:t>
            </a:r>
            <a:r>
              <a:rPr sz="21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1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includes:</a:t>
            </a:r>
            <a:endParaRPr sz="21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79495" y="3220593"/>
            <a:ext cx="2732405" cy="10356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655320" algn="r">
              <a:lnSpc>
                <a:spcPct val="100000"/>
              </a:lnSpc>
              <a:spcBef>
                <a:spcPts val="105"/>
              </a:spcBef>
            </a:pP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Update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patches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hotfixes</a:t>
            </a:r>
            <a:endParaRPr sz="2200">
              <a:latin typeface="Microsoft Sans Serif"/>
              <a:cs typeface="Microsoft Sans Serif"/>
            </a:endParaRPr>
          </a:p>
          <a:p>
            <a:pPr marR="6985" algn="r">
              <a:lnSpc>
                <a:spcPct val="100000"/>
              </a:lnSpc>
              <a:spcBef>
                <a:spcPts val="25"/>
              </a:spcBef>
            </a:pP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sz="2200" spc="-1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time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00171" y="4905883"/>
            <a:ext cx="2165350" cy="700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5"/>
              </a:spcBef>
            </a:pP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Monitor</a:t>
            </a:r>
            <a:r>
              <a:rPr sz="2200" spc="-9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endParaRPr sz="220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  <a:spcBef>
                <a:spcPts val="25"/>
              </a:spcBef>
            </a:pP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bulletins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37382" y="6898640"/>
            <a:ext cx="246824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Close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certain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ports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53200" y="1612391"/>
            <a:ext cx="3453765" cy="1225550"/>
          </a:xfrm>
          <a:custGeom>
            <a:avLst/>
            <a:gdLst/>
            <a:ahLst/>
            <a:cxnLst/>
            <a:rect l="l" t="t" r="r" b="b"/>
            <a:pathLst>
              <a:path w="3453765" h="1225550">
                <a:moveTo>
                  <a:pt x="3249168" y="0"/>
                </a:moveTo>
                <a:lnTo>
                  <a:pt x="204216" y="0"/>
                </a:lnTo>
                <a:lnTo>
                  <a:pt x="157394" y="5393"/>
                </a:lnTo>
                <a:lnTo>
                  <a:pt x="114411" y="20758"/>
                </a:lnTo>
                <a:lnTo>
                  <a:pt x="76493" y="44866"/>
                </a:lnTo>
                <a:lnTo>
                  <a:pt x="44866" y="76493"/>
                </a:lnTo>
                <a:lnTo>
                  <a:pt x="20758" y="114411"/>
                </a:lnTo>
                <a:lnTo>
                  <a:pt x="5393" y="157394"/>
                </a:lnTo>
                <a:lnTo>
                  <a:pt x="0" y="204215"/>
                </a:lnTo>
                <a:lnTo>
                  <a:pt x="0" y="1021079"/>
                </a:lnTo>
                <a:lnTo>
                  <a:pt x="5393" y="1067901"/>
                </a:lnTo>
                <a:lnTo>
                  <a:pt x="20758" y="1110884"/>
                </a:lnTo>
                <a:lnTo>
                  <a:pt x="44866" y="1148802"/>
                </a:lnTo>
                <a:lnTo>
                  <a:pt x="76493" y="1180429"/>
                </a:lnTo>
                <a:lnTo>
                  <a:pt x="114411" y="1204537"/>
                </a:lnTo>
                <a:lnTo>
                  <a:pt x="157394" y="1219902"/>
                </a:lnTo>
                <a:lnTo>
                  <a:pt x="204216" y="1225295"/>
                </a:lnTo>
                <a:lnTo>
                  <a:pt x="3249168" y="1225295"/>
                </a:lnTo>
                <a:lnTo>
                  <a:pt x="3295989" y="1219902"/>
                </a:lnTo>
                <a:lnTo>
                  <a:pt x="3338972" y="1204537"/>
                </a:lnTo>
                <a:lnTo>
                  <a:pt x="3376890" y="1180429"/>
                </a:lnTo>
                <a:lnTo>
                  <a:pt x="3408517" y="1148802"/>
                </a:lnTo>
                <a:lnTo>
                  <a:pt x="3432625" y="1110884"/>
                </a:lnTo>
                <a:lnTo>
                  <a:pt x="3447990" y="1067901"/>
                </a:lnTo>
                <a:lnTo>
                  <a:pt x="3453383" y="1021079"/>
                </a:lnTo>
                <a:lnTo>
                  <a:pt x="3453383" y="204215"/>
                </a:lnTo>
                <a:lnTo>
                  <a:pt x="3447990" y="157394"/>
                </a:lnTo>
                <a:lnTo>
                  <a:pt x="3432625" y="114411"/>
                </a:lnTo>
                <a:lnTo>
                  <a:pt x="3408517" y="76493"/>
                </a:lnTo>
                <a:lnTo>
                  <a:pt x="3376890" y="44866"/>
                </a:lnTo>
                <a:lnTo>
                  <a:pt x="3338972" y="20758"/>
                </a:lnTo>
                <a:lnTo>
                  <a:pt x="3295989" y="5393"/>
                </a:lnTo>
                <a:lnTo>
                  <a:pt x="3249168" y="0"/>
                </a:lnTo>
                <a:close/>
              </a:path>
            </a:pathLst>
          </a:custGeom>
          <a:solidFill>
            <a:srgbClr val="F8DE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322566" y="2025777"/>
            <a:ext cx="199199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Use</a:t>
            </a:r>
            <a:r>
              <a:rPr sz="2200" spc="-7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encryption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681207" y="3293491"/>
            <a:ext cx="2795905" cy="10363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5"/>
              </a:spcBef>
            </a:pP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Remove</a:t>
            </a:r>
            <a:r>
              <a:rPr sz="2200" spc="-1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unnecessary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programs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user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accounts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851642" y="4822698"/>
            <a:ext cx="1799589" cy="700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Create</a:t>
            </a:r>
            <a:r>
              <a:rPr sz="2200" spc="-9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strong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passwords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632440" y="6447282"/>
            <a:ext cx="2665730" cy="10363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5"/>
              </a:spcBef>
            </a:pP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Install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anti-virus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spyware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protection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79995" y="7764271"/>
            <a:ext cx="220853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Deny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file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sharing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45351" y="304622"/>
            <a:ext cx="276669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75" dirty="0"/>
              <a:t>C</a:t>
            </a:r>
            <a:r>
              <a:rPr spc="30" dirty="0"/>
              <a:t>h</a:t>
            </a:r>
            <a:r>
              <a:rPr spc="45" dirty="0"/>
              <a:t>a</a:t>
            </a:r>
            <a:r>
              <a:rPr spc="-50" dirty="0"/>
              <a:t>ng</a:t>
            </a:r>
            <a:r>
              <a:rPr spc="-40" dirty="0"/>
              <a:t>e</a:t>
            </a:r>
            <a:r>
              <a:rPr spc="-150" dirty="0"/>
              <a:t> </a:t>
            </a:r>
            <a:r>
              <a:rPr spc="-75" dirty="0"/>
              <a:t>C</a:t>
            </a:r>
            <a:r>
              <a:rPr dirty="0"/>
              <a:t>o</a:t>
            </a:r>
            <a:r>
              <a:rPr spc="30" dirty="0"/>
              <a:t>ntrol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8047" y="752855"/>
            <a:ext cx="4818888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706623" y="1411224"/>
            <a:ext cx="11238230" cy="917575"/>
          </a:xfrm>
          <a:custGeom>
            <a:avLst/>
            <a:gdLst/>
            <a:ahLst/>
            <a:cxnLst/>
            <a:rect l="l" t="t" r="r" b="b"/>
            <a:pathLst>
              <a:path w="11238230" h="917575">
                <a:moveTo>
                  <a:pt x="0" y="152907"/>
                </a:moveTo>
                <a:lnTo>
                  <a:pt x="7794" y="104574"/>
                </a:lnTo>
                <a:lnTo>
                  <a:pt x="29500" y="62599"/>
                </a:lnTo>
                <a:lnTo>
                  <a:pt x="62599" y="29500"/>
                </a:lnTo>
                <a:lnTo>
                  <a:pt x="104574" y="7794"/>
                </a:lnTo>
                <a:lnTo>
                  <a:pt x="152907" y="0"/>
                </a:lnTo>
                <a:lnTo>
                  <a:pt x="11085068" y="0"/>
                </a:lnTo>
                <a:lnTo>
                  <a:pt x="11133401" y="7794"/>
                </a:lnTo>
                <a:lnTo>
                  <a:pt x="11175376" y="29500"/>
                </a:lnTo>
                <a:lnTo>
                  <a:pt x="11208475" y="62599"/>
                </a:lnTo>
                <a:lnTo>
                  <a:pt x="11230181" y="104574"/>
                </a:lnTo>
                <a:lnTo>
                  <a:pt x="11237976" y="152907"/>
                </a:lnTo>
                <a:lnTo>
                  <a:pt x="11237976" y="764540"/>
                </a:lnTo>
                <a:lnTo>
                  <a:pt x="11230181" y="812873"/>
                </a:lnTo>
                <a:lnTo>
                  <a:pt x="11208475" y="854848"/>
                </a:lnTo>
                <a:lnTo>
                  <a:pt x="11175376" y="887947"/>
                </a:lnTo>
                <a:lnTo>
                  <a:pt x="11133401" y="909653"/>
                </a:lnTo>
                <a:lnTo>
                  <a:pt x="11085068" y="917448"/>
                </a:lnTo>
                <a:lnTo>
                  <a:pt x="152907" y="917448"/>
                </a:lnTo>
                <a:lnTo>
                  <a:pt x="104574" y="909653"/>
                </a:lnTo>
                <a:lnTo>
                  <a:pt x="62599" y="887947"/>
                </a:lnTo>
                <a:lnTo>
                  <a:pt x="29500" y="854848"/>
                </a:lnTo>
                <a:lnTo>
                  <a:pt x="7794" y="812873"/>
                </a:lnTo>
                <a:lnTo>
                  <a:pt x="0" y="764540"/>
                </a:lnTo>
                <a:lnTo>
                  <a:pt x="0" y="152907"/>
                </a:lnTo>
                <a:close/>
              </a:path>
            </a:pathLst>
          </a:custGeom>
          <a:ln w="12700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101467" y="1665808"/>
            <a:ext cx="1037653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systematic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approach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all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changes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made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product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4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48071" y="3069335"/>
            <a:ext cx="5961887" cy="4181855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25439" y="304622"/>
            <a:ext cx="440499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5" dirty="0"/>
              <a:t>Change</a:t>
            </a:r>
            <a:r>
              <a:rPr spc="-165" dirty="0"/>
              <a:t> </a:t>
            </a:r>
            <a:r>
              <a:rPr spc="-20" dirty="0"/>
              <a:t>Control:</a:t>
            </a:r>
            <a:r>
              <a:rPr spc="-130" dirty="0"/>
              <a:t> </a:t>
            </a:r>
            <a:r>
              <a:rPr spc="-10" dirty="0"/>
              <a:t>Purpose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19471" y="752855"/>
            <a:ext cx="6416039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010655" y="2779776"/>
            <a:ext cx="4231005" cy="4231005"/>
            <a:chOff x="6010655" y="2779776"/>
            <a:chExt cx="4231005" cy="423100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36663" y="3645408"/>
              <a:ext cx="2502407" cy="250240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736079" y="2779776"/>
              <a:ext cx="2780030" cy="981710"/>
            </a:xfrm>
            <a:custGeom>
              <a:avLst/>
              <a:gdLst/>
              <a:ahLst/>
              <a:cxnLst/>
              <a:rect l="l" t="t" r="r" b="b"/>
              <a:pathLst>
                <a:path w="2780029" h="981710">
                  <a:moveTo>
                    <a:pt x="1390903" y="0"/>
                  </a:moveTo>
                  <a:lnTo>
                    <a:pt x="1288669" y="152908"/>
                  </a:lnTo>
                  <a:lnTo>
                    <a:pt x="1238539" y="155960"/>
                  </a:lnTo>
                  <a:lnTo>
                    <a:pt x="1188641" y="160277"/>
                  </a:lnTo>
                  <a:lnTo>
                    <a:pt x="1138995" y="165851"/>
                  </a:lnTo>
                  <a:lnTo>
                    <a:pt x="1089621" y="172672"/>
                  </a:lnTo>
                  <a:lnTo>
                    <a:pt x="1040536" y="180733"/>
                  </a:lnTo>
                  <a:lnTo>
                    <a:pt x="991762" y="190026"/>
                  </a:lnTo>
                  <a:lnTo>
                    <a:pt x="943316" y="200541"/>
                  </a:lnTo>
                  <a:lnTo>
                    <a:pt x="895220" y="212271"/>
                  </a:lnTo>
                  <a:lnTo>
                    <a:pt x="847491" y="225208"/>
                  </a:lnTo>
                  <a:lnTo>
                    <a:pt x="800149" y="239342"/>
                  </a:lnTo>
                  <a:lnTo>
                    <a:pt x="753214" y="254666"/>
                  </a:lnTo>
                  <a:lnTo>
                    <a:pt x="706705" y="271171"/>
                  </a:lnTo>
                  <a:lnTo>
                    <a:pt x="660641" y="288849"/>
                  </a:lnTo>
                  <a:lnTo>
                    <a:pt x="615042" y="307692"/>
                  </a:lnTo>
                  <a:lnTo>
                    <a:pt x="569927" y="327691"/>
                  </a:lnTo>
                  <a:lnTo>
                    <a:pt x="525316" y="348837"/>
                  </a:lnTo>
                  <a:lnTo>
                    <a:pt x="481227" y="371124"/>
                  </a:lnTo>
                  <a:lnTo>
                    <a:pt x="437681" y="394541"/>
                  </a:lnTo>
                  <a:lnTo>
                    <a:pt x="394696" y="419082"/>
                  </a:lnTo>
                  <a:lnTo>
                    <a:pt x="352293" y="444736"/>
                  </a:lnTo>
                  <a:lnTo>
                    <a:pt x="310489" y="471497"/>
                  </a:lnTo>
                  <a:lnTo>
                    <a:pt x="269306" y="499356"/>
                  </a:lnTo>
                  <a:lnTo>
                    <a:pt x="228761" y="528305"/>
                  </a:lnTo>
                  <a:lnTo>
                    <a:pt x="188875" y="558334"/>
                  </a:lnTo>
                  <a:lnTo>
                    <a:pt x="149667" y="589437"/>
                  </a:lnTo>
                  <a:lnTo>
                    <a:pt x="111156" y="621604"/>
                  </a:lnTo>
                  <a:lnTo>
                    <a:pt x="73361" y="654827"/>
                  </a:lnTo>
                  <a:lnTo>
                    <a:pt x="36303" y="689097"/>
                  </a:lnTo>
                  <a:lnTo>
                    <a:pt x="0" y="724408"/>
                  </a:lnTo>
                  <a:lnTo>
                    <a:pt x="259842" y="981456"/>
                  </a:lnTo>
                  <a:lnTo>
                    <a:pt x="296370" y="946149"/>
                  </a:lnTo>
                  <a:lnTo>
                    <a:pt x="333850" y="912142"/>
                  </a:lnTo>
                  <a:lnTo>
                    <a:pt x="372253" y="879445"/>
                  </a:lnTo>
                  <a:lnTo>
                    <a:pt x="411549" y="848070"/>
                  </a:lnTo>
                  <a:lnTo>
                    <a:pt x="451709" y="818031"/>
                  </a:lnTo>
                  <a:lnTo>
                    <a:pt x="492703" y="789338"/>
                  </a:lnTo>
                  <a:lnTo>
                    <a:pt x="534501" y="762005"/>
                  </a:lnTo>
                  <a:lnTo>
                    <a:pt x="577075" y="736043"/>
                  </a:lnTo>
                  <a:lnTo>
                    <a:pt x="620395" y="711464"/>
                  </a:lnTo>
                  <a:lnTo>
                    <a:pt x="664431" y="688281"/>
                  </a:lnTo>
                  <a:lnTo>
                    <a:pt x="709154" y="666505"/>
                  </a:lnTo>
                  <a:lnTo>
                    <a:pt x="754534" y="646149"/>
                  </a:lnTo>
                  <a:lnTo>
                    <a:pt x="800543" y="627225"/>
                  </a:lnTo>
                  <a:lnTo>
                    <a:pt x="847149" y="609746"/>
                  </a:lnTo>
                  <a:lnTo>
                    <a:pt x="894325" y="593722"/>
                  </a:lnTo>
                  <a:lnTo>
                    <a:pt x="942041" y="579167"/>
                  </a:lnTo>
                  <a:lnTo>
                    <a:pt x="990267" y="566093"/>
                  </a:lnTo>
                  <a:lnTo>
                    <a:pt x="1038973" y="554511"/>
                  </a:lnTo>
                  <a:lnTo>
                    <a:pt x="1088131" y="544434"/>
                  </a:lnTo>
                  <a:lnTo>
                    <a:pt x="1137710" y="535874"/>
                  </a:lnTo>
                  <a:lnTo>
                    <a:pt x="1187682" y="528844"/>
                  </a:lnTo>
                  <a:lnTo>
                    <a:pt x="1238017" y="523354"/>
                  </a:lnTo>
                  <a:lnTo>
                    <a:pt x="1288685" y="519418"/>
                  </a:lnTo>
                  <a:lnTo>
                    <a:pt x="1339657" y="517047"/>
                  </a:lnTo>
                  <a:lnTo>
                    <a:pt x="1390903" y="516254"/>
                  </a:lnTo>
                  <a:lnTo>
                    <a:pt x="2534384" y="516254"/>
                  </a:lnTo>
                  <a:lnTo>
                    <a:pt x="2510756" y="499356"/>
                  </a:lnTo>
                  <a:lnTo>
                    <a:pt x="2469643" y="471497"/>
                  </a:lnTo>
                  <a:lnTo>
                    <a:pt x="2427913" y="444736"/>
                  </a:lnTo>
                  <a:lnTo>
                    <a:pt x="2385583" y="419082"/>
                  </a:lnTo>
                  <a:lnTo>
                    <a:pt x="2342672" y="394541"/>
                  </a:lnTo>
                  <a:lnTo>
                    <a:pt x="2299198" y="371124"/>
                  </a:lnTo>
                  <a:lnTo>
                    <a:pt x="2255177" y="348837"/>
                  </a:lnTo>
                  <a:lnTo>
                    <a:pt x="2210629" y="327691"/>
                  </a:lnTo>
                  <a:lnTo>
                    <a:pt x="2165570" y="307692"/>
                  </a:lnTo>
                  <a:lnTo>
                    <a:pt x="2120018" y="288849"/>
                  </a:lnTo>
                  <a:lnTo>
                    <a:pt x="2073991" y="271171"/>
                  </a:lnTo>
                  <a:lnTo>
                    <a:pt x="2027508" y="254666"/>
                  </a:lnTo>
                  <a:lnTo>
                    <a:pt x="1980585" y="239342"/>
                  </a:lnTo>
                  <a:lnTo>
                    <a:pt x="1933241" y="225208"/>
                  </a:lnTo>
                  <a:lnTo>
                    <a:pt x="1885492" y="212271"/>
                  </a:lnTo>
                  <a:lnTo>
                    <a:pt x="1837358" y="200541"/>
                  </a:lnTo>
                  <a:lnTo>
                    <a:pt x="1788856" y="190026"/>
                  </a:lnTo>
                  <a:lnTo>
                    <a:pt x="1740003" y="180733"/>
                  </a:lnTo>
                  <a:lnTo>
                    <a:pt x="1690818" y="172672"/>
                  </a:lnTo>
                  <a:lnTo>
                    <a:pt x="1641318" y="165851"/>
                  </a:lnTo>
                  <a:lnTo>
                    <a:pt x="1591521" y="160277"/>
                  </a:lnTo>
                  <a:lnTo>
                    <a:pt x="1541444" y="155960"/>
                  </a:lnTo>
                  <a:lnTo>
                    <a:pt x="1491106" y="152908"/>
                  </a:lnTo>
                  <a:lnTo>
                    <a:pt x="1390903" y="0"/>
                  </a:lnTo>
                  <a:close/>
                </a:path>
                <a:path w="2780029" h="981710">
                  <a:moveTo>
                    <a:pt x="2534384" y="516254"/>
                  </a:moveTo>
                  <a:lnTo>
                    <a:pt x="1390903" y="516254"/>
                  </a:lnTo>
                  <a:lnTo>
                    <a:pt x="1442155" y="517047"/>
                  </a:lnTo>
                  <a:lnTo>
                    <a:pt x="1493112" y="519418"/>
                  </a:lnTo>
                  <a:lnTo>
                    <a:pt x="1543749" y="523354"/>
                  </a:lnTo>
                  <a:lnTo>
                    <a:pt x="1594037" y="528844"/>
                  </a:lnTo>
                  <a:lnTo>
                    <a:pt x="1643952" y="535874"/>
                  </a:lnTo>
                  <a:lnTo>
                    <a:pt x="1693464" y="544434"/>
                  </a:lnTo>
                  <a:lnTo>
                    <a:pt x="1742548" y="554511"/>
                  </a:lnTo>
                  <a:lnTo>
                    <a:pt x="1791176" y="566093"/>
                  </a:lnTo>
                  <a:lnTo>
                    <a:pt x="1839323" y="579167"/>
                  </a:lnTo>
                  <a:lnTo>
                    <a:pt x="1886959" y="593722"/>
                  </a:lnTo>
                  <a:lnTo>
                    <a:pt x="1934060" y="609746"/>
                  </a:lnTo>
                  <a:lnTo>
                    <a:pt x="1980598" y="627225"/>
                  </a:lnTo>
                  <a:lnTo>
                    <a:pt x="2026545" y="646149"/>
                  </a:lnTo>
                  <a:lnTo>
                    <a:pt x="2071876" y="666505"/>
                  </a:lnTo>
                  <a:lnTo>
                    <a:pt x="2116562" y="688281"/>
                  </a:lnTo>
                  <a:lnTo>
                    <a:pt x="2160578" y="711464"/>
                  </a:lnTo>
                  <a:lnTo>
                    <a:pt x="2203896" y="736043"/>
                  </a:lnTo>
                  <a:lnTo>
                    <a:pt x="2246490" y="762005"/>
                  </a:lnTo>
                  <a:lnTo>
                    <a:pt x="2288331" y="789338"/>
                  </a:lnTo>
                  <a:lnTo>
                    <a:pt x="2329395" y="818031"/>
                  </a:lnTo>
                  <a:lnTo>
                    <a:pt x="2369653" y="848070"/>
                  </a:lnTo>
                  <a:lnTo>
                    <a:pt x="2409079" y="879445"/>
                  </a:lnTo>
                  <a:lnTo>
                    <a:pt x="2447645" y="912142"/>
                  </a:lnTo>
                  <a:lnTo>
                    <a:pt x="2485325" y="946149"/>
                  </a:lnTo>
                  <a:lnTo>
                    <a:pt x="2522093" y="981456"/>
                  </a:lnTo>
                  <a:lnTo>
                    <a:pt x="2779776" y="724408"/>
                  </a:lnTo>
                  <a:lnTo>
                    <a:pt x="2743480" y="689097"/>
                  </a:lnTo>
                  <a:lnTo>
                    <a:pt x="2706442" y="654827"/>
                  </a:lnTo>
                  <a:lnTo>
                    <a:pt x="2668681" y="621604"/>
                  </a:lnTo>
                  <a:lnTo>
                    <a:pt x="2630214" y="589437"/>
                  </a:lnTo>
                  <a:lnTo>
                    <a:pt x="2591059" y="558334"/>
                  </a:lnTo>
                  <a:lnTo>
                    <a:pt x="2551234" y="528305"/>
                  </a:lnTo>
                  <a:lnTo>
                    <a:pt x="2534384" y="516254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10655" y="3505200"/>
              <a:ext cx="984885" cy="2780030"/>
            </a:xfrm>
            <a:custGeom>
              <a:avLst/>
              <a:gdLst/>
              <a:ahLst/>
              <a:cxnLst/>
              <a:rect l="l" t="t" r="r" b="b"/>
              <a:pathLst>
                <a:path w="984884" h="2780029">
                  <a:moveTo>
                    <a:pt x="725043" y="0"/>
                  </a:moveTo>
                  <a:lnTo>
                    <a:pt x="689713" y="36295"/>
                  </a:lnTo>
                  <a:lnTo>
                    <a:pt x="655438" y="73333"/>
                  </a:lnTo>
                  <a:lnTo>
                    <a:pt x="622222" y="111094"/>
                  </a:lnTo>
                  <a:lnTo>
                    <a:pt x="590074" y="149561"/>
                  </a:lnTo>
                  <a:lnTo>
                    <a:pt x="558999" y="188716"/>
                  </a:lnTo>
                  <a:lnTo>
                    <a:pt x="529004" y="228541"/>
                  </a:lnTo>
                  <a:lnTo>
                    <a:pt x="500097" y="269019"/>
                  </a:lnTo>
                  <a:lnTo>
                    <a:pt x="472285" y="310132"/>
                  </a:lnTo>
                  <a:lnTo>
                    <a:pt x="445573" y="351862"/>
                  </a:lnTo>
                  <a:lnTo>
                    <a:pt x="419969" y="394192"/>
                  </a:lnTo>
                  <a:lnTo>
                    <a:pt x="395479" y="437103"/>
                  </a:lnTo>
                  <a:lnTo>
                    <a:pt x="372111" y="480577"/>
                  </a:lnTo>
                  <a:lnTo>
                    <a:pt x="349872" y="524598"/>
                  </a:lnTo>
                  <a:lnTo>
                    <a:pt x="328767" y="569146"/>
                  </a:lnTo>
                  <a:lnTo>
                    <a:pt x="308804" y="614205"/>
                  </a:lnTo>
                  <a:lnTo>
                    <a:pt x="289990" y="659757"/>
                  </a:lnTo>
                  <a:lnTo>
                    <a:pt x="272331" y="705784"/>
                  </a:lnTo>
                  <a:lnTo>
                    <a:pt x="255835" y="752267"/>
                  </a:lnTo>
                  <a:lnTo>
                    <a:pt x="240508" y="799190"/>
                  </a:lnTo>
                  <a:lnTo>
                    <a:pt x="226357" y="846534"/>
                  </a:lnTo>
                  <a:lnTo>
                    <a:pt x="213388" y="894283"/>
                  </a:lnTo>
                  <a:lnTo>
                    <a:pt x="201609" y="942417"/>
                  </a:lnTo>
                  <a:lnTo>
                    <a:pt x="191026" y="990919"/>
                  </a:lnTo>
                  <a:lnTo>
                    <a:pt x="181647" y="1039772"/>
                  </a:lnTo>
                  <a:lnTo>
                    <a:pt x="173477" y="1088957"/>
                  </a:lnTo>
                  <a:lnTo>
                    <a:pt x="166524" y="1138457"/>
                  </a:lnTo>
                  <a:lnTo>
                    <a:pt x="160795" y="1188254"/>
                  </a:lnTo>
                  <a:lnTo>
                    <a:pt x="156296" y="1238331"/>
                  </a:lnTo>
                  <a:lnTo>
                    <a:pt x="153035" y="1288669"/>
                  </a:lnTo>
                  <a:lnTo>
                    <a:pt x="0" y="1388872"/>
                  </a:lnTo>
                  <a:lnTo>
                    <a:pt x="153035" y="1491107"/>
                  </a:lnTo>
                  <a:lnTo>
                    <a:pt x="156296" y="1541236"/>
                  </a:lnTo>
                  <a:lnTo>
                    <a:pt x="160795" y="1591134"/>
                  </a:lnTo>
                  <a:lnTo>
                    <a:pt x="166524" y="1640780"/>
                  </a:lnTo>
                  <a:lnTo>
                    <a:pt x="173477" y="1690154"/>
                  </a:lnTo>
                  <a:lnTo>
                    <a:pt x="181647" y="1739239"/>
                  </a:lnTo>
                  <a:lnTo>
                    <a:pt x="191026" y="1788013"/>
                  </a:lnTo>
                  <a:lnTo>
                    <a:pt x="201609" y="1836459"/>
                  </a:lnTo>
                  <a:lnTo>
                    <a:pt x="213388" y="1884555"/>
                  </a:lnTo>
                  <a:lnTo>
                    <a:pt x="226357" y="1932284"/>
                  </a:lnTo>
                  <a:lnTo>
                    <a:pt x="240508" y="1979626"/>
                  </a:lnTo>
                  <a:lnTo>
                    <a:pt x="255835" y="2026561"/>
                  </a:lnTo>
                  <a:lnTo>
                    <a:pt x="272331" y="2073070"/>
                  </a:lnTo>
                  <a:lnTo>
                    <a:pt x="289990" y="2119134"/>
                  </a:lnTo>
                  <a:lnTo>
                    <a:pt x="308804" y="2164733"/>
                  </a:lnTo>
                  <a:lnTo>
                    <a:pt x="328767" y="2209848"/>
                  </a:lnTo>
                  <a:lnTo>
                    <a:pt x="349872" y="2254459"/>
                  </a:lnTo>
                  <a:lnTo>
                    <a:pt x="372111" y="2298548"/>
                  </a:lnTo>
                  <a:lnTo>
                    <a:pt x="395479" y="2342094"/>
                  </a:lnTo>
                  <a:lnTo>
                    <a:pt x="419969" y="2385079"/>
                  </a:lnTo>
                  <a:lnTo>
                    <a:pt x="445573" y="2427482"/>
                  </a:lnTo>
                  <a:lnTo>
                    <a:pt x="472285" y="2469286"/>
                  </a:lnTo>
                  <a:lnTo>
                    <a:pt x="500097" y="2510469"/>
                  </a:lnTo>
                  <a:lnTo>
                    <a:pt x="529004" y="2551014"/>
                  </a:lnTo>
                  <a:lnTo>
                    <a:pt x="558999" y="2590900"/>
                  </a:lnTo>
                  <a:lnTo>
                    <a:pt x="590074" y="2630108"/>
                  </a:lnTo>
                  <a:lnTo>
                    <a:pt x="622222" y="2668619"/>
                  </a:lnTo>
                  <a:lnTo>
                    <a:pt x="655438" y="2706414"/>
                  </a:lnTo>
                  <a:lnTo>
                    <a:pt x="689713" y="2743472"/>
                  </a:lnTo>
                  <a:lnTo>
                    <a:pt x="725043" y="2779776"/>
                  </a:lnTo>
                  <a:lnTo>
                    <a:pt x="984503" y="2519934"/>
                  </a:lnTo>
                  <a:lnTo>
                    <a:pt x="948919" y="2483405"/>
                  </a:lnTo>
                  <a:lnTo>
                    <a:pt x="914654" y="2445925"/>
                  </a:lnTo>
                  <a:lnTo>
                    <a:pt x="881719" y="2407522"/>
                  </a:lnTo>
                  <a:lnTo>
                    <a:pt x="850127" y="2368226"/>
                  </a:lnTo>
                  <a:lnTo>
                    <a:pt x="819888" y="2328066"/>
                  </a:lnTo>
                  <a:lnTo>
                    <a:pt x="791014" y="2287072"/>
                  </a:lnTo>
                  <a:lnTo>
                    <a:pt x="763516" y="2245274"/>
                  </a:lnTo>
                  <a:lnTo>
                    <a:pt x="737406" y="2202700"/>
                  </a:lnTo>
                  <a:lnTo>
                    <a:pt x="712694" y="2159380"/>
                  </a:lnTo>
                  <a:lnTo>
                    <a:pt x="689392" y="2115344"/>
                  </a:lnTo>
                  <a:lnTo>
                    <a:pt x="667512" y="2070621"/>
                  </a:lnTo>
                  <a:lnTo>
                    <a:pt x="647064" y="2025241"/>
                  </a:lnTo>
                  <a:lnTo>
                    <a:pt x="628060" y="1979232"/>
                  </a:lnTo>
                  <a:lnTo>
                    <a:pt x="610512" y="1932626"/>
                  </a:lnTo>
                  <a:lnTo>
                    <a:pt x="594430" y="1885450"/>
                  </a:lnTo>
                  <a:lnTo>
                    <a:pt x="579826" y="1837734"/>
                  </a:lnTo>
                  <a:lnTo>
                    <a:pt x="566711" y="1789508"/>
                  </a:lnTo>
                  <a:lnTo>
                    <a:pt x="555097" y="1740802"/>
                  </a:lnTo>
                  <a:lnTo>
                    <a:pt x="544994" y="1691644"/>
                  </a:lnTo>
                  <a:lnTo>
                    <a:pt x="536415" y="1642065"/>
                  </a:lnTo>
                  <a:lnTo>
                    <a:pt x="529370" y="1592093"/>
                  </a:lnTo>
                  <a:lnTo>
                    <a:pt x="523871" y="1541758"/>
                  </a:lnTo>
                  <a:lnTo>
                    <a:pt x="519930" y="1491090"/>
                  </a:lnTo>
                  <a:lnTo>
                    <a:pt x="517556" y="1440118"/>
                  </a:lnTo>
                  <a:lnTo>
                    <a:pt x="516763" y="1388872"/>
                  </a:lnTo>
                  <a:lnTo>
                    <a:pt x="517556" y="1337620"/>
                  </a:lnTo>
                  <a:lnTo>
                    <a:pt x="519930" y="1286663"/>
                  </a:lnTo>
                  <a:lnTo>
                    <a:pt x="523871" y="1236026"/>
                  </a:lnTo>
                  <a:lnTo>
                    <a:pt x="529370" y="1185738"/>
                  </a:lnTo>
                  <a:lnTo>
                    <a:pt x="536415" y="1135823"/>
                  </a:lnTo>
                  <a:lnTo>
                    <a:pt x="544994" y="1086311"/>
                  </a:lnTo>
                  <a:lnTo>
                    <a:pt x="555097" y="1037227"/>
                  </a:lnTo>
                  <a:lnTo>
                    <a:pt x="566711" y="988599"/>
                  </a:lnTo>
                  <a:lnTo>
                    <a:pt x="579826" y="940452"/>
                  </a:lnTo>
                  <a:lnTo>
                    <a:pt x="594430" y="892816"/>
                  </a:lnTo>
                  <a:lnTo>
                    <a:pt x="610512" y="845715"/>
                  </a:lnTo>
                  <a:lnTo>
                    <a:pt x="628060" y="799177"/>
                  </a:lnTo>
                  <a:lnTo>
                    <a:pt x="647064" y="753230"/>
                  </a:lnTo>
                  <a:lnTo>
                    <a:pt x="667512" y="707899"/>
                  </a:lnTo>
                  <a:lnTo>
                    <a:pt x="689392" y="663213"/>
                  </a:lnTo>
                  <a:lnTo>
                    <a:pt x="712694" y="619197"/>
                  </a:lnTo>
                  <a:lnTo>
                    <a:pt x="737406" y="575879"/>
                  </a:lnTo>
                  <a:lnTo>
                    <a:pt x="763516" y="533285"/>
                  </a:lnTo>
                  <a:lnTo>
                    <a:pt x="791014" y="491444"/>
                  </a:lnTo>
                  <a:lnTo>
                    <a:pt x="819888" y="450380"/>
                  </a:lnTo>
                  <a:lnTo>
                    <a:pt x="850127" y="410122"/>
                  </a:lnTo>
                  <a:lnTo>
                    <a:pt x="881719" y="370696"/>
                  </a:lnTo>
                  <a:lnTo>
                    <a:pt x="914654" y="332130"/>
                  </a:lnTo>
                  <a:lnTo>
                    <a:pt x="948919" y="294450"/>
                  </a:lnTo>
                  <a:lnTo>
                    <a:pt x="984503" y="257683"/>
                  </a:lnTo>
                  <a:lnTo>
                    <a:pt x="725043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736079" y="6025896"/>
              <a:ext cx="2780030" cy="984885"/>
            </a:xfrm>
            <a:custGeom>
              <a:avLst/>
              <a:gdLst/>
              <a:ahLst/>
              <a:cxnLst/>
              <a:rect l="l" t="t" r="r" b="b"/>
              <a:pathLst>
                <a:path w="2780029" h="984884">
                  <a:moveTo>
                    <a:pt x="259842" y="0"/>
                  </a:moveTo>
                  <a:lnTo>
                    <a:pt x="0" y="259460"/>
                  </a:lnTo>
                  <a:lnTo>
                    <a:pt x="36303" y="294790"/>
                  </a:lnTo>
                  <a:lnTo>
                    <a:pt x="73361" y="329065"/>
                  </a:lnTo>
                  <a:lnTo>
                    <a:pt x="111156" y="362281"/>
                  </a:lnTo>
                  <a:lnTo>
                    <a:pt x="149667" y="394429"/>
                  </a:lnTo>
                  <a:lnTo>
                    <a:pt x="188875" y="425504"/>
                  </a:lnTo>
                  <a:lnTo>
                    <a:pt x="228761" y="455499"/>
                  </a:lnTo>
                  <a:lnTo>
                    <a:pt x="269306" y="484406"/>
                  </a:lnTo>
                  <a:lnTo>
                    <a:pt x="310489" y="512218"/>
                  </a:lnTo>
                  <a:lnTo>
                    <a:pt x="352293" y="538930"/>
                  </a:lnTo>
                  <a:lnTo>
                    <a:pt x="394696" y="564534"/>
                  </a:lnTo>
                  <a:lnTo>
                    <a:pt x="437681" y="589024"/>
                  </a:lnTo>
                  <a:lnTo>
                    <a:pt x="481227" y="612392"/>
                  </a:lnTo>
                  <a:lnTo>
                    <a:pt x="525316" y="634631"/>
                  </a:lnTo>
                  <a:lnTo>
                    <a:pt x="569927" y="655736"/>
                  </a:lnTo>
                  <a:lnTo>
                    <a:pt x="615042" y="675699"/>
                  </a:lnTo>
                  <a:lnTo>
                    <a:pt x="660641" y="694513"/>
                  </a:lnTo>
                  <a:lnTo>
                    <a:pt x="706705" y="712172"/>
                  </a:lnTo>
                  <a:lnTo>
                    <a:pt x="753214" y="728668"/>
                  </a:lnTo>
                  <a:lnTo>
                    <a:pt x="800149" y="743995"/>
                  </a:lnTo>
                  <a:lnTo>
                    <a:pt x="847491" y="758146"/>
                  </a:lnTo>
                  <a:lnTo>
                    <a:pt x="895220" y="771115"/>
                  </a:lnTo>
                  <a:lnTo>
                    <a:pt x="943316" y="782894"/>
                  </a:lnTo>
                  <a:lnTo>
                    <a:pt x="991762" y="793477"/>
                  </a:lnTo>
                  <a:lnTo>
                    <a:pt x="1040536" y="802856"/>
                  </a:lnTo>
                  <a:lnTo>
                    <a:pt x="1089621" y="811026"/>
                  </a:lnTo>
                  <a:lnTo>
                    <a:pt x="1138995" y="817979"/>
                  </a:lnTo>
                  <a:lnTo>
                    <a:pt x="1188641" y="823708"/>
                  </a:lnTo>
                  <a:lnTo>
                    <a:pt x="1238539" y="828207"/>
                  </a:lnTo>
                  <a:lnTo>
                    <a:pt x="1288669" y="831468"/>
                  </a:lnTo>
                  <a:lnTo>
                    <a:pt x="1390903" y="984503"/>
                  </a:lnTo>
                  <a:lnTo>
                    <a:pt x="1491106" y="831468"/>
                  </a:lnTo>
                  <a:lnTo>
                    <a:pt x="1541444" y="828207"/>
                  </a:lnTo>
                  <a:lnTo>
                    <a:pt x="1591521" y="823708"/>
                  </a:lnTo>
                  <a:lnTo>
                    <a:pt x="1641318" y="817979"/>
                  </a:lnTo>
                  <a:lnTo>
                    <a:pt x="1690818" y="811026"/>
                  </a:lnTo>
                  <a:lnTo>
                    <a:pt x="1740003" y="802856"/>
                  </a:lnTo>
                  <a:lnTo>
                    <a:pt x="1788856" y="793477"/>
                  </a:lnTo>
                  <a:lnTo>
                    <a:pt x="1837358" y="782894"/>
                  </a:lnTo>
                  <a:lnTo>
                    <a:pt x="1885492" y="771115"/>
                  </a:lnTo>
                  <a:lnTo>
                    <a:pt x="1933241" y="758146"/>
                  </a:lnTo>
                  <a:lnTo>
                    <a:pt x="1980585" y="743995"/>
                  </a:lnTo>
                  <a:lnTo>
                    <a:pt x="2027508" y="728668"/>
                  </a:lnTo>
                  <a:lnTo>
                    <a:pt x="2073991" y="712172"/>
                  </a:lnTo>
                  <a:lnTo>
                    <a:pt x="2120018" y="694513"/>
                  </a:lnTo>
                  <a:lnTo>
                    <a:pt x="2165570" y="675699"/>
                  </a:lnTo>
                  <a:lnTo>
                    <a:pt x="2210629" y="655736"/>
                  </a:lnTo>
                  <a:lnTo>
                    <a:pt x="2255177" y="634631"/>
                  </a:lnTo>
                  <a:lnTo>
                    <a:pt x="2299198" y="612392"/>
                  </a:lnTo>
                  <a:lnTo>
                    <a:pt x="2342672" y="589024"/>
                  </a:lnTo>
                  <a:lnTo>
                    <a:pt x="2385583" y="564534"/>
                  </a:lnTo>
                  <a:lnTo>
                    <a:pt x="2427913" y="538930"/>
                  </a:lnTo>
                  <a:lnTo>
                    <a:pt x="2469643" y="512218"/>
                  </a:lnTo>
                  <a:lnTo>
                    <a:pt x="2510756" y="484406"/>
                  </a:lnTo>
                  <a:lnTo>
                    <a:pt x="2534092" y="467740"/>
                  </a:lnTo>
                  <a:lnTo>
                    <a:pt x="1390903" y="467740"/>
                  </a:lnTo>
                  <a:lnTo>
                    <a:pt x="1339657" y="466946"/>
                  </a:lnTo>
                  <a:lnTo>
                    <a:pt x="1288685" y="464571"/>
                  </a:lnTo>
                  <a:lnTo>
                    <a:pt x="1238017" y="460627"/>
                  </a:lnTo>
                  <a:lnTo>
                    <a:pt x="1187682" y="455125"/>
                  </a:lnTo>
                  <a:lnTo>
                    <a:pt x="1137710" y="448076"/>
                  </a:lnTo>
                  <a:lnTo>
                    <a:pt x="1088131" y="439492"/>
                  </a:lnTo>
                  <a:lnTo>
                    <a:pt x="1038973" y="429385"/>
                  </a:lnTo>
                  <a:lnTo>
                    <a:pt x="990267" y="417766"/>
                  </a:lnTo>
                  <a:lnTo>
                    <a:pt x="942041" y="404646"/>
                  </a:lnTo>
                  <a:lnTo>
                    <a:pt x="894325" y="390037"/>
                  </a:lnTo>
                  <a:lnTo>
                    <a:pt x="847149" y="373950"/>
                  </a:lnTo>
                  <a:lnTo>
                    <a:pt x="800543" y="356397"/>
                  </a:lnTo>
                  <a:lnTo>
                    <a:pt x="754534" y="337390"/>
                  </a:lnTo>
                  <a:lnTo>
                    <a:pt x="709154" y="316939"/>
                  </a:lnTo>
                  <a:lnTo>
                    <a:pt x="664431" y="295056"/>
                  </a:lnTo>
                  <a:lnTo>
                    <a:pt x="620395" y="271753"/>
                  </a:lnTo>
                  <a:lnTo>
                    <a:pt x="577075" y="247041"/>
                  </a:lnTo>
                  <a:lnTo>
                    <a:pt x="534501" y="220932"/>
                  </a:lnTo>
                  <a:lnTo>
                    <a:pt x="492703" y="193436"/>
                  </a:lnTo>
                  <a:lnTo>
                    <a:pt x="451709" y="164566"/>
                  </a:lnTo>
                  <a:lnTo>
                    <a:pt x="411549" y="134333"/>
                  </a:lnTo>
                  <a:lnTo>
                    <a:pt x="372253" y="102748"/>
                  </a:lnTo>
                  <a:lnTo>
                    <a:pt x="333850" y="69824"/>
                  </a:lnTo>
                  <a:lnTo>
                    <a:pt x="296370" y="35570"/>
                  </a:lnTo>
                  <a:lnTo>
                    <a:pt x="259842" y="0"/>
                  </a:lnTo>
                  <a:close/>
                </a:path>
                <a:path w="2780029" h="984884">
                  <a:moveTo>
                    <a:pt x="2522093" y="0"/>
                  </a:moveTo>
                  <a:lnTo>
                    <a:pt x="2485325" y="35570"/>
                  </a:lnTo>
                  <a:lnTo>
                    <a:pt x="2447645" y="69824"/>
                  </a:lnTo>
                  <a:lnTo>
                    <a:pt x="2409079" y="102748"/>
                  </a:lnTo>
                  <a:lnTo>
                    <a:pt x="2369653" y="134333"/>
                  </a:lnTo>
                  <a:lnTo>
                    <a:pt x="2329395" y="164566"/>
                  </a:lnTo>
                  <a:lnTo>
                    <a:pt x="2288331" y="193436"/>
                  </a:lnTo>
                  <a:lnTo>
                    <a:pt x="2246490" y="220932"/>
                  </a:lnTo>
                  <a:lnTo>
                    <a:pt x="2203896" y="247041"/>
                  </a:lnTo>
                  <a:lnTo>
                    <a:pt x="2160578" y="271753"/>
                  </a:lnTo>
                  <a:lnTo>
                    <a:pt x="2116562" y="295056"/>
                  </a:lnTo>
                  <a:lnTo>
                    <a:pt x="2071876" y="316939"/>
                  </a:lnTo>
                  <a:lnTo>
                    <a:pt x="2026545" y="337390"/>
                  </a:lnTo>
                  <a:lnTo>
                    <a:pt x="1980598" y="356397"/>
                  </a:lnTo>
                  <a:lnTo>
                    <a:pt x="1934060" y="373950"/>
                  </a:lnTo>
                  <a:lnTo>
                    <a:pt x="1886959" y="390037"/>
                  </a:lnTo>
                  <a:lnTo>
                    <a:pt x="1839323" y="404646"/>
                  </a:lnTo>
                  <a:lnTo>
                    <a:pt x="1791176" y="417766"/>
                  </a:lnTo>
                  <a:lnTo>
                    <a:pt x="1742548" y="429385"/>
                  </a:lnTo>
                  <a:lnTo>
                    <a:pt x="1693464" y="439492"/>
                  </a:lnTo>
                  <a:lnTo>
                    <a:pt x="1643952" y="448076"/>
                  </a:lnTo>
                  <a:lnTo>
                    <a:pt x="1594037" y="455125"/>
                  </a:lnTo>
                  <a:lnTo>
                    <a:pt x="1543749" y="460627"/>
                  </a:lnTo>
                  <a:lnTo>
                    <a:pt x="1493112" y="464571"/>
                  </a:lnTo>
                  <a:lnTo>
                    <a:pt x="1442155" y="466946"/>
                  </a:lnTo>
                  <a:lnTo>
                    <a:pt x="1390903" y="467740"/>
                  </a:lnTo>
                  <a:lnTo>
                    <a:pt x="2534092" y="467740"/>
                  </a:lnTo>
                  <a:lnTo>
                    <a:pt x="2591059" y="425504"/>
                  </a:lnTo>
                  <a:lnTo>
                    <a:pt x="2630214" y="394429"/>
                  </a:lnTo>
                  <a:lnTo>
                    <a:pt x="2668681" y="362281"/>
                  </a:lnTo>
                  <a:lnTo>
                    <a:pt x="2706442" y="329065"/>
                  </a:lnTo>
                  <a:lnTo>
                    <a:pt x="2743480" y="294790"/>
                  </a:lnTo>
                  <a:lnTo>
                    <a:pt x="2779776" y="259460"/>
                  </a:lnTo>
                  <a:lnTo>
                    <a:pt x="2522093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259823" y="3505200"/>
              <a:ext cx="981710" cy="2780030"/>
            </a:xfrm>
            <a:custGeom>
              <a:avLst/>
              <a:gdLst/>
              <a:ahLst/>
              <a:cxnLst/>
              <a:rect l="l" t="t" r="r" b="b"/>
              <a:pathLst>
                <a:path w="981709" h="2780029">
                  <a:moveTo>
                    <a:pt x="257048" y="0"/>
                  </a:moveTo>
                  <a:lnTo>
                    <a:pt x="0" y="257683"/>
                  </a:lnTo>
                  <a:lnTo>
                    <a:pt x="33333" y="292114"/>
                  </a:lnTo>
                  <a:lnTo>
                    <a:pt x="65431" y="327294"/>
                  </a:lnTo>
                  <a:lnTo>
                    <a:pt x="96296" y="363195"/>
                  </a:lnTo>
                  <a:lnTo>
                    <a:pt x="125925" y="399787"/>
                  </a:lnTo>
                  <a:lnTo>
                    <a:pt x="154320" y="437044"/>
                  </a:lnTo>
                  <a:lnTo>
                    <a:pt x="181481" y="474936"/>
                  </a:lnTo>
                  <a:lnTo>
                    <a:pt x="207407" y="513435"/>
                  </a:lnTo>
                  <a:lnTo>
                    <a:pt x="232098" y="552512"/>
                  </a:lnTo>
                  <a:lnTo>
                    <a:pt x="255555" y="592141"/>
                  </a:lnTo>
                  <a:lnTo>
                    <a:pt x="277777" y="632291"/>
                  </a:lnTo>
                  <a:lnTo>
                    <a:pt x="298764" y="672935"/>
                  </a:lnTo>
                  <a:lnTo>
                    <a:pt x="318518" y="714044"/>
                  </a:lnTo>
                  <a:lnTo>
                    <a:pt x="337036" y="755591"/>
                  </a:lnTo>
                  <a:lnTo>
                    <a:pt x="354320" y="797546"/>
                  </a:lnTo>
                  <a:lnTo>
                    <a:pt x="370369" y="839882"/>
                  </a:lnTo>
                  <a:lnTo>
                    <a:pt x="385184" y="882569"/>
                  </a:lnTo>
                  <a:lnTo>
                    <a:pt x="398764" y="925581"/>
                  </a:lnTo>
                  <a:lnTo>
                    <a:pt x="411110" y="968888"/>
                  </a:lnTo>
                  <a:lnTo>
                    <a:pt x="422221" y="1012462"/>
                  </a:lnTo>
                  <a:lnTo>
                    <a:pt x="432098" y="1056274"/>
                  </a:lnTo>
                  <a:lnTo>
                    <a:pt x="440740" y="1100297"/>
                  </a:lnTo>
                  <a:lnTo>
                    <a:pt x="448147" y="1144502"/>
                  </a:lnTo>
                  <a:lnTo>
                    <a:pt x="454320" y="1188861"/>
                  </a:lnTo>
                  <a:lnTo>
                    <a:pt x="459258" y="1233345"/>
                  </a:lnTo>
                  <a:lnTo>
                    <a:pt x="462962" y="1277926"/>
                  </a:lnTo>
                  <a:lnTo>
                    <a:pt x="465431" y="1322576"/>
                  </a:lnTo>
                  <a:lnTo>
                    <a:pt x="466665" y="1367266"/>
                  </a:lnTo>
                  <a:lnTo>
                    <a:pt x="466665" y="1411968"/>
                  </a:lnTo>
                  <a:lnTo>
                    <a:pt x="465431" y="1456654"/>
                  </a:lnTo>
                  <a:lnTo>
                    <a:pt x="462962" y="1501296"/>
                  </a:lnTo>
                  <a:lnTo>
                    <a:pt x="459258" y="1545864"/>
                  </a:lnTo>
                  <a:lnTo>
                    <a:pt x="454320" y="1590331"/>
                  </a:lnTo>
                  <a:lnTo>
                    <a:pt x="448147" y="1634668"/>
                  </a:lnTo>
                  <a:lnTo>
                    <a:pt x="440740" y="1678848"/>
                  </a:lnTo>
                  <a:lnTo>
                    <a:pt x="432098" y="1722841"/>
                  </a:lnTo>
                  <a:lnTo>
                    <a:pt x="422221" y="1766619"/>
                  </a:lnTo>
                  <a:lnTo>
                    <a:pt x="411110" y="1810154"/>
                  </a:lnTo>
                  <a:lnTo>
                    <a:pt x="398764" y="1853418"/>
                  </a:lnTo>
                  <a:lnTo>
                    <a:pt x="385184" y="1896383"/>
                  </a:lnTo>
                  <a:lnTo>
                    <a:pt x="370369" y="1939019"/>
                  </a:lnTo>
                  <a:lnTo>
                    <a:pt x="354320" y="1981299"/>
                  </a:lnTo>
                  <a:lnTo>
                    <a:pt x="337036" y="2023194"/>
                  </a:lnTo>
                  <a:lnTo>
                    <a:pt x="318518" y="2064677"/>
                  </a:lnTo>
                  <a:lnTo>
                    <a:pt x="298764" y="2105717"/>
                  </a:lnTo>
                  <a:lnTo>
                    <a:pt x="277777" y="2146289"/>
                  </a:lnTo>
                  <a:lnTo>
                    <a:pt x="255555" y="2186362"/>
                  </a:lnTo>
                  <a:lnTo>
                    <a:pt x="232098" y="2225909"/>
                  </a:lnTo>
                  <a:lnTo>
                    <a:pt x="207407" y="2264901"/>
                  </a:lnTo>
                  <a:lnTo>
                    <a:pt x="181481" y="2303310"/>
                  </a:lnTo>
                  <a:lnTo>
                    <a:pt x="154320" y="2341107"/>
                  </a:lnTo>
                  <a:lnTo>
                    <a:pt x="125925" y="2378265"/>
                  </a:lnTo>
                  <a:lnTo>
                    <a:pt x="96296" y="2414755"/>
                  </a:lnTo>
                  <a:lnTo>
                    <a:pt x="65431" y="2450549"/>
                  </a:lnTo>
                  <a:lnTo>
                    <a:pt x="33333" y="2485618"/>
                  </a:lnTo>
                  <a:lnTo>
                    <a:pt x="0" y="2519934"/>
                  </a:lnTo>
                  <a:lnTo>
                    <a:pt x="257048" y="2779776"/>
                  </a:lnTo>
                  <a:lnTo>
                    <a:pt x="292358" y="2743472"/>
                  </a:lnTo>
                  <a:lnTo>
                    <a:pt x="326628" y="2706414"/>
                  </a:lnTo>
                  <a:lnTo>
                    <a:pt x="359851" y="2668619"/>
                  </a:lnTo>
                  <a:lnTo>
                    <a:pt x="392018" y="2630108"/>
                  </a:lnTo>
                  <a:lnTo>
                    <a:pt x="423121" y="2590900"/>
                  </a:lnTo>
                  <a:lnTo>
                    <a:pt x="453150" y="2551014"/>
                  </a:lnTo>
                  <a:lnTo>
                    <a:pt x="482099" y="2510469"/>
                  </a:lnTo>
                  <a:lnTo>
                    <a:pt x="509958" y="2469286"/>
                  </a:lnTo>
                  <a:lnTo>
                    <a:pt x="536719" y="2427482"/>
                  </a:lnTo>
                  <a:lnTo>
                    <a:pt x="562373" y="2385079"/>
                  </a:lnTo>
                  <a:lnTo>
                    <a:pt x="586914" y="2342094"/>
                  </a:lnTo>
                  <a:lnTo>
                    <a:pt x="610331" y="2298548"/>
                  </a:lnTo>
                  <a:lnTo>
                    <a:pt x="632618" y="2254459"/>
                  </a:lnTo>
                  <a:lnTo>
                    <a:pt x="653764" y="2209848"/>
                  </a:lnTo>
                  <a:lnTo>
                    <a:pt x="673763" y="2164733"/>
                  </a:lnTo>
                  <a:lnTo>
                    <a:pt x="692606" y="2119134"/>
                  </a:lnTo>
                  <a:lnTo>
                    <a:pt x="710284" y="2073070"/>
                  </a:lnTo>
                  <a:lnTo>
                    <a:pt x="726789" y="2026561"/>
                  </a:lnTo>
                  <a:lnTo>
                    <a:pt x="742113" y="1979626"/>
                  </a:lnTo>
                  <a:lnTo>
                    <a:pt x="756247" y="1932284"/>
                  </a:lnTo>
                  <a:lnTo>
                    <a:pt x="769184" y="1884555"/>
                  </a:lnTo>
                  <a:lnTo>
                    <a:pt x="780914" y="1836459"/>
                  </a:lnTo>
                  <a:lnTo>
                    <a:pt x="791429" y="1788013"/>
                  </a:lnTo>
                  <a:lnTo>
                    <a:pt x="800722" y="1739239"/>
                  </a:lnTo>
                  <a:lnTo>
                    <a:pt x="808783" y="1690154"/>
                  </a:lnTo>
                  <a:lnTo>
                    <a:pt x="815604" y="1640780"/>
                  </a:lnTo>
                  <a:lnTo>
                    <a:pt x="821178" y="1591134"/>
                  </a:lnTo>
                  <a:lnTo>
                    <a:pt x="825495" y="1541236"/>
                  </a:lnTo>
                  <a:lnTo>
                    <a:pt x="828548" y="1491107"/>
                  </a:lnTo>
                  <a:lnTo>
                    <a:pt x="981455" y="1388872"/>
                  </a:lnTo>
                  <a:lnTo>
                    <a:pt x="828548" y="1288669"/>
                  </a:lnTo>
                  <a:lnTo>
                    <a:pt x="825495" y="1238331"/>
                  </a:lnTo>
                  <a:lnTo>
                    <a:pt x="821178" y="1188254"/>
                  </a:lnTo>
                  <a:lnTo>
                    <a:pt x="815604" y="1138457"/>
                  </a:lnTo>
                  <a:lnTo>
                    <a:pt x="808783" y="1088957"/>
                  </a:lnTo>
                  <a:lnTo>
                    <a:pt x="800722" y="1039772"/>
                  </a:lnTo>
                  <a:lnTo>
                    <a:pt x="791429" y="990919"/>
                  </a:lnTo>
                  <a:lnTo>
                    <a:pt x="780914" y="942417"/>
                  </a:lnTo>
                  <a:lnTo>
                    <a:pt x="769184" y="894283"/>
                  </a:lnTo>
                  <a:lnTo>
                    <a:pt x="756247" y="846534"/>
                  </a:lnTo>
                  <a:lnTo>
                    <a:pt x="742113" y="799190"/>
                  </a:lnTo>
                  <a:lnTo>
                    <a:pt x="726789" y="752267"/>
                  </a:lnTo>
                  <a:lnTo>
                    <a:pt x="710284" y="705784"/>
                  </a:lnTo>
                  <a:lnTo>
                    <a:pt x="692606" y="659757"/>
                  </a:lnTo>
                  <a:lnTo>
                    <a:pt x="673763" y="614205"/>
                  </a:lnTo>
                  <a:lnTo>
                    <a:pt x="653764" y="569146"/>
                  </a:lnTo>
                  <a:lnTo>
                    <a:pt x="632618" y="524598"/>
                  </a:lnTo>
                  <a:lnTo>
                    <a:pt x="610331" y="480577"/>
                  </a:lnTo>
                  <a:lnTo>
                    <a:pt x="586914" y="437103"/>
                  </a:lnTo>
                  <a:lnTo>
                    <a:pt x="562373" y="394192"/>
                  </a:lnTo>
                  <a:lnTo>
                    <a:pt x="536719" y="351862"/>
                  </a:lnTo>
                  <a:lnTo>
                    <a:pt x="509958" y="310132"/>
                  </a:lnTo>
                  <a:lnTo>
                    <a:pt x="482099" y="269019"/>
                  </a:lnTo>
                  <a:lnTo>
                    <a:pt x="453150" y="228541"/>
                  </a:lnTo>
                  <a:lnTo>
                    <a:pt x="423121" y="188716"/>
                  </a:lnTo>
                  <a:lnTo>
                    <a:pt x="392018" y="149561"/>
                  </a:lnTo>
                  <a:lnTo>
                    <a:pt x="359851" y="111094"/>
                  </a:lnTo>
                  <a:lnTo>
                    <a:pt x="326628" y="73333"/>
                  </a:lnTo>
                  <a:lnTo>
                    <a:pt x="292358" y="36295"/>
                  </a:lnTo>
                  <a:lnTo>
                    <a:pt x="257048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723244" y="4734814"/>
            <a:ext cx="342900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Services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not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disrupted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85592" y="4625416"/>
            <a:ext cx="2421890" cy="7010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10"/>
              </a:spcBef>
            </a:pP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No</a:t>
            </a:r>
            <a:r>
              <a:rPr sz="2200" spc="-8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unnecessary</a:t>
            </a:r>
            <a:endParaRPr sz="2200">
              <a:latin typeface="Microsoft Sans Serif"/>
              <a:cs typeface="Microsoft Sans Serif"/>
            </a:endParaRPr>
          </a:p>
          <a:p>
            <a:pPr marR="7620" algn="r">
              <a:lnSpc>
                <a:spcPct val="100000"/>
              </a:lnSpc>
              <a:spcBef>
                <a:spcPts val="25"/>
              </a:spcBef>
            </a:pP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changes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made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91553" y="1911553"/>
            <a:ext cx="1992630" cy="7010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All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changes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endParaRPr sz="2200">
              <a:latin typeface="Microsoft Sans Serif"/>
              <a:cs typeface="Microsoft Sans Serif"/>
            </a:endParaRPr>
          </a:p>
          <a:p>
            <a:pPr marL="165100">
              <a:lnSpc>
                <a:spcPct val="100000"/>
              </a:lnSpc>
              <a:spcBef>
                <a:spcPts val="25"/>
              </a:spcBef>
            </a:pP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documented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90131" y="7433512"/>
            <a:ext cx="2573655" cy="7010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Resources</a:t>
            </a:r>
            <a:r>
              <a:rPr sz="2200" spc="-1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used</a:t>
            </a:r>
            <a:endParaRPr sz="22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efficiently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25439" y="304622"/>
            <a:ext cx="440499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5" dirty="0"/>
              <a:t>Change</a:t>
            </a:r>
            <a:r>
              <a:rPr spc="-165" dirty="0"/>
              <a:t> </a:t>
            </a:r>
            <a:r>
              <a:rPr spc="-20" dirty="0"/>
              <a:t>Control:</a:t>
            </a:r>
            <a:r>
              <a:rPr spc="-130" dirty="0"/>
              <a:t> </a:t>
            </a:r>
            <a:r>
              <a:rPr spc="-10" dirty="0"/>
              <a:t>Purpose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19471" y="752855"/>
            <a:ext cx="6416039" cy="3657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45336" y="4623815"/>
            <a:ext cx="13167360" cy="93268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930654" y="5633720"/>
            <a:ext cx="1032510" cy="664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1590">
              <a:lnSpc>
                <a:spcPts val="2510"/>
              </a:lnSpc>
              <a:spcBef>
                <a:spcPts val="105"/>
              </a:spcBef>
            </a:pP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Change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ts val="2510"/>
              </a:lnSpc>
            </a:pPr>
            <a:r>
              <a:rPr sz="2200" spc="170" dirty="0">
                <a:solidFill>
                  <a:srgbClr val="3E3E3E"/>
                </a:solidFill>
                <a:latin typeface="Microsoft Sans Serif"/>
                <a:cs typeface="Microsoft Sans Serif"/>
              </a:rPr>
              <a:t>r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e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qu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e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st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90313" y="5633720"/>
            <a:ext cx="2232660" cy="664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2510"/>
              </a:lnSpc>
              <a:spcBef>
                <a:spcPts val="105"/>
              </a:spcBef>
            </a:pP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Change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approval</a:t>
            </a:r>
            <a:endParaRPr sz="2200">
              <a:latin typeface="Microsoft Sans Serif"/>
              <a:cs typeface="Microsoft Sans Serif"/>
            </a:endParaRPr>
          </a:p>
          <a:p>
            <a:pPr marL="69850" algn="ctr">
              <a:lnSpc>
                <a:spcPts val="2510"/>
              </a:lnSpc>
            </a:pP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board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78573" y="4092650"/>
            <a:ext cx="211963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Implementation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34043" y="5613019"/>
            <a:ext cx="944244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Review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70540" y="3941775"/>
            <a:ext cx="1100455" cy="6642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2510"/>
              </a:lnSpc>
              <a:spcBef>
                <a:spcPts val="110"/>
              </a:spcBef>
            </a:pPr>
            <a:r>
              <a:rPr sz="2200" spc="-155" dirty="0">
                <a:solidFill>
                  <a:srgbClr val="3E3E3E"/>
                </a:solidFill>
                <a:latin typeface="Microsoft Sans Serif"/>
                <a:cs typeface="Microsoft Sans Serif"/>
              </a:rPr>
              <a:t>P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ssi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b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l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e</a:t>
            </a:r>
            <a:endParaRPr sz="2200">
              <a:latin typeface="Microsoft Sans Serif"/>
              <a:cs typeface="Microsoft Sans Serif"/>
            </a:endParaRPr>
          </a:p>
          <a:p>
            <a:pPr marL="33655">
              <a:lnSpc>
                <a:spcPts val="2510"/>
              </a:lnSpc>
            </a:pP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rollback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85184" y="4092650"/>
            <a:ext cx="150622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Formal</a:t>
            </a:r>
            <a:r>
              <a:rPr sz="2200" spc="-1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215" dirty="0">
                <a:solidFill>
                  <a:srgbClr val="3E3E3E"/>
                </a:solidFill>
                <a:latin typeface="Microsoft Sans Serif"/>
                <a:cs typeface="Microsoft Sans Serif"/>
              </a:rPr>
              <a:t>RFC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CCCF2-79C3-42C7-933E-637AC57F6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45039646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07022" y="304622"/>
            <a:ext cx="344487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0" dirty="0"/>
              <a:t>Ass</a:t>
            </a:r>
            <a:r>
              <a:rPr spc="-30" dirty="0"/>
              <a:t>e</a:t>
            </a:r>
            <a:r>
              <a:rPr spc="55" dirty="0"/>
              <a:t>t</a:t>
            </a:r>
            <a:r>
              <a:rPr spc="-125" dirty="0"/>
              <a:t> </a:t>
            </a:r>
            <a:r>
              <a:rPr spc="130" dirty="0"/>
              <a:t>M</a:t>
            </a:r>
            <a:r>
              <a:rPr spc="30" dirty="0"/>
              <a:t>an</a:t>
            </a:r>
            <a:r>
              <a:rPr spc="40" dirty="0"/>
              <a:t>a</a:t>
            </a:r>
            <a:r>
              <a:rPr spc="-95" dirty="0"/>
              <a:t>g</a:t>
            </a:r>
            <a:r>
              <a:rPr spc="-100" dirty="0"/>
              <a:t>e</a:t>
            </a:r>
            <a:r>
              <a:rPr spc="45" dirty="0"/>
              <a:t>ment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12079" y="752855"/>
            <a:ext cx="5830824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706623" y="1411224"/>
            <a:ext cx="11238230" cy="917575"/>
          </a:xfrm>
          <a:custGeom>
            <a:avLst/>
            <a:gdLst/>
            <a:ahLst/>
            <a:cxnLst/>
            <a:rect l="l" t="t" r="r" b="b"/>
            <a:pathLst>
              <a:path w="11238230" h="917575">
                <a:moveTo>
                  <a:pt x="0" y="152907"/>
                </a:moveTo>
                <a:lnTo>
                  <a:pt x="7794" y="104574"/>
                </a:lnTo>
                <a:lnTo>
                  <a:pt x="29500" y="62599"/>
                </a:lnTo>
                <a:lnTo>
                  <a:pt x="62599" y="29500"/>
                </a:lnTo>
                <a:lnTo>
                  <a:pt x="104574" y="7794"/>
                </a:lnTo>
                <a:lnTo>
                  <a:pt x="152907" y="0"/>
                </a:lnTo>
                <a:lnTo>
                  <a:pt x="11085068" y="0"/>
                </a:lnTo>
                <a:lnTo>
                  <a:pt x="11133401" y="7794"/>
                </a:lnTo>
                <a:lnTo>
                  <a:pt x="11175376" y="29500"/>
                </a:lnTo>
                <a:lnTo>
                  <a:pt x="11208475" y="62599"/>
                </a:lnTo>
                <a:lnTo>
                  <a:pt x="11230181" y="104574"/>
                </a:lnTo>
                <a:lnTo>
                  <a:pt x="11237976" y="152907"/>
                </a:lnTo>
                <a:lnTo>
                  <a:pt x="11237976" y="764540"/>
                </a:lnTo>
                <a:lnTo>
                  <a:pt x="11230181" y="812873"/>
                </a:lnTo>
                <a:lnTo>
                  <a:pt x="11208475" y="854848"/>
                </a:lnTo>
                <a:lnTo>
                  <a:pt x="11175376" y="887947"/>
                </a:lnTo>
                <a:lnTo>
                  <a:pt x="11133401" y="909653"/>
                </a:lnTo>
                <a:lnTo>
                  <a:pt x="11085068" y="917448"/>
                </a:lnTo>
                <a:lnTo>
                  <a:pt x="152907" y="917448"/>
                </a:lnTo>
                <a:lnTo>
                  <a:pt x="104574" y="909653"/>
                </a:lnTo>
                <a:lnTo>
                  <a:pt x="62599" y="887947"/>
                </a:lnTo>
                <a:lnTo>
                  <a:pt x="29500" y="854848"/>
                </a:lnTo>
                <a:lnTo>
                  <a:pt x="7794" y="812873"/>
                </a:lnTo>
                <a:lnTo>
                  <a:pt x="0" y="764540"/>
                </a:lnTo>
                <a:lnTo>
                  <a:pt x="0" y="152907"/>
                </a:lnTo>
                <a:close/>
              </a:path>
            </a:pathLst>
          </a:custGeom>
          <a:ln w="12700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69690" y="1560652"/>
            <a:ext cx="9989820" cy="7010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systematic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process</a:t>
            </a:r>
            <a:r>
              <a:rPr sz="2200" spc="-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developing,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operating,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maintaining,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upgrading,</a:t>
            </a:r>
            <a:endParaRPr sz="2200">
              <a:latin typeface="Microsoft Sans Serif"/>
              <a:cs typeface="Microsoft Sans Serif"/>
            </a:endParaRPr>
          </a:p>
          <a:p>
            <a:pPr marL="10795" algn="ctr">
              <a:lnSpc>
                <a:spcPct val="100000"/>
              </a:lnSpc>
              <a:spcBef>
                <a:spcPts val="25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disposing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assets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cost-effectively.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90615" y="2913888"/>
            <a:ext cx="4876799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93207" y="304622"/>
            <a:ext cx="507301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0" dirty="0"/>
              <a:t>Ass</a:t>
            </a:r>
            <a:r>
              <a:rPr spc="-30" dirty="0"/>
              <a:t>e</a:t>
            </a:r>
            <a:r>
              <a:rPr spc="55" dirty="0"/>
              <a:t>t</a:t>
            </a:r>
            <a:r>
              <a:rPr spc="-125" dirty="0"/>
              <a:t> </a:t>
            </a:r>
            <a:r>
              <a:rPr spc="130" dirty="0"/>
              <a:t>M</a:t>
            </a:r>
            <a:r>
              <a:rPr spc="30" dirty="0"/>
              <a:t>an</a:t>
            </a:r>
            <a:r>
              <a:rPr spc="40" dirty="0"/>
              <a:t>a</a:t>
            </a:r>
            <a:r>
              <a:rPr spc="-95" dirty="0"/>
              <a:t>g</a:t>
            </a:r>
            <a:r>
              <a:rPr spc="-100" dirty="0"/>
              <a:t>e</a:t>
            </a:r>
            <a:r>
              <a:rPr spc="45" dirty="0"/>
              <a:t>ment</a:t>
            </a:r>
            <a:r>
              <a:rPr spc="-195" dirty="0"/>
              <a:t> </a:t>
            </a:r>
            <a:r>
              <a:rPr dirty="0"/>
              <a:t>Lif</a:t>
            </a:r>
            <a:r>
              <a:rPr spc="-10" dirty="0"/>
              <a:t>e</a:t>
            </a:r>
            <a:r>
              <a:rPr spc="-20" dirty="0"/>
              <a:t>cycle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45864" y="752855"/>
            <a:ext cx="7763256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7716865" y="6772656"/>
            <a:ext cx="918210" cy="1145540"/>
          </a:xfrm>
          <a:custGeom>
            <a:avLst/>
            <a:gdLst/>
            <a:ahLst/>
            <a:cxnLst/>
            <a:rect l="l" t="t" r="r" b="b"/>
            <a:pathLst>
              <a:path w="918209" h="1145540">
                <a:moveTo>
                  <a:pt x="421421" y="0"/>
                </a:moveTo>
                <a:lnTo>
                  <a:pt x="352079" y="237490"/>
                </a:lnTo>
                <a:lnTo>
                  <a:pt x="307362" y="250776"/>
                </a:lnTo>
                <a:lnTo>
                  <a:pt x="264792" y="268257"/>
                </a:lnTo>
                <a:lnTo>
                  <a:pt x="224585" y="289677"/>
                </a:lnTo>
                <a:lnTo>
                  <a:pt x="186959" y="314778"/>
                </a:lnTo>
                <a:lnTo>
                  <a:pt x="152127" y="343304"/>
                </a:lnTo>
                <a:lnTo>
                  <a:pt x="120307" y="374999"/>
                </a:lnTo>
                <a:lnTo>
                  <a:pt x="91714" y="409606"/>
                </a:lnTo>
                <a:lnTo>
                  <a:pt x="66563" y="446868"/>
                </a:lnTo>
                <a:lnTo>
                  <a:pt x="45070" y="486529"/>
                </a:lnTo>
                <a:lnTo>
                  <a:pt x="27452" y="528332"/>
                </a:lnTo>
                <a:lnTo>
                  <a:pt x="13923" y="572021"/>
                </a:lnTo>
                <a:lnTo>
                  <a:pt x="4701" y="617339"/>
                </a:lnTo>
                <a:lnTo>
                  <a:pt x="0" y="664029"/>
                </a:lnTo>
                <a:lnTo>
                  <a:pt x="35" y="711835"/>
                </a:lnTo>
                <a:lnTo>
                  <a:pt x="4700" y="758801"/>
                </a:lnTo>
                <a:lnTo>
                  <a:pt x="13948" y="804074"/>
                </a:lnTo>
                <a:lnTo>
                  <a:pt x="27521" y="847450"/>
                </a:lnTo>
                <a:lnTo>
                  <a:pt x="45160" y="888724"/>
                </a:lnTo>
                <a:lnTo>
                  <a:pt x="66606" y="927690"/>
                </a:lnTo>
                <a:lnTo>
                  <a:pt x="91600" y="964145"/>
                </a:lnTo>
                <a:lnTo>
                  <a:pt x="119884" y="997882"/>
                </a:lnTo>
                <a:lnTo>
                  <a:pt x="151197" y="1028698"/>
                </a:lnTo>
                <a:lnTo>
                  <a:pt x="185282" y="1056387"/>
                </a:lnTo>
                <a:lnTo>
                  <a:pt x="221879" y="1080744"/>
                </a:lnTo>
                <a:lnTo>
                  <a:pt x="260729" y="1101565"/>
                </a:lnTo>
                <a:lnTo>
                  <a:pt x="301573" y="1118644"/>
                </a:lnTo>
                <a:lnTo>
                  <a:pt x="344153" y="1131777"/>
                </a:lnTo>
                <a:lnTo>
                  <a:pt x="388209" y="1140759"/>
                </a:lnTo>
                <a:lnTo>
                  <a:pt x="433482" y="1145385"/>
                </a:lnTo>
                <a:lnTo>
                  <a:pt x="479714" y="1145451"/>
                </a:lnTo>
                <a:lnTo>
                  <a:pt x="526665" y="1140992"/>
                </a:lnTo>
                <a:lnTo>
                  <a:pt x="572025" y="1131900"/>
                </a:lnTo>
                <a:lnTo>
                  <a:pt x="615577" y="1118440"/>
                </a:lnTo>
                <a:lnTo>
                  <a:pt x="657104" y="1100873"/>
                </a:lnTo>
                <a:lnTo>
                  <a:pt x="696387" y="1079464"/>
                </a:lnTo>
                <a:lnTo>
                  <a:pt x="733208" y="1054475"/>
                </a:lnTo>
                <a:lnTo>
                  <a:pt x="767350" y="1026170"/>
                </a:lnTo>
                <a:lnTo>
                  <a:pt x="798596" y="994811"/>
                </a:lnTo>
                <a:lnTo>
                  <a:pt x="826726" y="960662"/>
                </a:lnTo>
                <a:lnTo>
                  <a:pt x="851523" y="923987"/>
                </a:lnTo>
                <a:lnTo>
                  <a:pt x="872770" y="885047"/>
                </a:lnTo>
                <a:lnTo>
                  <a:pt x="890248" y="844108"/>
                </a:lnTo>
                <a:lnTo>
                  <a:pt x="903740" y="801430"/>
                </a:lnTo>
                <a:lnTo>
                  <a:pt x="913027" y="757279"/>
                </a:lnTo>
                <a:lnTo>
                  <a:pt x="917893" y="711917"/>
                </a:lnTo>
                <a:lnTo>
                  <a:pt x="918118" y="665607"/>
                </a:lnTo>
                <a:lnTo>
                  <a:pt x="913336" y="618173"/>
                </a:lnTo>
                <a:lnTo>
                  <a:pt x="903839" y="572316"/>
                </a:lnTo>
                <a:lnTo>
                  <a:pt x="889880" y="528274"/>
                </a:lnTo>
                <a:lnTo>
                  <a:pt x="871713" y="486288"/>
                </a:lnTo>
                <a:lnTo>
                  <a:pt x="849591" y="446595"/>
                </a:lnTo>
                <a:lnTo>
                  <a:pt x="823769" y="409435"/>
                </a:lnTo>
                <a:lnTo>
                  <a:pt x="794500" y="375046"/>
                </a:lnTo>
                <a:lnTo>
                  <a:pt x="762037" y="343669"/>
                </a:lnTo>
                <a:lnTo>
                  <a:pt x="726633" y="315542"/>
                </a:lnTo>
                <a:lnTo>
                  <a:pt x="688543" y="290905"/>
                </a:lnTo>
                <a:lnTo>
                  <a:pt x="648019" y="269995"/>
                </a:lnTo>
                <a:lnTo>
                  <a:pt x="605316" y="253053"/>
                </a:lnTo>
                <a:lnTo>
                  <a:pt x="560687" y="240318"/>
                </a:lnTo>
                <a:lnTo>
                  <a:pt x="514385" y="232029"/>
                </a:lnTo>
                <a:lnTo>
                  <a:pt x="421421" y="0"/>
                </a:lnTo>
                <a:close/>
              </a:path>
            </a:pathLst>
          </a:custGeom>
          <a:solidFill>
            <a:srgbClr val="E3B36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5111406" y="2024225"/>
            <a:ext cx="5845810" cy="4662805"/>
            <a:chOff x="5111406" y="2024225"/>
            <a:chExt cx="5845810" cy="4662805"/>
          </a:xfrm>
        </p:grpSpPr>
        <p:sp>
          <p:nvSpPr>
            <p:cNvPr id="7" name="object 7"/>
            <p:cNvSpPr/>
            <p:nvPr/>
          </p:nvSpPr>
          <p:spPr>
            <a:xfrm>
              <a:off x="8034527" y="2849880"/>
              <a:ext cx="1804035" cy="1483995"/>
            </a:xfrm>
            <a:custGeom>
              <a:avLst/>
              <a:gdLst/>
              <a:ahLst/>
              <a:cxnLst/>
              <a:rect l="l" t="t" r="r" b="b"/>
              <a:pathLst>
                <a:path w="1804034" h="1483995">
                  <a:moveTo>
                    <a:pt x="0" y="0"/>
                  </a:moveTo>
                  <a:lnTo>
                    <a:pt x="0" y="648843"/>
                  </a:lnTo>
                  <a:lnTo>
                    <a:pt x="50864" y="649856"/>
                  </a:lnTo>
                  <a:lnTo>
                    <a:pt x="101252" y="652872"/>
                  </a:lnTo>
                  <a:lnTo>
                    <a:pt x="151125" y="657852"/>
                  </a:lnTo>
                  <a:lnTo>
                    <a:pt x="200441" y="664756"/>
                  </a:lnTo>
                  <a:lnTo>
                    <a:pt x="249162" y="673548"/>
                  </a:lnTo>
                  <a:lnTo>
                    <a:pt x="297249" y="684187"/>
                  </a:lnTo>
                  <a:lnTo>
                    <a:pt x="344660" y="696637"/>
                  </a:lnTo>
                  <a:lnTo>
                    <a:pt x="391358" y="710858"/>
                  </a:lnTo>
                  <a:lnTo>
                    <a:pt x="437302" y="726812"/>
                  </a:lnTo>
                  <a:lnTo>
                    <a:pt x="482452" y="744461"/>
                  </a:lnTo>
                  <a:lnTo>
                    <a:pt x="526769" y="763767"/>
                  </a:lnTo>
                  <a:lnTo>
                    <a:pt x="570214" y="784690"/>
                  </a:lnTo>
                  <a:lnTo>
                    <a:pt x="612746" y="807192"/>
                  </a:lnTo>
                  <a:lnTo>
                    <a:pt x="654326" y="831236"/>
                  </a:lnTo>
                  <a:lnTo>
                    <a:pt x="694915" y="856782"/>
                  </a:lnTo>
                  <a:lnTo>
                    <a:pt x="734472" y="883792"/>
                  </a:lnTo>
                  <a:lnTo>
                    <a:pt x="772959" y="912229"/>
                  </a:lnTo>
                  <a:lnTo>
                    <a:pt x="810335" y="942052"/>
                  </a:lnTo>
                  <a:lnTo>
                    <a:pt x="846561" y="973225"/>
                  </a:lnTo>
                  <a:lnTo>
                    <a:pt x="881598" y="1005708"/>
                  </a:lnTo>
                  <a:lnTo>
                    <a:pt x="915405" y="1039463"/>
                  </a:lnTo>
                  <a:lnTo>
                    <a:pt x="947943" y="1074451"/>
                  </a:lnTo>
                  <a:lnTo>
                    <a:pt x="979173" y="1110635"/>
                  </a:lnTo>
                  <a:lnTo>
                    <a:pt x="1009054" y="1147976"/>
                  </a:lnTo>
                  <a:lnTo>
                    <a:pt x="1037548" y="1186436"/>
                  </a:lnTo>
                  <a:lnTo>
                    <a:pt x="1064614" y="1225975"/>
                  </a:lnTo>
                  <a:lnTo>
                    <a:pt x="1090213" y="1266556"/>
                  </a:lnTo>
                  <a:lnTo>
                    <a:pt x="1114305" y="1308140"/>
                  </a:lnTo>
                  <a:lnTo>
                    <a:pt x="1136852" y="1350689"/>
                  </a:lnTo>
                  <a:lnTo>
                    <a:pt x="1157812" y="1394164"/>
                  </a:lnTo>
                  <a:lnTo>
                    <a:pt x="1177146" y="1438528"/>
                  </a:lnTo>
                  <a:lnTo>
                    <a:pt x="1194816" y="1483741"/>
                  </a:lnTo>
                  <a:lnTo>
                    <a:pt x="1803780" y="1264158"/>
                  </a:lnTo>
                  <a:lnTo>
                    <a:pt x="1786873" y="1219323"/>
                  </a:lnTo>
                  <a:lnTo>
                    <a:pt x="1768880" y="1175028"/>
                  </a:lnTo>
                  <a:lnTo>
                    <a:pt x="1749819" y="1131287"/>
                  </a:lnTo>
                  <a:lnTo>
                    <a:pt x="1729706" y="1088118"/>
                  </a:lnTo>
                  <a:lnTo>
                    <a:pt x="1708556" y="1045536"/>
                  </a:lnTo>
                  <a:lnTo>
                    <a:pt x="1686387" y="1003558"/>
                  </a:lnTo>
                  <a:lnTo>
                    <a:pt x="1663214" y="962199"/>
                  </a:lnTo>
                  <a:lnTo>
                    <a:pt x="1639055" y="921476"/>
                  </a:lnTo>
                  <a:lnTo>
                    <a:pt x="1613924" y="881406"/>
                  </a:lnTo>
                  <a:lnTo>
                    <a:pt x="1587840" y="842005"/>
                  </a:lnTo>
                  <a:lnTo>
                    <a:pt x="1560817" y="803288"/>
                  </a:lnTo>
                  <a:lnTo>
                    <a:pt x="1532872" y="765272"/>
                  </a:lnTo>
                  <a:lnTo>
                    <a:pt x="1504022" y="727974"/>
                  </a:lnTo>
                  <a:lnTo>
                    <a:pt x="1474283" y="691409"/>
                  </a:lnTo>
                  <a:lnTo>
                    <a:pt x="1443670" y="655594"/>
                  </a:lnTo>
                  <a:lnTo>
                    <a:pt x="1412202" y="620545"/>
                  </a:lnTo>
                  <a:lnTo>
                    <a:pt x="1379893" y="586278"/>
                  </a:lnTo>
                  <a:lnTo>
                    <a:pt x="1346760" y="552810"/>
                  </a:lnTo>
                  <a:lnTo>
                    <a:pt x="1312819" y="520157"/>
                  </a:lnTo>
                  <a:lnTo>
                    <a:pt x="1278088" y="488335"/>
                  </a:lnTo>
                  <a:lnTo>
                    <a:pt x="1242581" y="457359"/>
                  </a:lnTo>
                  <a:lnTo>
                    <a:pt x="1206315" y="427248"/>
                  </a:lnTo>
                  <a:lnTo>
                    <a:pt x="1169308" y="398016"/>
                  </a:lnTo>
                  <a:lnTo>
                    <a:pt x="1131574" y="369680"/>
                  </a:lnTo>
                  <a:lnTo>
                    <a:pt x="1093131" y="342257"/>
                  </a:lnTo>
                  <a:lnTo>
                    <a:pt x="1053994" y="315762"/>
                  </a:lnTo>
                  <a:lnTo>
                    <a:pt x="1014180" y="290211"/>
                  </a:lnTo>
                  <a:lnTo>
                    <a:pt x="973706" y="265622"/>
                  </a:lnTo>
                  <a:lnTo>
                    <a:pt x="932587" y="242010"/>
                  </a:lnTo>
                  <a:lnTo>
                    <a:pt x="890839" y="219391"/>
                  </a:lnTo>
                  <a:lnTo>
                    <a:pt x="848480" y="197782"/>
                  </a:lnTo>
                  <a:lnTo>
                    <a:pt x="805526" y="177199"/>
                  </a:lnTo>
                  <a:lnTo>
                    <a:pt x="761992" y="157658"/>
                  </a:lnTo>
                  <a:lnTo>
                    <a:pt x="717896" y="139176"/>
                  </a:lnTo>
                  <a:lnTo>
                    <a:pt x="673253" y="121768"/>
                  </a:lnTo>
                  <a:lnTo>
                    <a:pt x="628080" y="105452"/>
                  </a:lnTo>
                  <a:lnTo>
                    <a:pt x="582392" y="90242"/>
                  </a:lnTo>
                  <a:lnTo>
                    <a:pt x="536208" y="76156"/>
                  </a:lnTo>
                  <a:lnTo>
                    <a:pt x="489541" y="63209"/>
                  </a:lnTo>
                  <a:lnTo>
                    <a:pt x="442410" y="51419"/>
                  </a:lnTo>
                  <a:lnTo>
                    <a:pt x="394831" y="40800"/>
                  </a:lnTo>
                  <a:lnTo>
                    <a:pt x="346819" y="31370"/>
                  </a:lnTo>
                  <a:lnTo>
                    <a:pt x="298391" y="23145"/>
                  </a:lnTo>
                  <a:lnTo>
                    <a:pt x="249563" y="16140"/>
                  </a:lnTo>
                  <a:lnTo>
                    <a:pt x="200352" y="10373"/>
                  </a:lnTo>
                  <a:lnTo>
                    <a:pt x="150774" y="5859"/>
                  </a:lnTo>
                  <a:lnTo>
                    <a:pt x="100845" y="2615"/>
                  </a:lnTo>
                  <a:lnTo>
                    <a:pt x="50581" y="6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275831" y="2849880"/>
              <a:ext cx="1751964" cy="1407795"/>
            </a:xfrm>
            <a:custGeom>
              <a:avLst/>
              <a:gdLst/>
              <a:ahLst/>
              <a:cxnLst/>
              <a:rect l="l" t="t" r="r" b="b"/>
              <a:pathLst>
                <a:path w="1751965" h="1407795">
                  <a:moveTo>
                    <a:pt x="1751964" y="0"/>
                  </a:moveTo>
                  <a:lnTo>
                    <a:pt x="1700837" y="662"/>
                  </a:lnTo>
                  <a:lnTo>
                    <a:pt x="1650054" y="2639"/>
                  </a:lnTo>
                  <a:lnTo>
                    <a:pt x="1599630" y="5913"/>
                  </a:lnTo>
                  <a:lnTo>
                    <a:pt x="1549583" y="10470"/>
                  </a:lnTo>
                  <a:lnTo>
                    <a:pt x="1499929" y="16292"/>
                  </a:lnTo>
                  <a:lnTo>
                    <a:pt x="1450682" y="23364"/>
                  </a:lnTo>
                  <a:lnTo>
                    <a:pt x="1401861" y="31670"/>
                  </a:lnTo>
                  <a:lnTo>
                    <a:pt x="1353479" y="41194"/>
                  </a:lnTo>
                  <a:lnTo>
                    <a:pt x="1305554" y="51918"/>
                  </a:lnTo>
                  <a:lnTo>
                    <a:pt x="1258102" y="63829"/>
                  </a:lnTo>
                  <a:lnTo>
                    <a:pt x="1211138" y="76908"/>
                  </a:lnTo>
                  <a:lnTo>
                    <a:pt x="1164679" y="91140"/>
                  </a:lnTo>
                  <a:lnTo>
                    <a:pt x="1118741" y="106510"/>
                  </a:lnTo>
                  <a:lnTo>
                    <a:pt x="1073339" y="123000"/>
                  </a:lnTo>
                  <a:lnTo>
                    <a:pt x="1028490" y="140596"/>
                  </a:lnTo>
                  <a:lnTo>
                    <a:pt x="984211" y="159279"/>
                  </a:lnTo>
                  <a:lnTo>
                    <a:pt x="940516" y="179036"/>
                  </a:lnTo>
                  <a:lnTo>
                    <a:pt x="897422" y="199849"/>
                  </a:lnTo>
                  <a:lnTo>
                    <a:pt x="854945" y="221702"/>
                  </a:lnTo>
                  <a:lnTo>
                    <a:pt x="813102" y="244580"/>
                  </a:lnTo>
                  <a:lnTo>
                    <a:pt x="771907" y="268466"/>
                  </a:lnTo>
                  <a:lnTo>
                    <a:pt x="731378" y="293344"/>
                  </a:lnTo>
                  <a:lnTo>
                    <a:pt x="691530" y="319198"/>
                  </a:lnTo>
                  <a:lnTo>
                    <a:pt x="652380" y="346012"/>
                  </a:lnTo>
                  <a:lnTo>
                    <a:pt x="613943" y="373770"/>
                  </a:lnTo>
                  <a:lnTo>
                    <a:pt x="576235" y="402455"/>
                  </a:lnTo>
                  <a:lnTo>
                    <a:pt x="539273" y="432052"/>
                  </a:lnTo>
                  <a:lnTo>
                    <a:pt x="503073" y="462544"/>
                  </a:lnTo>
                  <a:lnTo>
                    <a:pt x="467650" y="493916"/>
                  </a:lnTo>
                  <a:lnTo>
                    <a:pt x="433021" y="526151"/>
                  </a:lnTo>
                  <a:lnTo>
                    <a:pt x="399201" y="559233"/>
                  </a:lnTo>
                  <a:lnTo>
                    <a:pt x="366208" y="593146"/>
                  </a:lnTo>
                  <a:lnTo>
                    <a:pt x="334056" y="627875"/>
                  </a:lnTo>
                  <a:lnTo>
                    <a:pt x="302762" y="663402"/>
                  </a:lnTo>
                  <a:lnTo>
                    <a:pt x="272343" y="699711"/>
                  </a:lnTo>
                  <a:lnTo>
                    <a:pt x="242813" y="736788"/>
                  </a:lnTo>
                  <a:lnTo>
                    <a:pt x="214189" y="774615"/>
                  </a:lnTo>
                  <a:lnTo>
                    <a:pt x="186488" y="813176"/>
                  </a:lnTo>
                  <a:lnTo>
                    <a:pt x="159724" y="852456"/>
                  </a:lnTo>
                  <a:lnTo>
                    <a:pt x="133915" y="892438"/>
                  </a:lnTo>
                  <a:lnTo>
                    <a:pt x="109076" y="933106"/>
                  </a:lnTo>
                  <a:lnTo>
                    <a:pt x="85224" y="974444"/>
                  </a:lnTo>
                  <a:lnTo>
                    <a:pt x="62374" y="1016436"/>
                  </a:lnTo>
                  <a:lnTo>
                    <a:pt x="40543" y="1059066"/>
                  </a:lnTo>
                  <a:lnTo>
                    <a:pt x="19746" y="1102317"/>
                  </a:lnTo>
                  <a:lnTo>
                    <a:pt x="0" y="1146175"/>
                  </a:lnTo>
                  <a:lnTo>
                    <a:pt x="589279" y="1407541"/>
                  </a:lnTo>
                  <a:lnTo>
                    <a:pt x="609132" y="1364798"/>
                  </a:lnTo>
                  <a:lnTo>
                    <a:pt x="630494" y="1322920"/>
                  </a:lnTo>
                  <a:lnTo>
                    <a:pt x="653329" y="1281945"/>
                  </a:lnTo>
                  <a:lnTo>
                    <a:pt x="677605" y="1241909"/>
                  </a:lnTo>
                  <a:lnTo>
                    <a:pt x="703287" y="1202847"/>
                  </a:lnTo>
                  <a:lnTo>
                    <a:pt x="730340" y="1164796"/>
                  </a:lnTo>
                  <a:lnTo>
                    <a:pt x="758730" y="1127792"/>
                  </a:lnTo>
                  <a:lnTo>
                    <a:pt x="788422" y="1091872"/>
                  </a:lnTo>
                  <a:lnTo>
                    <a:pt x="819383" y="1057072"/>
                  </a:lnTo>
                  <a:lnTo>
                    <a:pt x="851579" y="1023428"/>
                  </a:lnTo>
                  <a:lnTo>
                    <a:pt x="884974" y="990977"/>
                  </a:lnTo>
                  <a:lnTo>
                    <a:pt x="919534" y="959754"/>
                  </a:lnTo>
                  <a:lnTo>
                    <a:pt x="955226" y="929797"/>
                  </a:lnTo>
                  <a:lnTo>
                    <a:pt x="992014" y="901142"/>
                  </a:lnTo>
                  <a:lnTo>
                    <a:pt x="1029865" y="873824"/>
                  </a:lnTo>
                  <a:lnTo>
                    <a:pt x="1068744" y="847881"/>
                  </a:lnTo>
                  <a:lnTo>
                    <a:pt x="1108617" y="823348"/>
                  </a:lnTo>
                  <a:lnTo>
                    <a:pt x="1149449" y="800262"/>
                  </a:lnTo>
                  <a:lnTo>
                    <a:pt x="1191207" y="778659"/>
                  </a:lnTo>
                  <a:lnTo>
                    <a:pt x="1233855" y="758576"/>
                  </a:lnTo>
                  <a:lnTo>
                    <a:pt x="1277360" y="740049"/>
                  </a:lnTo>
                  <a:lnTo>
                    <a:pt x="1321687" y="723113"/>
                  </a:lnTo>
                  <a:lnTo>
                    <a:pt x="1366802" y="707806"/>
                  </a:lnTo>
                  <a:lnTo>
                    <a:pt x="1412670" y="694164"/>
                  </a:lnTo>
                  <a:lnTo>
                    <a:pt x="1459258" y="682223"/>
                  </a:lnTo>
                  <a:lnTo>
                    <a:pt x="1506530" y="672020"/>
                  </a:lnTo>
                  <a:lnTo>
                    <a:pt x="1554453" y="663590"/>
                  </a:lnTo>
                  <a:lnTo>
                    <a:pt x="1602993" y="656970"/>
                  </a:lnTo>
                  <a:lnTo>
                    <a:pt x="1652114" y="652197"/>
                  </a:lnTo>
                  <a:lnTo>
                    <a:pt x="1701782" y="649306"/>
                  </a:lnTo>
                  <a:lnTo>
                    <a:pt x="1751964" y="648335"/>
                  </a:lnTo>
                  <a:lnTo>
                    <a:pt x="1751964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491727" y="4117848"/>
              <a:ext cx="1459865" cy="2444115"/>
            </a:xfrm>
            <a:custGeom>
              <a:avLst/>
              <a:gdLst/>
              <a:ahLst/>
              <a:cxnLst/>
              <a:rect l="l" t="t" r="r" b="b"/>
              <a:pathLst>
                <a:path w="1459865" h="2444115">
                  <a:moveTo>
                    <a:pt x="1349628" y="0"/>
                  </a:moveTo>
                  <a:lnTo>
                    <a:pt x="735838" y="219455"/>
                  </a:lnTo>
                  <a:lnTo>
                    <a:pt x="750604" y="264417"/>
                  </a:lnTo>
                  <a:lnTo>
                    <a:pt x="764017" y="310230"/>
                  </a:lnTo>
                  <a:lnTo>
                    <a:pt x="775974" y="356888"/>
                  </a:lnTo>
                  <a:lnTo>
                    <a:pt x="786373" y="404387"/>
                  </a:lnTo>
                  <a:lnTo>
                    <a:pt x="795110" y="452721"/>
                  </a:lnTo>
                  <a:lnTo>
                    <a:pt x="802084" y="501885"/>
                  </a:lnTo>
                  <a:lnTo>
                    <a:pt x="807193" y="551873"/>
                  </a:lnTo>
                  <a:lnTo>
                    <a:pt x="810333" y="602681"/>
                  </a:lnTo>
                  <a:lnTo>
                    <a:pt x="811402" y="654303"/>
                  </a:lnTo>
                  <a:lnTo>
                    <a:pt x="810421" y="704533"/>
                  </a:lnTo>
                  <a:lnTo>
                    <a:pt x="807500" y="754256"/>
                  </a:lnTo>
                  <a:lnTo>
                    <a:pt x="802677" y="803437"/>
                  </a:lnTo>
                  <a:lnTo>
                    <a:pt x="795988" y="852041"/>
                  </a:lnTo>
                  <a:lnTo>
                    <a:pt x="787470" y="900033"/>
                  </a:lnTo>
                  <a:lnTo>
                    <a:pt x="777159" y="947378"/>
                  </a:lnTo>
                  <a:lnTo>
                    <a:pt x="765093" y="994039"/>
                  </a:lnTo>
                  <a:lnTo>
                    <a:pt x="751308" y="1039983"/>
                  </a:lnTo>
                  <a:lnTo>
                    <a:pt x="735840" y="1085173"/>
                  </a:lnTo>
                  <a:lnTo>
                    <a:pt x="718726" y="1129574"/>
                  </a:lnTo>
                  <a:lnTo>
                    <a:pt x="700003" y="1173151"/>
                  </a:lnTo>
                  <a:lnTo>
                    <a:pt x="679707" y="1215869"/>
                  </a:lnTo>
                  <a:lnTo>
                    <a:pt x="657876" y="1257693"/>
                  </a:lnTo>
                  <a:lnTo>
                    <a:pt x="634545" y="1298586"/>
                  </a:lnTo>
                  <a:lnTo>
                    <a:pt x="609752" y="1338514"/>
                  </a:lnTo>
                  <a:lnTo>
                    <a:pt x="583533" y="1377442"/>
                  </a:lnTo>
                  <a:lnTo>
                    <a:pt x="555924" y="1415333"/>
                  </a:lnTo>
                  <a:lnTo>
                    <a:pt x="526963" y="1452154"/>
                  </a:lnTo>
                  <a:lnTo>
                    <a:pt x="496686" y="1487868"/>
                  </a:lnTo>
                  <a:lnTo>
                    <a:pt x="465129" y="1522440"/>
                  </a:lnTo>
                  <a:lnTo>
                    <a:pt x="432330" y="1555836"/>
                  </a:lnTo>
                  <a:lnTo>
                    <a:pt x="398324" y="1588019"/>
                  </a:lnTo>
                  <a:lnTo>
                    <a:pt x="363150" y="1618954"/>
                  </a:lnTo>
                  <a:lnTo>
                    <a:pt x="326842" y="1648606"/>
                  </a:lnTo>
                  <a:lnTo>
                    <a:pt x="289438" y="1676940"/>
                  </a:lnTo>
                  <a:lnTo>
                    <a:pt x="250975" y="1703921"/>
                  </a:lnTo>
                  <a:lnTo>
                    <a:pt x="211489" y="1729513"/>
                  </a:lnTo>
                  <a:lnTo>
                    <a:pt x="171017" y="1753680"/>
                  </a:lnTo>
                  <a:lnTo>
                    <a:pt x="129595" y="1776389"/>
                  </a:lnTo>
                  <a:lnTo>
                    <a:pt x="87261" y="1797602"/>
                  </a:lnTo>
                  <a:lnTo>
                    <a:pt x="44050" y="1817285"/>
                  </a:lnTo>
                  <a:lnTo>
                    <a:pt x="0" y="1835403"/>
                  </a:lnTo>
                  <a:lnTo>
                    <a:pt x="237744" y="2443860"/>
                  </a:lnTo>
                  <a:lnTo>
                    <a:pt x="282340" y="2425900"/>
                  </a:lnTo>
                  <a:lnTo>
                    <a:pt x="326363" y="2406858"/>
                  </a:lnTo>
                  <a:lnTo>
                    <a:pt x="369795" y="2386754"/>
                  </a:lnTo>
                  <a:lnTo>
                    <a:pt x="412622" y="2365602"/>
                  </a:lnTo>
                  <a:lnTo>
                    <a:pt x="454827" y="2343420"/>
                  </a:lnTo>
                  <a:lnTo>
                    <a:pt x="496396" y="2320225"/>
                  </a:lnTo>
                  <a:lnTo>
                    <a:pt x="537312" y="2296034"/>
                  </a:lnTo>
                  <a:lnTo>
                    <a:pt x="577559" y="2270864"/>
                  </a:lnTo>
                  <a:lnTo>
                    <a:pt x="617122" y="2244730"/>
                  </a:lnTo>
                  <a:lnTo>
                    <a:pt x="655986" y="2217652"/>
                  </a:lnTo>
                  <a:lnTo>
                    <a:pt x="694134" y="2189644"/>
                  </a:lnTo>
                  <a:lnTo>
                    <a:pt x="731551" y="2160724"/>
                  </a:lnTo>
                  <a:lnTo>
                    <a:pt x="768222" y="2130909"/>
                  </a:lnTo>
                  <a:lnTo>
                    <a:pt x="804129" y="2100216"/>
                  </a:lnTo>
                  <a:lnTo>
                    <a:pt x="839259" y="2068661"/>
                  </a:lnTo>
                  <a:lnTo>
                    <a:pt x="873595" y="2036261"/>
                  </a:lnTo>
                  <a:lnTo>
                    <a:pt x="907121" y="2003034"/>
                  </a:lnTo>
                  <a:lnTo>
                    <a:pt x="939822" y="1968995"/>
                  </a:lnTo>
                  <a:lnTo>
                    <a:pt x="971683" y="1934163"/>
                  </a:lnTo>
                  <a:lnTo>
                    <a:pt x="1002686" y="1898553"/>
                  </a:lnTo>
                  <a:lnTo>
                    <a:pt x="1032818" y="1862183"/>
                  </a:lnTo>
                  <a:lnTo>
                    <a:pt x="1062061" y="1825069"/>
                  </a:lnTo>
                  <a:lnTo>
                    <a:pt x="1090401" y="1787229"/>
                  </a:lnTo>
                  <a:lnTo>
                    <a:pt x="1117822" y="1748678"/>
                  </a:lnTo>
                  <a:lnTo>
                    <a:pt x="1144307" y="1709435"/>
                  </a:lnTo>
                  <a:lnTo>
                    <a:pt x="1169842" y="1669515"/>
                  </a:lnTo>
                  <a:lnTo>
                    <a:pt x="1194411" y="1628936"/>
                  </a:lnTo>
                  <a:lnTo>
                    <a:pt x="1217998" y="1587715"/>
                  </a:lnTo>
                  <a:lnTo>
                    <a:pt x="1240587" y="1545868"/>
                  </a:lnTo>
                  <a:lnTo>
                    <a:pt x="1262162" y="1503412"/>
                  </a:lnTo>
                  <a:lnTo>
                    <a:pt x="1282709" y="1460364"/>
                  </a:lnTo>
                  <a:lnTo>
                    <a:pt x="1302210" y="1416741"/>
                  </a:lnTo>
                  <a:lnTo>
                    <a:pt x="1320652" y="1372560"/>
                  </a:lnTo>
                  <a:lnTo>
                    <a:pt x="1338017" y="1327837"/>
                  </a:lnTo>
                  <a:lnTo>
                    <a:pt x="1354290" y="1282590"/>
                  </a:lnTo>
                  <a:lnTo>
                    <a:pt x="1369456" y="1236835"/>
                  </a:lnTo>
                  <a:lnTo>
                    <a:pt x="1383499" y="1190589"/>
                  </a:lnTo>
                  <a:lnTo>
                    <a:pt x="1396403" y="1143869"/>
                  </a:lnTo>
                  <a:lnTo>
                    <a:pt x="1408153" y="1096692"/>
                  </a:lnTo>
                  <a:lnTo>
                    <a:pt x="1418732" y="1049074"/>
                  </a:lnTo>
                  <a:lnTo>
                    <a:pt x="1428125" y="1001033"/>
                  </a:lnTo>
                  <a:lnTo>
                    <a:pt x="1436317" y="952586"/>
                  </a:lnTo>
                  <a:lnTo>
                    <a:pt x="1443291" y="903748"/>
                  </a:lnTo>
                  <a:lnTo>
                    <a:pt x="1449033" y="854538"/>
                  </a:lnTo>
                  <a:lnTo>
                    <a:pt x="1453526" y="804971"/>
                  </a:lnTo>
                  <a:lnTo>
                    <a:pt x="1456755" y="755065"/>
                  </a:lnTo>
                  <a:lnTo>
                    <a:pt x="1458703" y="704837"/>
                  </a:lnTo>
                  <a:lnTo>
                    <a:pt x="1459356" y="654303"/>
                  </a:lnTo>
                  <a:lnTo>
                    <a:pt x="1458647" y="601142"/>
                  </a:lnTo>
                  <a:lnTo>
                    <a:pt x="1456538" y="548353"/>
                  </a:lnTo>
                  <a:lnTo>
                    <a:pt x="1453060" y="495966"/>
                  </a:lnTo>
                  <a:lnTo>
                    <a:pt x="1448244" y="444006"/>
                  </a:lnTo>
                  <a:lnTo>
                    <a:pt x="1442119" y="392500"/>
                  </a:lnTo>
                  <a:lnTo>
                    <a:pt x="1434715" y="341474"/>
                  </a:lnTo>
                  <a:lnTo>
                    <a:pt x="1426063" y="290956"/>
                  </a:lnTo>
                  <a:lnTo>
                    <a:pt x="1416193" y="240972"/>
                  </a:lnTo>
                  <a:lnTo>
                    <a:pt x="1405136" y="191549"/>
                  </a:lnTo>
                  <a:lnTo>
                    <a:pt x="1392920" y="142714"/>
                  </a:lnTo>
                  <a:lnTo>
                    <a:pt x="1379577" y="94492"/>
                  </a:lnTo>
                  <a:lnTo>
                    <a:pt x="1365136" y="46912"/>
                  </a:lnTo>
                  <a:lnTo>
                    <a:pt x="1349628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537703" y="5952743"/>
              <a:ext cx="1188085" cy="734060"/>
            </a:xfrm>
            <a:custGeom>
              <a:avLst/>
              <a:gdLst/>
              <a:ahLst/>
              <a:cxnLst/>
              <a:rect l="l" t="t" r="r" b="b"/>
              <a:pathLst>
                <a:path w="1188084" h="734059">
                  <a:moveTo>
                    <a:pt x="950341" y="0"/>
                  </a:moveTo>
                  <a:lnTo>
                    <a:pt x="903407" y="18353"/>
                  </a:lnTo>
                  <a:lnTo>
                    <a:pt x="855289" y="34552"/>
                  </a:lnTo>
                  <a:lnTo>
                    <a:pt x="806073" y="48593"/>
                  </a:lnTo>
                  <a:lnTo>
                    <a:pt x="755844" y="60478"/>
                  </a:lnTo>
                  <a:lnTo>
                    <a:pt x="704688" y="70204"/>
                  </a:lnTo>
                  <a:lnTo>
                    <a:pt x="652690" y="77771"/>
                  </a:lnTo>
                  <a:lnTo>
                    <a:pt x="599937" y="83176"/>
                  </a:lnTo>
                  <a:lnTo>
                    <a:pt x="546513" y="86421"/>
                  </a:lnTo>
                  <a:lnTo>
                    <a:pt x="492505" y="87502"/>
                  </a:lnTo>
                  <a:lnTo>
                    <a:pt x="437629" y="86041"/>
                  </a:lnTo>
                  <a:lnTo>
                    <a:pt x="382848" y="81910"/>
                  </a:lnTo>
                  <a:lnTo>
                    <a:pt x="328342" y="75485"/>
                  </a:lnTo>
                  <a:lnTo>
                    <a:pt x="274291" y="67145"/>
                  </a:lnTo>
                  <a:lnTo>
                    <a:pt x="220875" y="57267"/>
                  </a:lnTo>
                  <a:lnTo>
                    <a:pt x="168275" y="46227"/>
                  </a:lnTo>
                  <a:lnTo>
                    <a:pt x="0" y="670178"/>
                  </a:lnTo>
                  <a:lnTo>
                    <a:pt x="47456" y="681716"/>
                  </a:lnTo>
                  <a:lnTo>
                    <a:pt x="95453" y="692220"/>
                  </a:lnTo>
                  <a:lnTo>
                    <a:pt x="143937" y="701648"/>
                  </a:lnTo>
                  <a:lnTo>
                    <a:pt x="192857" y="709957"/>
                  </a:lnTo>
                  <a:lnTo>
                    <a:pt x="242157" y="717105"/>
                  </a:lnTo>
                  <a:lnTo>
                    <a:pt x="291785" y="723049"/>
                  </a:lnTo>
                  <a:lnTo>
                    <a:pt x="341687" y="727747"/>
                  </a:lnTo>
                  <a:lnTo>
                    <a:pt x="391810" y="731155"/>
                  </a:lnTo>
                  <a:lnTo>
                    <a:pt x="442100" y="733231"/>
                  </a:lnTo>
                  <a:lnTo>
                    <a:pt x="492505" y="733932"/>
                  </a:lnTo>
                  <a:lnTo>
                    <a:pt x="545673" y="733213"/>
                  </a:lnTo>
                  <a:lnTo>
                    <a:pt x="598283" y="731075"/>
                  </a:lnTo>
                  <a:lnTo>
                    <a:pt x="650340" y="727551"/>
                  </a:lnTo>
                  <a:lnTo>
                    <a:pt x="701850" y="722672"/>
                  </a:lnTo>
                  <a:lnTo>
                    <a:pt x="752819" y="716471"/>
                  </a:lnTo>
                  <a:lnTo>
                    <a:pt x="803252" y="708980"/>
                  </a:lnTo>
                  <a:lnTo>
                    <a:pt x="853154" y="700230"/>
                  </a:lnTo>
                  <a:lnTo>
                    <a:pt x="902531" y="690253"/>
                  </a:lnTo>
                  <a:lnTo>
                    <a:pt x="951389" y="679082"/>
                  </a:lnTo>
                  <a:lnTo>
                    <a:pt x="999734" y="666748"/>
                  </a:lnTo>
                  <a:lnTo>
                    <a:pt x="1047570" y="653284"/>
                  </a:lnTo>
                  <a:lnTo>
                    <a:pt x="1094903" y="638720"/>
                  </a:lnTo>
                  <a:lnTo>
                    <a:pt x="1141740" y="623090"/>
                  </a:lnTo>
                  <a:lnTo>
                    <a:pt x="1188085" y="606424"/>
                  </a:lnTo>
                  <a:lnTo>
                    <a:pt x="950341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114287" y="4002023"/>
              <a:ext cx="1587500" cy="2623820"/>
            </a:xfrm>
            <a:custGeom>
              <a:avLst/>
              <a:gdLst/>
              <a:ahLst/>
              <a:cxnLst/>
              <a:rect l="l" t="t" r="r" b="b"/>
              <a:pathLst>
                <a:path w="1587500" h="2623820">
                  <a:moveTo>
                    <a:pt x="157225" y="0"/>
                  </a:moveTo>
                  <a:lnTo>
                    <a:pt x="138193" y="43678"/>
                  </a:lnTo>
                  <a:lnTo>
                    <a:pt x="120388" y="88025"/>
                  </a:lnTo>
                  <a:lnTo>
                    <a:pt x="103809" y="133024"/>
                  </a:lnTo>
                  <a:lnTo>
                    <a:pt x="88457" y="178661"/>
                  </a:lnTo>
                  <a:lnTo>
                    <a:pt x="74332" y="224918"/>
                  </a:lnTo>
                  <a:lnTo>
                    <a:pt x="61435" y="271779"/>
                  </a:lnTo>
                  <a:lnTo>
                    <a:pt x="49764" y="319229"/>
                  </a:lnTo>
                  <a:lnTo>
                    <a:pt x="39322" y="367252"/>
                  </a:lnTo>
                  <a:lnTo>
                    <a:pt x="30107" y="415831"/>
                  </a:lnTo>
                  <a:lnTo>
                    <a:pt x="22121" y="464951"/>
                  </a:lnTo>
                  <a:lnTo>
                    <a:pt x="15362" y="514596"/>
                  </a:lnTo>
                  <a:lnTo>
                    <a:pt x="9832" y="564749"/>
                  </a:lnTo>
                  <a:lnTo>
                    <a:pt x="5531" y="615394"/>
                  </a:lnTo>
                  <a:lnTo>
                    <a:pt x="2458" y="666517"/>
                  </a:lnTo>
                  <a:lnTo>
                    <a:pt x="614" y="718100"/>
                  </a:lnTo>
                  <a:lnTo>
                    <a:pt x="0" y="770127"/>
                  </a:lnTo>
                  <a:lnTo>
                    <a:pt x="634" y="820125"/>
                  </a:lnTo>
                  <a:lnTo>
                    <a:pt x="2529" y="869812"/>
                  </a:lnTo>
                  <a:lnTo>
                    <a:pt x="5668" y="919171"/>
                  </a:lnTo>
                  <a:lnTo>
                    <a:pt x="10038" y="968188"/>
                  </a:lnTo>
                  <a:lnTo>
                    <a:pt x="15622" y="1016846"/>
                  </a:lnTo>
                  <a:lnTo>
                    <a:pt x="22406" y="1065130"/>
                  </a:lnTo>
                  <a:lnTo>
                    <a:pt x="30374" y="1113025"/>
                  </a:lnTo>
                  <a:lnTo>
                    <a:pt x="39513" y="1160514"/>
                  </a:lnTo>
                  <a:lnTo>
                    <a:pt x="49807" y="1207581"/>
                  </a:lnTo>
                  <a:lnTo>
                    <a:pt x="61241" y="1254213"/>
                  </a:lnTo>
                  <a:lnTo>
                    <a:pt x="73800" y="1300391"/>
                  </a:lnTo>
                  <a:lnTo>
                    <a:pt x="87469" y="1346102"/>
                  </a:lnTo>
                  <a:lnTo>
                    <a:pt x="102234" y="1391328"/>
                  </a:lnTo>
                  <a:lnTo>
                    <a:pt x="118078" y="1436056"/>
                  </a:lnTo>
                  <a:lnTo>
                    <a:pt x="134988" y="1480268"/>
                  </a:lnTo>
                  <a:lnTo>
                    <a:pt x="152948" y="1523949"/>
                  </a:lnTo>
                  <a:lnTo>
                    <a:pt x="171944" y="1567084"/>
                  </a:lnTo>
                  <a:lnTo>
                    <a:pt x="191959" y="1609656"/>
                  </a:lnTo>
                  <a:lnTo>
                    <a:pt x="212980" y="1651651"/>
                  </a:lnTo>
                  <a:lnTo>
                    <a:pt x="234992" y="1693052"/>
                  </a:lnTo>
                  <a:lnTo>
                    <a:pt x="257979" y="1733844"/>
                  </a:lnTo>
                  <a:lnTo>
                    <a:pt x="281927" y="1774010"/>
                  </a:lnTo>
                  <a:lnTo>
                    <a:pt x="306820" y="1813537"/>
                  </a:lnTo>
                  <a:lnTo>
                    <a:pt x="332644" y="1852407"/>
                  </a:lnTo>
                  <a:lnTo>
                    <a:pt x="359383" y="1890605"/>
                  </a:lnTo>
                  <a:lnTo>
                    <a:pt x="387023" y="1928115"/>
                  </a:lnTo>
                  <a:lnTo>
                    <a:pt x="415549" y="1964923"/>
                  </a:lnTo>
                  <a:lnTo>
                    <a:pt x="444946" y="2001011"/>
                  </a:lnTo>
                  <a:lnTo>
                    <a:pt x="475198" y="2036364"/>
                  </a:lnTo>
                  <a:lnTo>
                    <a:pt x="506292" y="2070968"/>
                  </a:lnTo>
                  <a:lnTo>
                    <a:pt x="538211" y="2104805"/>
                  </a:lnTo>
                  <a:lnTo>
                    <a:pt x="570941" y="2137860"/>
                  </a:lnTo>
                  <a:lnTo>
                    <a:pt x="604467" y="2170118"/>
                  </a:lnTo>
                  <a:lnTo>
                    <a:pt x="638774" y="2201564"/>
                  </a:lnTo>
                  <a:lnTo>
                    <a:pt x="673847" y="2232180"/>
                  </a:lnTo>
                  <a:lnTo>
                    <a:pt x="709671" y="2261952"/>
                  </a:lnTo>
                  <a:lnTo>
                    <a:pt x="746231" y="2290864"/>
                  </a:lnTo>
                  <a:lnTo>
                    <a:pt x="783512" y="2318900"/>
                  </a:lnTo>
                  <a:lnTo>
                    <a:pt x="821500" y="2346045"/>
                  </a:lnTo>
                  <a:lnTo>
                    <a:pt x="860179" y="2372283"/>
                  </a:lnTo>
                  <a:lnTo>
                    <a:pt x="899534" y="2397597"/>
                  </a:lnTo>
                  <a:lnTo>
                    <a:pt x="939550" y="2421974"/>
                  </a:lnTo>
                  <a:lnTo>
                    <a:pt x="980213" y="2445396"/>
                  </a:lnTo>
                  <a:lnTo>
                    <a:pt x="1021507" y="2467849"/>
                  </a:lnTo>
                  <a:lnTo>
                    <a:pt x="1063417" y="2489316"/>
                  </a:lnTo>
                  <a:lnTo>
                    <a:pt x="1105929" y="2509781"/>
                  </a:lnTo>
                  <a:lnTo>
                    <a:pt x="1149028" y="2529230"/>
                  </a:lnTo>
                  <a:lnTo>
                    <a:pt x="1192698" y="2547647"/>
                  </a:lnTo>
                  <a:lnTo>
                    <a:pt x="1236925" y="2565015"/>
                  </a:lnTo>
                  <a:lnTo>
                    <a:pt x="1281693" y="2581319"/>
                  </a:lnTo>
                  <a:lnTo>
                    <a:pt x="1326988" y="2596544"/>
                  </a:lnTo>
                  <a:lnTo>
                    <a:pt x="1372794" y="2610674"/>
                  </a:lnTo>
                  <a:lnTo>
                    <a:pt x="1419097" y="2623693"/>
                  </a:lnTo>
                  <a:lnTo>
                    <a:pt x="1587372" y="1991995"/>
                  </a:lnTo>
                  <a:lnTo>
                    <a:pt x="1541584" y="1978717"/>
                  </a:lnTo>
                  <a:lnTo>
                    <a:pt x="1496509" y="1963773"/>
                  </a:lnTo>
                  <a:lnTo>
                    <a:pt x="1452185" y="1947197"/>
                  </a:lnTo>
                  <a:lnTo>
                    <a:pt x="1408648" y="1929026"/>
                  </a:lnTo>
                  <a:lnTo>
                    <a:pt x="1365934" y="1909295"/>
                  </a:lnTo>
                  <a:lnTo>
                    <a:pt x="1324082" y="1888041"/>
                  </a:lnTo>
                  <a:lnTo>
                    <a:pt x="1283126" y="1865298"/>
                  </a:lnTo>
                  <a:lnTo>
                    <a:pt x="1243104" y="1841104"/>
                  </a:lnTo>
                  <a:lnTo>
                    <a:pt x="1204053" y="1815493"/>
                  </a:lnTo>
                  <a:lnTo>
                    <a:pt x="1166008" y="1788503"/>
                  </a:lnTo>
                  <a:lnTo>
                    <a:pt x="1129007" y="1760168"/>
                  </a:lnTo>
                  <a:lnTo>
                    <a:pt x="1093086" y="1730524"/>
                  </a:lnTo>
                  <a:lnTo>
                    <a:pt x="1058281" y="1699608"/>
                  </a:lnTo>
                  <a:lnTo>
                    <a:pt x="1024630" y="1667456"/>
                  </a:lnTo>
                  <a:lnTo>
                    <a:pt x="992169" y="1634102"/>
                  </a:lnTo>
                  <a:lnTo>
                    <a:pt x="960935" y="1599584"/>
                  </a:lnTo>
                  <a:lnTo>
                    <a:pt x="930964" y="1563936"/>
                  </a:lnTo>
                  <a:lnTo>
                    <a:pt x="902292" y="1527196"/>
                  </a:lnTo>
                  <a:lnTo>
                    <a:pt x="874957" y="1489398"/>
                  </a:lnTo>
                  <a:lnTo>
                    <a:pt x="848995" y="1450579"/>
                  </a:lnTo>
                  <a:lnTo>
                    <a:pt x="824443" y="1410774"/>
                  </a:lnTo>
                  <a:lnTo>
                    <a:pt x="801337" y="1370020"/>
                  </a:lnTo>
                  <a:lnTo>
                    <a:pt x="779713" y="1328352"/>
                  </a:lnTo>
                  <a:lnTo>
                    <a:pt x="759610" y="1285806"/>
                  </a:lnTo>
                  <a:lnTo>
                    <a:pt x="741062" y="1242419"/>
                  </a:lnTo>
                  <a:lnTo>
                    <a:pt x="724107" y="1198225"/>
                  </a:lnTo>
                  <a:lnTo>
                    <a:pt x="708781" y="1153261"/>
                  </a:lnTo>
                  <a:lnTo>
                    <a:pt x="695121" y="1107562"/>
                  </a:lnTo>
                  <a:lnTo>
                    <a:pt x="683164" y="1061166"/>
                  </a:lnTo>
                  <a:lnTo>
                    <a:pt x="672946" y="1014106"/>
                  </a:lnTo>
                  <a:lnTo>
                    <a:pt x="664503" y="966420"/>
                  </a:lnTo>
                  <a:lnTo>
                    <a:pt x="657873" y="918144"/>
                  </a:lnTo>
                  <a:lnTo>
                    <a:pt x="653092" y="869312"/>
                  </a:lnTo>
                  <a:lnTo>
                    <a:pt x="650197" y="819961"/>
                  </a:lnTo>
                  <a:lnTo>
                    <a:pt x="649223" y="770127"/>
                  </a:lnTo>
                  <a:lnTo>
                    <a:pt x="650250" y="715011"/>
                  </a:lnTo>
                  <a:lnTo>
                    <a:pt x="653332" y="660893"/>
                  </a:lnTo>
                  <a:lnTo>
                    <a:pt x="658478" y="607745"/>
                  </a:lnTo>
                  <a:lnTo>
                    <a:pt x="665695" y="555536"/>
                  </a:lnTo>
                  <a:lnTo>
                    <a:pt x="674989" y="504237"/>
                  </a:lnTo>
                  <a:lnTo>
                    <a:pt x="686366" y="453818"/>
                  </a:lnTo>
                  <a:lnTo>
                    <a:pt x="699835" y="404250"/>
                  </a:lnTo>
                  <a:lnTo>
                    <a:pt x="715402" y="355502"/>
                  </a:lnTo>
                  <a:lnTo>
                    <a:pt x="733073" y="307545"/>
                  </a:lnTo>
                  <a:lnTo>
                    <a:pt x="752856" y="260350"/>
                  </a:lnTo>
                  <a:lnTo>
                    <a:pt x="15722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41842" y="2024225"/>
              <a:ext cx="920750" cy="1047750"/>
            </a:xfrm>
            <a:custGeom>
              <a:avLst/>
              <a:gdLst/>
              <a:ahLst/>
              <a:cxnLst/>
              <a:rect l="l" t="t" r="r" b="b"/>
              <a:pathLst>
                <a:path w="920750" h="1047750">
                  <a:moveTo>
                    <a:pt x="475205" y="0"/>
                  </a:moveTo>
                  <a:lnTo>
                    <a:pt x="430847" y="495"/>
                  </a:lnTo>
                  <a:lnTo>
                    <a:pt x="386546" y="5311"/>
                  </a:lnTo>
                  <a:lnTo>
                    <a:pt x="342615" y="14508"/>
                  </a:lnTo>
                  <a:lnTo>
                    <a:pt x="299366" y="28146"/>
                  </a:lnTo>
                  <a:lnTo>
                    <a:pt x="257109" y="46286"/>
                  </a:lnTo>
                  <a:lnTo>
                    <a:pt x="216157" y="68988"/>
                  </a:lnTo>
                  <a:lnTo>
                    <a:pt x="177765" y="96767"/>
                  </a:lnTo>
                  <a:lnTo>
                    <a:pt x="142851" y="127604"/>
                  </a:lnTo>
                  <a:lnTo>
                    <a:pt x="111508" y="161187"/>
                  </a:lnTo>
                  <a:lnTo>
                    <a:pt x="83831" y="197204"/>
                  </a:lnTo>
                  <a:lnTo>
                    <a:pt x="59914" y="235345"/>
                  </a:lnTo>
                  <a:lnTo>
                    <a:pt x="39850" y="275297"/>
                  </a:lnTo>
                  <a:lnTo>
                    <a:pt x="23732" y="316749"/>
                  </a:lnTo>
                  <a:lnTo>
                    <a:pt x="11656" y="359389"/>
                  </a:lnTo>
                  <a:lnTo>
                    <a:pt x="3714" y="402906"/>
                  </a:lnTo>
                  <a:lnTo>
                    <a:pt x="0" y="446988"/>
                  </a:lnTo>
                  <a:lnTo>
                    <a:pt x="607" y="491323"/>
                  </a:lnTo>
                  <a:lnTo>
                    <a:pt x="5631" y="535600"/>
                  </a:lnTo>
                  <a:lnTo>
                    <a:pt x="15164" y="579507"/>
                  </a:lnTo>
                  <a:lnTo>
                    <a:pt x="29301" y="622733"/>
                  </a:lnTo>
                  <a:lnTo>
                    <a:pt x="48134" y="664965"/>
                  </a:lnTo>
                  <a:lnTo>
                    <a:pt x="71758" y="705893"/>
                  </a:lnTo>
                  <a:lnTo>
                    <a:pt x="98322" y="744954"/>
                  </a:lnTo>
                  <a:lnTo>
                    <a:pt x="128453" y="780374"/>
                  </a:lnTo>
                  <a:lnTo>
                    <a:pt x="161782" y="812051"/>
                  </a:lnTo>
                  <a:lnTo>
                    <a:pt x="197938" y="839887"/>
                  </a:lnTo>
                  <a:lnTo>
                    <a:pt x="236550" y="863782"/>
                  </a:lnTo>
                  <a:lnTo>
                    <a:pt x="277249" y="883635"/>
                  </a:lnTo>
                  <a:lnTo>
                    <a:pt x="319662" y="899346"/>
                  </a:lnTo>
                  <a:lnTo>
                    <a:pt x="363422" y="910815"/>
                  </a:lnTo>
                  <a:lnTo>
                    <a:pt x="408155" y="917944"/>
                  </a:lnTo>
                  <a:lnTo>
                    <a:pt x="453493" y="920630"/>
                  </a:lnTo>
                  <a:lnTo>
                    <a:pt x="499065" y="918776"/>
                  </a:lnTo>
                  <a:lnTo>
                    <a:pt x="544501" y="912280"/>
                  </a:lnTo>
                  <a:lnTo>
                    <a:pt x="589429" y="901042"/>
                  </a:lnTo>
                  <a:lnTo>
                    <a:pt x="633479" y="884963"/>
                  </a:lnTo>
                  <a:lnTo>
                    <a:pt x="824106" y="1047523"/>
                  </a:lnTo>
                  <a:lnTo>
                    <a:pt x="772417" y="804572"/>
                  </a:lnTo>
                  <a:lnTo>
                    <a:pt x="805058" y="770751"/>
                  </a:lnTo>
                  <a:lnTo>
                    <a:pt x="833769" y="734479"/>
                  </a:lnTo>
                  <a:lnTo>
                    <a:pt x="858499" y="696062"/>
                  </a:lnTo>
                  <a:lnTo>
                    <a:pt x="879199" y="655807"/>
                  </a:lnTo>
                  <a:lnTo>
                    <a:pt x="895817" y="614017"/>
                  </a:lnTo>
                  <a:lnTo>
                    <a:pt x="908305" y="571000"/>
                  </a:lnTo>
                  <a:lnTo>
                    <a:pt x="916610" y="527061"/>
                  </a:lnTo>
                  <a:lnTo>
                    <a:pt x="920684" y="482506"/>
                  </a:lnTo>
                  <a:lnTo>
                    <a:pt x="920476" y="437640"/>
                  </a:lnTo>
                  <a:lnTo>
                    <a:pt x="915935" y="392770"/>
                  </a:lnTo>
                  <a:lnTo>
                    <a:pt x="907012" y="348201"/>
                  </a:lnTo>
                  <a:lnTo>
                    <a:pt x="893655" y="304238"/>
                  </a:lnTo>
                  <a:lnTo>
                    <a:pt x="875816" y="261188"/>
                  </a:lnTo>
                  <a:lnTo>
                    <a:pt x="853443" y="219356"/>
                  </a:lnTo>
                  <a:lnTo>
                    <a:pt x="825641" y="179974"/>
                  </a:lnTo>
                  <a:lnTo>
                    <a:pt x="794780" y="144308"/>
                  </a:lnTo>
                  <a:lnTo>
                    <a:pt x="761173" y="112418"/>
                  </a:lnTo>
                  <a:lnTo>
                    <a:pt x="725132" y="84365"/>
                  </a:lnTo>
                  <a:lnTo>
                    <a:pt x="686967" y="60209"/>
                  </a:lnTo>
                  <a:lnTo>
                    <a:pt x="646991" y="40010"/>
                  </a:lnTo>
                  <a:lnTo>
                    <a:pt x="605516" y="23829"/>
                  </a:lnTo>
                  <a:lnTo>
                    <a:pt x="562852" y="11727"/>
                  </a:lnTo>
                  <a:lnTo>
                    <a:pt x="519311" y="3764"/>
                  </a:lnTo>
                  <a:lnTo>
                    <a:pt x="475205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111406" y="5407425"/>
              <a:ext cx="1090930" cy="920750"/>
            </a:xfrm>
            <a:custGeom>
              <a:avLst/>
              <a:gdLst/>
              <a:ahLst/>
              <a:cxnLst/>
              <a:rect l="l" t="t" r="r" b="b"/>
              <a:pathLst>
                <a:path w="1090929" h="920750">
                  <a:moveTo>
                    <a:pt x="453287" y="0"/>
                  </a:moveTo>
                  <a:lnTo>
                    <a:pt x="408111" y="3162"/>
                  </a:lnTo>
                  <a:lnTo>
                    <a:pt x="363031" y="11004"/>
                  </a:lnTo>
                  <a:lnTo>
                    <a:pt x="318361" y="23626"/>
                  </a:lnTo>
                  <a:lnTo>
                    <a:pt x="274409" y="41128"/>
                  </a:lnTo>
                  <a:lnTo>
                    <a:pt x="232388" y="62550"/>
                  </a:lnTo>
                  <a:lnTo>
                    <a:pt x="193502" y="87607"/>
                  </a:lnTo>
                  <a:lnTo>
                    <a:pt x="157855" y="115993"/>
                  </a:lnTo>
                  <a:lnTo>
                    <a:pt x="125551" y="147401"/>
                  </a:lnTo>
                  <a:lnTo>
                    <a:pt x="96695" y="181527"/>
                  </a:lnTo>
                  <a:lnTo>
                    <a:pt x="71390" y="218063"/>
                  </a:lnTo>
                  <a:lnTo>
                    <a:pt x="49742" y="256704"/>
                  </a:lnTo>
                  <a:lnTo>
                    <a:pt x="31855" y="297144"/>
                  </a:lnTo>
                  <a:lnTo>
                    <a:pt x="17832" y="339077"/>
                  </a:lnTo>
                  <a:lnTo>
                    <a:pt x="7779" y="382196"/>
                  </a:lnTo>
                  <a:lnTo>
                    <a:pt x="1800" y="426196"/>
                  </a:lnTo>
                  <a:lnTo>
                    <a:pt x="0" y="470771"/>
                  </a:lnTo>
                  <a:lnTo>
                    <a:pt x="2481" y="515615"/>
                  </a:lnTo>
                  <a:lnTo>
                    <a:pt x="9350" y="560421"/>
                  </a:lnTo>
                  <a:lnTo>
                    <a:pt x="20709" y="604883"/>
                  </a:lnTo>
                  <a:lnTo>
                    <a:pt x="36665" y="648696"/>
                  </a:lnTo>
                  <a:lnTo>
                    <a:pt x="58134" y="690565"/>
                  </a:lnTo>
                  <a:lnTo>
                    <a:pt x="83238" y="729320"/>
                  </a:lnTo>
                  <a:lnTo>
                    <a:pt x="111669" y="764846"/>
                  </a:lnTo>
                  <a:lnTo>
                    <a:pt x="143121" y="797026"/>
                  </a:lnTo>
                  <a:lnTo>
                    <a:pt x="177286" y="825746"/>
                  </a:lnTo>
                  <a:lnTo>
                    <a:pt x="213859" y="850889"/>
                  </a:lnTo>
                  <a:lnTo>
                    <a:pt x="252532" y="872339"/>
                  </a:lnTo>
                  <a:lnTo>
                    <a:pt x="292998" y="889980"/>
                  </a:lnTo>
                  <a:lnTo>
                    <a:pt x="334952" y="903697"/>
                  </a:lnTo>
                  <a:lnTo>
                    <a:pt x="378085" y="913373"/>
                  </a:lnTo>
                  <a:lnTo>
                    <a:pt x="422092" y="918893"/>
                  </a:lnTo>
                  <a:lnTo>
                    <a:pt x="466665" y="920141"/>
                  </a:lnTo>
                  <a:lnTo>
                    <a:pt x="511498" y="917000"/>
                  </a:lnTo>
                  <a:lnTo>
                    <a:pt x="556284" y="909356"/>
                  </a:lnTo>
                  <a:lnTo>
                    <a:pt x="600715" y="897091"/>
                  </a:lnTo>
                  <a:lnTo>
                    <a:pt x="644487" y="880090"/>
                  </a:lnTo>
                  <a:lnTo>
                    <a:pt x="687533" y="858276"/>
                  </a:lnTo>
                  <a:lnTo>
                    <a:pt x="727279" y="832730"/>
                  </a:lnTo>
                  <a:lnTo>
                    <a:pt x="763612" y="803779"/>
                  </a:lnTo>
                  <a:lnTo>
                    <a:pt x="796421" y="771749"/>
                  </a:lnTo>
                  <a:lnTo>
                    <a:pt x="825593" y="736968"/>
                  </a:lnTo>
                  <a:lnTo>
                    <a:pt x="851017" y="699763"/>
                  </a:lnTo>
                  <a:lnTo>
                    <a:pt x="872579" y="660460"/>
                  </a:lnTo>
                  <a:lnTo>
                    <a:pt x="890168" y="619386"/>
                  </a:lnTo>
                  <a:lnTo>
                    <a:pt x="903671" y="576867"/>
                  </a:lnTo>
                  <a:lnTo>
                    <a:pt x="912977" y="533232"/>
                  </a:lnTo>
                  <a:lnTo>
                    <a:pt x="917973" y="488807"/>
                  </a:lnTo>
                  <a:lnTo>
                    <a:pt x="918547" y="443917"/>
                  </a:lnTo>
                  <a:lnTo>
                    <a:pt x="914587" y="398892"/>
                  </a:lnTo>
                  <a:lnTo>
                    <a:pt x="905980" y="354056"/>
                  </a:lnTo>
                  <a:lnTo>
                    <a:pt x="1090638" y="179939"/>
                  </a:lnTo>
                  <a:lnTo>
                    <a:pt x="841972" y="203688"/>
                  </a:lnTo>
                  <a:lnTo>
                    <a:pt x="812930" y="165570"/>
                  </a:lnTo>
                  <a:lnTo>
                    <a:pt x="780874" y="131129"/>
                  </a:lnTo>
                  <a:lnTo>
                    <a:pt x="746117" y="100465"/>
                  </a:lnTo>
                  <a:lnTo>
                    <a:pt x="708969" y="73678"/>
                  </a:lnTo>
                  <a:lnTo>
                    <a:pt x="669741" y="50869"/>
                  </a:lnTo>
                  <a:lnTo>
                    <a:pt x="628744" y="32138"/>
                  </a:lnTo>
                  <a:lnTo>
                    <a:pt x="586289" y="17586"/>
                  </a:lnTo>
                  <a:lnTo>
                    <a:pt x="542687" y="7311"/>
                  </a:lnTo>
                  <a:lnTo>
                    <a:pt x="498250" y="1416"/>
                  </a:lnTo>
                  <a:lnTo>
                    <a:pt x="45328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863327" y="5402254"/>
              <a:ext cx="1094105" cy="918844"/>
            </a:xfrm>
            <a:custGeom>
              <a:avLst/>
              <a:gdLst/>
              <a:ahLst/>
              <a:cxnLst/>
              <a:rect l="l" t="t" r="r" b="b"/>
              <a:pathLst>
                <a:path w="1094104" h="918845">
                  <a:moveTo>
                    <a:pt x="637176" y="0"/>
                  </a:moveTo>
                  <a:lnTo>
                    <a:pt x="592271" y="1776"/>
                  </a:lnTo>
                  <a:lnTo>
                    <a:pt x="547858" y="8005"/>
                  </a:lnTo>
                  <a:lnTo>
                    <a:pt x="504253" y="18549"/>
                  </a:lnTo>
                  <a:lnTo>
                    <a:pt x="461776" y="33268"/>
                  </a:lnTo>
                  <a:lnTo>
                    <a:pt x="420745" y="52024"/>
                  </a:lnTo>
                  <a:lnTo>
                    <a:pt x="381477" y="74678"/>
                  </a:lnTo>
                  <a:lnTo>
                    <a:pt x="344292" y="101090"/>
                  </a:lnTo>
                  <a:lnTo>
                    <a:pt x="309507" y="131123"/>
                  </a:lnTo>
                  <a:lnTo>
                    <a:pt x="277441" y="164636"/>
                  </a:lnTo>
                  <a:lnTo>
                    <a:pt x="248412" y="201493"/>
                  </a:lnTo>
                  <a:lnTo>
                    <a:pt x="0" y="179014"/>
                  </a:lnTo>
                  <a:lnTo>
                    <a:pt x="185674" y="352496"/>
                  </a:lnTo>
                  <a:lnTo>
                    <a:pt x="176837" y="397457"/>
                  </a:lnTo>
                  <a:lnTo>
                    <a:pt x="172676" y="442589"/>
                  </a:lnTo>
                  <a:lnTo>
                    <a:pt x="173076" y="487562"/>
                  </a:lnTo>
                  <a:lnTo>
                    <a:pt x="177922" y="532048"/>
                  </a:lnTo>
                  <a:lnTo>
                    <a:pt x="187100" y="575721"/>
                  </a:lnTo>
                  <a:lnTo>
                    <a:pt x="200496" y="618251"/>
                  </a:lnTo>
                  <a:lnTo>
                    <a:pt x="217995" y="659312"/>
                  </a:lnTo>
                  <a:lnTo>
                    <a:pt x="239483" y="698574"/>
                  </a:lnTo>
                  <a:lnTo>
                    <a:pt x="264845" y="735710"/>
                  </a:lnTo>
                  <a:lnTo>
                    <a:pt x="293968" y="770392"/>
                  </a:lnTo>
                  <a:lnTo>
                    <a:pt x="326736" y="802292"/>
                  </a:lnTo>
                  <a:lnTo>
                    <a:pt x="363035" y="831083"/>
                  </a:lnTo>
                  <a:lnTo>
                    <a:pt x="402751" y="856435"/>
                  </a:lnTo>
                  <a:lnTo>
                    <a:pt x="445770" y="878022"/>
                  </a:lnTo>
                  <a:lnTo>
                    <a:pt x="489472" y="895211"/>
                  </a:lnTo>
                  <a:lnTo>
                    <a:pt x="533842" y="907616"/>
                  </a:lnTo>
                  <a:lnTo>
                    <a:pt x="578573" y="915360"/>
                  </a:lnTo>
                  <a:lnTo>
                    <a:pt x="623357" y="918564"/>
                  </a:lnTo>
                  <a:lnTo>
                    <a:pt x="667889" y="917351"/>
                  </a:lnTo>
                  <a:lnTo>
                    <a:pt x="711863" y="911841"/>
                  </a:lnTo>
                  <a:lnTo>
                    <a:pt x="754972" y="902156"/>
                  </a:lnTo>
                  <a:lnTo>
                    <a:pt x="796909" y="888420"/>
                  </a:lnTo>
                  <a:lnTo>
                    <a:pt x="837368" y="870753"/>
                  </a:lnTo>
                  <a:lnTo>
                    <a:pt x="876043" y="849277"/>
                  </a:lnTo>
                  <a:lnTo>
                    <a:pt x="912627" y="824114"/>
                  </a:lnTo>
                  <a:lnTo>
                    <a:pt x="946814" y="795386"/>
                  </a:lnTo>
                  <a:lnTo>
                    <a:pt x="978298" y="763215"/>
                  </a:lnTo>
                  <a:lnTo>
                    <a:pt x="1006772" y="727723"/>
                  </a:lnTo>
                  <a:lnTo>
                    <a:pt x="1031930" y="689032"/>
                  </a:lnTo>
                  <a:lnTo>
                    <a:pt x="1053465" y="647263"/>
                  </a:lnTo>
                  <a:lnTo>
                    <a:pt x="1070568" y="603351"/>
                  </a:lnTo>
                  <a:lnTo>
                    <a:pt x="1082899" y="558826"/>
                  </a:lnTo>
                  <a:lnTo>
                    <a:pt x="1090566" y="513992"/>
                  </a:lnTo>
                  <a:lnTo>
                    <a:pt x="1093678" y="469149"/>
                  </a:lnTo>
                  <a:lnTo>
                    <a:pt x="1092344" y="424599"/>
                  </a:lnTo>
                  <a:lnTo>
                    <a:pt x="1086672" y="380644"/>
                  </a:lnTo>
                  <a:lnTo>
                    <a:pt x="1076771" y="337586"/>
                  </a:lnTo>
                  <a:lnTo>
                    <a:pt x="1062751" y="295727"/>
                  </a:lnTo>
                  <a:lnTo>
                    <a:pt x="1044720" y="255367"/>
                  </a:lnTo>
                  <a:lnTo>
                    <a:pt x="1022787" y="216809"/>
                  </a:lnTo>
                  <a:lnTo>
                    <a:pt x="997061" y="180356"/>
                  </a:lnTo>
                  <a:lnTo>
                    <a:pt x="967650" y="146307"/>
                  </a:lnTo>
                  <a:lnTo>
                    <a:pt x="934664" y="114966"/>
                  </a:lnTo>
                  <a:lnTo>
                    <a:pt x="898211" y="86633"/>
                  </a:lnTo>
                  <a:lnTo>
                    <a:pt x="858400" y="61612"/>
                  </a:lnTo>
                  <a:lnTo>
                    <a:pt x="815340" y="40203"/>
                  </a:lnTo>
                  <a:lnTo>
                    <a:pt x="771653" y="22778"/>
                  </a:lnTo>
                  <a:lnTo>
                    <a:pt x="727185" y="10362"/>
                  </a:lnTo>
                  <a:lnTo>
                    <a:pt x="682253" y="2815"/>
                  </a:lnTo>
                  <a:lnTo>
                    <a:pt x="637176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116116" y="2097383"/>
              <a:ext cx="923290" cy="1023619"/>
            </a:xfrm>
            <a:custGeom>
              <a:avLst/>
              <a:gdLst/>
              <a:ahLst/>
              <a:cxnLst/>
              <a:rect l="l" t="t" r="r" b="b"/>
              <a:pathLst>
                <a:path w="923290" h="1023619">
                  <a:moveTo>
                    <a:pt x="469285" y="0"/>
                  </a:moveTo>
                  <a:lnTo>
                    <a:pt x="424756" y="1198"/>
                  </a:lnTo>
                  <a:lnTo>
                    <a:pt x="380641" y="6673"/>
                  </a:lnTo>
                  <a:lnTo>
                    <a:pt x="337272" y="16355"/>
                  </a:lnTo>
                  <a:lnTo>
                    <a:pt x="294979" y="30175"/>
                  </a:lnTo>
                  <a:lnTo>
                    <a:pt x="254094" y="48064"/>
                  </a:lnTo>
                  <a:lnTo>
                    <a:pt x="214948" y="69952"/>
                  </a:lnTo>
                  <a:lnTo>
                    <a:pt x="177870" y="95770"/>
                  </a:lnTo>
                  <a:lnTo>
                    <a:pt x="143194" y="125449"/>
                  </a:lnTo>
                  <a:lnTo>
                    <a:pt x="111248" y="158918"/>
                  </a:lnTo>
                  <a:lnTo>
                    <a:pt x="82365" y="196109"/>
                  </a:lnTo>
                  <a:lnTo>
                    <a:pt x="57318" y="236681"/>
                  </a:lnTo>
                  <a:lnTo>
                    <a:pt x="36850" y="278863"/>
                  </a:lnTo>
                  <a:lnTo>
                    <a:pt x="20923" y="322312"/>
                  </a:lnTo>
                  <a:lnTo>
                    <a:pt x="9499" y="366682"/>
                  </a:lnTo>
                  <a:lnTo>
                    <a:pt x="2537" y="411630"/>
                  </a:lnTo>
                  <a:lnTo>
                    <a:pt x="0" y="456810"/>
                  </a:lnTo>
                  <a:lnTo>
                    <a:pt x="1847" y="501877"/>
                  </a:lnTo>
                  <a:lnTo>
                    <a:pt x="8042" y="546488"/>
                  </a:lnTo>
                  <a:lnTo>
                    <a:pt x="18544" y="590298"/>
                  </a:lnTo>
                  <a:lnTo>
                    <a:pt x="33315" y="632961"/>
                  </a:lnTo>
                  <a:lnTo>
                    <a:pt x="52316" y="674134"/>
                  </a:lnTo>
                  <a:lnTo>
                    <a:pt x="75507" y="713472"/>
                  </a:lnTo>
                  <a:lnTo>
                    <a:pt x="102851" y="750629"/>
                  </a:lnTo>
                  <a:lnTo>
                    <a:pt x="134308" y="785262"/>
                  </a:lnTo>
                  <a:lnTo>
                    <a:pt x="64712" y="1023133"/>
                  </a:lnTo>
                  <a:lnTo>
                    <a:pt x="268039" y="878353"/>
                  </a:lnTo>
                  <a:lnTo>
                    <a:pt x="311064" y="895911"/>
                  </a:lnTo>
                  <a:lnTo>
                    <a:pt x="355105" y="908741"/>
                  </a:lnTo>
                  <a:lnTo>
                    <a:pt x="399816" y="916920"/>
                  </a:lnTo>
                  <a:lnTo>
                    <a:pt x="444850" y="920524"/>
                  </a:lnTo>
                  <a:lnTo>
                    <a:pt x="489859" y="919630"/>
                  </a:lnTo>
                  <a:lnTo>
                    <a:pt x="534495" y="914316"/>
                  </a:lnTo>
                  <a:lnTo>
                    <a:pt x="578412" y="904658"/>
                  </a:lnTo>
                  <a:lnTo>
                    <a:pt x="621261" y="890733"/>
                  </a:lnTo>
                  <a:lnTo>
                    <a:pt x="662696" y="872619"/>
                  </a:lnTo>
                  <a:lnTo>
                    <a:pt x="702368" y="850391"/>
                  </a:lnTo>
                  <a:lnTo>
                    <a:pt x="739932" y="824127"/>
                  </a:lnTo>
                  <a:lnTo>
                    <a:pt x="775038" y="793904"/>
                  </a:lnTo>
                  <a:lnTo>
                    <a:pt x="807341" y="759799"/>
                  </a:lnTo>
                  <a:lnTo>
                    <a:pt x="836491" y="721889"/>
                  </a:lnTo>
                  <a:lnTo>
                    <a:pt x="862415" y="682148"/>
                  </a:lnTo>
                  <a:lnTo>
                    <a:pt x="883653" y="640951"/>
                  </a:lnTo>
                  <a:lnTo>
                    <a:pt x="900271" y="598611"/>
                  </a:lnTo>
                  <a:lnTo>
                    <a:pt x="912338" y="555442"/>
                  </a:lnTo>
                  <a:lnTo>
                    <a:pt x="919921" y="511755"/>
                  </a:lnTo>
                  <a:lnTo>
                    <a:pt x="923087" y="467864"/>
                  </a:lnTo>
                  <a:lnTo>
                    <a:pt x="921904" y="424081"/>
                  </a:lnTo>
                  <a:lnTo>
                    <a:pt x="916438" y="380719"/>
                  </a:lnTo>
                  <a:lnTo>
                    <a:pt x="906758" y="338091"/>
                  </a:lnTo>
                  <a:lnTo>
                    <a:pt x="892930" y="296510"/>
                  </a:lnTo>
                  <a:lnTo>
                    <a:pt x="875022" y="256287"/>
                  </a:lnTo>
                  <a:lnTo>
                    <a:pt x="853101" y="217737"/>
                  </a:lnTo>
                  <a:lnTo>
                    <a:pt x="827234" y="181171"/>
                  </a:lnTo>
                  <a:lnTo>
                    <a:pt x="797490" y="146902"/>
                  </a:lnTo>
                  <a:lnTo>
                    <a:pt x="763935" y="115244"/>
                  </a:lnTo>
                  <a:lnTo>
                    <a:pt x="726636" y="86508"/>
                  </a:lnTo>
                  <a:lnTo>
                    <a:pt x="686569" y="60589"/>
                  </a:lnTo>
                  <a:lnTo>
                    <a:pt x="644931" y="39362"/>
                  </a:lnTo>
                  <a:lnTo>
                    <a:pt x="602052" y="22759"/>
                  </a:lnTo>
                  <a:lnTo>
                    <a:pt x="558264" y="10711"/>
                  </a:lnTo>
                  <a:lnTo>
                    <a:pt x="513898" y="3147"/>
                  </a:lnTo>
                  <a:lnTo>
                    <a:pt x="469285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491478" y="2285238"/>
            <a:ext cx="1993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6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480931" y="2359914"/>
            <a:ext cx="1993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6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399268" y="5687948"/>
            <a:ext cx="1993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6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60181" y="7292161"/>
            <a:ext cx="2000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60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445633" y="5687948"/>
            <a:ext cx="1993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6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765554" y="5655310"/>
            <a:ext cx="320484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Retirement</a:t>
            </a:r>
            <a:r>
              <a:rPr sz="2200" spc="-6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disposal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059159" y="5648655"/>
            <a:ext cx="117030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M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i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n</a:t>
            </a:r>
            <a:r>
              <a:rPr sz="2200" spc="150" dirty="0">
                <a:solidFill>
                  <a:srgbClr val="3E3E3E"/>
                </a:solidFill>
                <a:latin typeface="Microsoft Sans Serif"/>
                <a:cs typeface="Microsoft Sans Serif"/>
              </a:rPr>
              <a:t>t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n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093845" y="2353818"/>
            <a:ext cx="174752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Procurement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205719" y="2347340"/>
            <a:ext cx="267525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Deploy</a:t>
            </a:r>
            <a:r>
              <a:rPr sz="2200" spc="-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discover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782050" y="7229602"/>
            <a:ext cx="107505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275" dirty="0">
                <a:solidFill>
                  <a:srgbClr val="3E3E3E"/>
                </a:solidFill>
                <a:latin typeface="Microsoft Sans Serif"/>
                <a:cs typeface="Microsoft Sans Serif"/>
              </a:rPr>
              <a:t>S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uppo</a:t>
            </a:r>
            <a:r>
              <a:rPr sz="2200" spc="170" dirty="0">
                <a:solidFill>
                  <a:srgbClr val="3E3E3E"/>
                </a:solidFill>
                <a:latin typeface="Microsoft Sans Serif"/>
                <a:cs typeface="Microsoft Sans Serif"/>
              </a:rPr>
              <a:t>r</a:t>
            </a:r>
            <a:r>
              <a:rPr sz="2200" spc="165" dirty="0">
                <a:solidFill>
                  <a:srgbClr val="3E3E3E"/>
                </a:solidFill>
                <a:latin typeface="Microsoft Sans Serif"/>
                <a:cs typeface="Microsoft Sans Serif"/>
              </a:rPr>
              <a:t>t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64934" y="304622"/>
            <a:ext cx="332803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0" dirty="0"/>
              <a:t>D</a:t>
            </a:r>
            <a:r>
              <a:rPr dirty="0"/>
              <a:t>a</a:t>
            </a:r>
            <a:r>
              <a:rPr spc="25" dirty="0"/>
              <a:t>t</a:t>
            </a:r>
            <a:r>
              <a:rPr spc="45" dirty="0"/>
              <a:t>a</a:t>
            </a:r>
            <a:r>
              <a:rPr spc="-145" dirty="0"/>
              <a:t> </a:t>
            </a:r>
            <a:r>
              <a:rPr spc="130" dirty="0"/>
              <a:t>M</a:t>
            </a:r>
            <a:r>
              <a:rPr spc="30" dirty="0"/>
              <a:t>an</a:t>
            </a:r>
            <a:r>
              <a:rPr spc="40" dirty="0"/>
              <a:t>a</a:t>
            </a:r>
            <a:r>
              <a:rPr spc="-95" dirty="0"/>
              <a:t>g</a:t>
            </a:r>
            <a:r>
              <a:rPr spc="-100" dirty="0"/>
              <a:t>e</a:t>
            </a:r>
            <a:r>
              <a:rPr spc="45" dirty="0"/>
              <a:t>ment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12079" y="752855"/>
            <a:ext cx="5830824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681984" y="1411224"/>
            <a:ext cx="9287510" cy="917575"/>
          </a:xfrm>
          <a:custGeom>
            <a:avLst/>
            <a:gdLst/>
            <a:ahLst/>
            <a:cxnLst/>
            <a:rect l="l" t="t" r="r" b="b"/>
            <a:pathLst>
              <a:path w="9287510" h="917575">
                <a:moveTo>
                  <a:pt x="0" y="152907"/>
                </a:moveTo>
                <a:lnTo>
                  <a:pt x="7794" y="104574"/>
                </a:lnTo>
                <a:lnTo>
                  <a:pt x="29500" y="62599"/>
                </a:lnTo>
                <a:lnTo>
                  <a:pt x="62599" y="29500"/>
                </a:lnTo>
                <a:lnTo>
                  <a:pt x="104574" y="7794"/>
                </a:lnTo>
                <a:lnTo>
                  <a:pt x="152907" y="0"/>
                </a:lnTo>
                <a:lnTo>
                  <a:pt x="9134348" y="0"/>
                </a:lnTo>
                <a:lnTo>
                  <a:pt x="9182681" y="7794"/>
                </a:lnTo>
                <a:lnTo>
                  <a:pt x="9224656" y="29500"/>
                </a:lnTo>
                <a:lnTo>
                  <a:pt x="9257755" y="62599"/>
                </a:lnTo>
                <a:lnTo>
                  <a:pt x="9279461" y="104574"/>
                </a:lnTo>
                <a:lnTo>
                  <a:pt x="9287256" y="152907"/>
                </a:lnTo>
                <a:lnTo>
                  <a:pt x="9287256" y="764540"/>
                </a:lnTo>
                <a:lnTo>
                  <a:pt x="9279461" y="812873"/>
                </a:lnTo>
                <a:lnTo>
                  <a:pt x="9257755" y="854848"/>
                </a:lnTo>
                <a:lnTo>
                  <a:pt x="9224656" y="887947"/>
                </a:lnTo>
                <a:lnTo>
                  <a:pt x="9182681" y="909653"/>
                </a:lnTo>
                <a:lnTo>
                  <a:pt x="9134348" y="917448"/>
                </a:lnTo>
                <a:lnTo>
                  <a:pt x="152907" y="917448"/>
                </a:lnTo>
                <a:lnTo>
                  <a:pt x="104574" y="909653"/>
                </a:lnTo>
                <a:lnTo>
                  <a:pt x="62599" y="887947"/>
                </a:lnTo>
                <a:lnTo>
                  <a:pt x="29500" y="854848"/>
                </a:lnTo>
                <a:lnTo>
                  <a:pt x="7794" y="812873"/>
                </a:lnTo>
                <a:lnTo>
                  <a:pt x="0" y="764540"/>
                </a:lnTo>
                <a:lnTo>
                  <a:pt x="0" y="152907"/>
                </a:lnTo>
                <a:close/>
              </a:path>
            </a:pathLst>
          </a:custGeom>
          <a:ln w="12700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900040" y="1694815"/>
            <a:ext cx="693420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smallest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piece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information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any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form.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10784" y="2892551"/>
            <a:ext cx="2563495" cy="2298700"/>
          </a:xfrm>
          <a:custGeom>
            <a:avLst/>
            <a:gdLst/>
            <a:ahLst/>
            <a:cxnLst/>
            <a:rect l="l" t="t" r="r" b="b"/>
            <a:pathLst>
              <a:path w="2563495" h="2298700">
                <a:moveTo>
                  <a:pt x="2448051" y="0"/>
                </a:moveTo>
                <a:lnTo>
                  <a:pt x="2410911" y="22894"/>
                </a:lnTo>
                <a:lnTo>
                  <a:pt x="2374634" y="50430"/>
                </a:lnTo>
                <a:lnTo>
                  <a:pt x="2327648" y="87729"/>
                </a:lnTo>
                <a:lnTo>
                  <a:pt x="2270776" y="134069"/>
                </a:lnTo>
                <a:lnTo>
                  <a:pt x="2204839" y="188728"/>
                </a:lnTo>
                <a:lnTo>
                  <a:pt x="2090736" y="284736"/>
                </a:lnTo>
                <a:lnTo>
                  <a:pt x="1960862" y="395402"/>
                </a:lnTo>
                <a:lnTo>
                  <a:pt x="1767957" y="561546"/>
                </a:lnTo>
                <a:lnTo>
                  <a:pt x="1558521" y="743642"/>
                </a:lnTo>
                <a:lnTo>
                  <a:pt x="1339131" y="935915"/>
                </a:lnTo>
                <a:lnTo>
                  <a:pt x="1116363" y="1132589"/>
                </a:lnTo>
                <a:lnTo>
                  <a:pt x="896792" y="1327890"/>
                </a:lnTo>
                <a:lnTo>
                  <a:pt x="686995" y="1516042"/>
                </a:lnTo>
                <a:lnTo>
                  <a:pt x="540017" y="1648991"/>
                </a:lnTo>
                <a:lnTo>
                  <a:pt x="405009" y="1772234"/>
                </a:lnTo>
                <a:lnTo>
                  <a:pt x="284747" y="1883334"/>
                </a:lnTo>
                <a:lnTo>
                  <a:pt x="214134" y="1949452"/>
                </a:lnTo>
                <a:lnTo>
                  <a:pt x="152129" y="2008369"/>
                </a:lnTo>
                <a:lnTo>
                  <a:pt x="99554" y="2059363"/>
                </a:lnTo>
                <a:lnTo>
                  <a:pt x="57232" y="2101711"/>
                </a:lnTo>
                <a:lnTo>
                  <a:pt x="25984" y="2134693"/>
                </a:lnTo>
                <a:lnTo>
                  <a:pt x="1675" y="2165023"/>
                </a:lnTo>
                <a:lnTo>
                  <a:pt x="0" y="2169668"/>
                </a:lnTo>
                <a:lnTo>
                  <a:pt x="8963" y="2220235"/>
                </a:lnTo>
                <a:lnTo>
                  <a:pt x="33512" y="2261028"/>
                </a:lnTo>
                <a:lnTo>
                  <a:pt x="70133" y="2288272"/>
                </a:lnTo>
                <a:lnTo>
                  <a:pt x="115315" y="2298192"/>
                </a:lnTo>
                <a:lnTo>
                  <a:pt x="2448051" y="2298192"/>
                </a:lnTo>
                <a:lnTo>
                  <a:pt x="2493234" y="2288272"/>
                </a:lnTo>
                <a:lnTo>
                  <a:pt x="2529855" y="2261028"/>
                </a:lnTo>
                <a:lnTo>
                  <a:pt x="2554404" y="2220235"/>
                </a:lnTo>
                <a:lnTo>
                  <a:pt x="2563367" y="2169668"/>
                </a:lnTo>
                <a:lnTo>
                  <a:pt x="2563367" y="128524"/>
                </a:lnTo>
                <a:lnTo>
                  <a:pt x="2554404" y="77956"/>
                </a:lnTo>
                <a:lnTo>
                  <a:pt x="2529855" y="37163"/>
                </a:lnTo>
                <a:lnTo>
                  <a:pt x="2493234" y="9919"/>
                </a:lnTo>
                <a:lnTo>
                  <a:pt x="2448051" y="0"/>
                </a:lnTo>
                <a:close/>
              </a:path>
            </a:pathLst>
          </a:custGeom>
          <a:solidFill>
            <a:srgbClr val="2CA9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83880" y="2892551"/>
            <a:ext cx="2563495" cy="2298700"/>
          </a:xfrm>
          <a:custGeom>
            <a:avLst/>
            <a:gdLst/>
            <a:ahLst/>
            <a:cxnLst/>
            <a:rect l="l" t="t" r="r" b="b"/>
            <a:pathLst>
              <a:path w="2563495" h="2298700">
                <a:moveTo>
                  <a:pt x="115316" y="0"/>
                </a:moveTo>
                <a:lnTo>
                  <a:pt x="70133" y="9919"/>
                </a:lnTo>
                <a:lnTo>
                  <a:pt x="33512" y="37163"/>
                </a:lnTo>
                <a:lnTo>
                  <a:pt x="8963" y="77956"/>
                </a:lnTo>
                <a:lnTo>
                  <a:pt x="0" y="128524"/>
                </a:lnTo>
                <a:lnTo>
                  <a:pt x="0" y="2169668"/>
                </a:lnTo>
                <a:lnTo>
                  <a:pt x="8963" y="2220235"/>
                </a:lnTo>
                <a:lnTo>
                  <a:pt x="33512" y="2261028"/>
                </a:lnTo>
                <a:lnTo>
                  <a:pt x="70133" y="2288272"/>
                </a:lnTo>
                <a:lnTo>
                  <a:pt x="115316" y="2298192"/>
                </a:lnTo>
                <a:lnTo>
                  <a:pt x="2448052" y="2298192"/>
                </a:lnTo>
                <a:lnTo>
                  <a:pt x="2492109" y="2288272"/>
                </a:lnTo>
                <a:lnTo>
                  <a:pt x="2528855" y="2261028"/>
                </a:lnTo>
                <a:lnTo>
                  <a:pt x="2554029" y="2220235"/>
                </a:lnTo>
                <a:lnTo>
                  <a:pt x="2563368" y="2169668"/>
                </a:lnTo>
                <a:lnTo>
                  <a:pt x="2561692" y="2165023"/>
                </a:lnTo>
                <a:lnTo>
                  <a:pt x="2537383" y="2134693"/>
                </a:lnTo>
                <a:lnTo>
                  <a:pt x="2506135" y="2101711"/>
                </a:lnTo>
                <a:lnTo>
                  <a:pt x="2463813" y="2059363"/>
                </a:lnTo>
                <a:lnTo>
                  <a:pt x="2411238" y="2008369"/>
                </a:lnTo>
                <a:lnTo>
                  <a:pt x="2349233" y="1949452"/>
                </a:lnTo>
                <a:lnTo>
                  <a:pt x="2278620" y="1883334"/>
                </a:lnTo>
                <a:lnTo>
                  <a:pt x="2158358" y="1772234"/>
                </a:lnTo>
                <a:lnTo>
                  <a:pt x="2023350" y="1648991"/>
                </a:lnTo>
                <a:lnTo>
                  <a:pt x="1876372" y="1516042"/>
                </a:lnTo>
                <a:lnTo>
                  <a:pt x="1666575" y="1327890"/>
                </a:lnTo>
                <a:lnTo>
                  <a:pt x="1447004" y="1132589"/>
                </a:lnTo>
                <a:lnTo>
                  <a:pt x="1224236" y="935915"/>
                </a:lnTo>
                <a:lnTo>
                  <a:pt x="1004846" y="743642"/>
                </a:lnTo>
                <a:lnTo>
                  <a:pt x="795410" y="561546"/>
                </a:lnTo>
                <a:lnTo>
                  <a:pt x="602505" y="395402"/>
                </a:lnTo>
                <a:lnTo>
                  <a:pt x="472631" y="284736"/>
                </a:lnTo>
                <a:lnTo>
                  <a:pt x="358528" y="188728"/>
                </a:lnTo>
                <a:lnTo>
                  <a:pt x="292591" y="134069"/>
                </a:lnTo>
                <a:lnTo>
                  <a:pt x="235719" y="87729"/>
                </a:lnTo>
                <a:lnTo>
                  <a:pt x="188733" y="50430"/>
                </a:lnTo>
                <a:lnTo>
                  <a:pt x="152456" y="22894"/>
                </a:lnTo>
                <a:lnTo>
                  <a:pt x="119917" y="1476"/>
                </a:lnTo>
                <a:lnTo>
                  <a:pt x="115316" y="0"/>
                </a:lnTo>
                <a:close/>
              </a:path>
            </a:pathLst>
          </a:custGeom>
          <a:solidFill>
            <a:srgbClr val="9BBA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10784" y="5294376"/>
            <a:ext cx="2563495" cy="2301240"/>
          </a:xfrm>
          <a:custGeom>
            <a:avLst/>
            <a:gdLst/>
            <a:ahLst/>
            <a:cxnLst/>
            <a:rect l="l" t="t" r="r" b="b"/>
            <a:pathLst>
              <a:path w="2563495" h="2301240">
                <a:moveTo>
                  <a:pt x="2448051" y="0"/>
                </a:moveTo>
                <a:lnTo>
                  <a:pt x="115315" y="0"/>
                </a:lnTo>
                <a:lnTo>
                  <a:pt x="70133" y="10296"/>
                </a:lnTo>
                <a:lnTo>
                  <a:pt x="33512" y="38179"/>
                </a:lnTo>
                <a:lnTo>
                  <a:pt x="8963" y="79134"/>
                </a:lnTo>
                <a:lnTo>
                  <a:pt x="0" y="128650"/>
                </a:lnTo>
                <a:lnTo>
                  <a:pt x="1675" y="133411"/>
                </a:lnTo>
                <a:lnTo>
                  <a:pt x="25984" y="164070"/>
                </a:lnTo>
                <a:lnTo>
                  <a:pt x="57232" y="197256"/>
                </a:lnTo>
                <a:lnTo>
                  <a:pt x="99554" y="239798"/>
                </a:lnTo>
                <a:lnTo>
                  <a:pt x="182004" y="319575"/>
                </a:lnTo>
                <a:lnTo>
                  <a:pt x="248416" y="382349"/>
                </a:lnTo>
                <a:lnTo>
                  <a:pt x="323025" y="451953"/>
                </a:lnTo>
                <a:lnTo>
                  <a:pt x="405009" y="527666"/>
                </a:lnTo>
                <a:lnTo>
                  <a:pt x="540017" y="651110"/>
                </a:lnTo>
                <a:lnTo>
                  <a:pt x="686995" y="784240"/>
                </a:lnTo>
                <a:lnTo>
                  <a:pt x="896792" y="972603"/>
                </a:lnTo>
                <a:lnTo>
                  <a:pt x="1116363" y="1168082"/>
                </a:lnTo>
                <a:lnTo>
                  <a:pt x="1339131" y="1364906"/>
                </a:lnTo>
                <a:lnTo>
                  <a:pt x="1558521" y="1557300"/>
                </a:lnTo>
                <a:lnTo>
                  <a:pt x="1767957" y="1739493"/>
                </a:lnTo>
                <a:lnTo>
                  <a:pt x="1960862" y="1905712"/>
                </a:lnTo>
                <a:lnTo>
                  <a:pt x="2090736" y="2016420"/>
                </a:lnTo>
                <a:lnTo>
                  <a:pt x="2204839" y="2112461"/>
                </a:lnTo>
                <a:lnTo>
                  <a:pt x="2270776" y="2167137"/>
                </a:lnTo>
                <a:lnTo>
                  <a:pt x="2327648" y="2213490"/>
                </a:lnTo>
                <a:lnTo>
                  <a:pt x="2374634" y="2250798"/>
                </a:lnTo>
                <a:lnTo>
                  <a:pt x="2410911" y="2278340"/>
                </a:lnTo>
                <a:lnTo>
                  <a:pt x="2443450" y="2299763"/>
                </a:lnTo>
                <a:lnTo>
                  <a:pt x="2448051" y="2301240"/>
                </a:lnTo>
                <a:lnTo>
                  <a:pt x="2493234" y="2290943"/>
                </a:lnTo>
                <a:lnTo>
                  <a:pt x="2529855" y="2263060"/>
                </a:lnTo>
                <a:lnTo>
                  <a:pt x="2554404" y="2222105"/>
                </a:lnTo>
                <a:lnTo>
                  <a:pt x="2563367" y="2172589"/>
                </a:lnTo>
                <a:lnTo>
                  <a:pt x="2563367" y="128650"/>
                </a:lnTo>
                <a:lnTo>
                  <a:pt x="2554404" y="79134"/>
                </a:lnTo>
                <a:lnTo>
                  <a:pt x="2529855" y="38179"/>
                </a:lnTo>
                <a:lnTo>
                  <a:pt x="2493234" y="10296"/>
                </a:lnTo>
                <a:lnTo>
                  <a:pt x="2448051" y="0"/>
                </a:lnTo>
                <a:close/>
              </a:path>
            </a:pathLst>
          </a:custGeom>
          <a:solidFill>
            <a:srgbClr val="D143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83880" y="5294376"/>
            <a:ext cx="2563495" cy="2301240"/>
          </a:xfrm>
          <a:custGeom>
            <a:avLst/>
            <a:gdLst/>
            <a:ahLst/>
            <a:cxnLst/>
            <a:rect l="l" t="t" r="r" b="b"/>
            <a:pathLst>
              <a:path w="2563495" h="2301240">
                <a:moveTo>
                  <a:pt x="2448052" y="0"/>
                </a:moveTo>
                <a:lnTo>
                  <a:pt x="115316" y="0"/>
                </a:lnTo>
                <a:lnTo>
                  <a:pt x="70133" y="10296"/>
                </a:lnTo>
                <a:lnTo>
                  <a:pt x="33512" y="38179"/>
                </a:lnTo>
                <a:lnTo>
                  <a:pt x="8963" y="79134"/>
                </a:lnTo>
                <a:lnTo>
                  <a:pt x="0" y="128650"/>
                </a:lnTo>
                <a:lnTo>
                  <a:pt x="0" y="2172589"/>
                </a:lnTo>
                <a:lnTo>
                  <a:pt x="8963" y="2222105"/>
                </a:lnTo>
                <a:lnTo>
                  <a:pt x="33512" y="2263060"/>
                </a:lnTo>
                <a:lnTo>
                  <a:pt x="70133" y="2290943"/>
                </a:lnTo>
                <a:lnTo>
                  <a:pt x="115316" y="2301240"/>
                </a:lnTo>
                <a:lnTo>
                  <a:pt x="119917" y="2299763"/>
                </a:lnTo>
                <a:lnTo>
                  <a:pt x="152456" y="2278340"/>
                </a:lnTo>
                <a:lnTo>
                  <a:pt x="188733" y="2250798"/>
                </a:lnTo>
                <a:lnTo>
                  <a:pt x="235719" y="2213490"/>
                </a:lnTo>
                <a:lnTo>
                  <a:pt x="292591" y="2167137"/>
                </a:lnTo>
                <a:lnTo>
                  <a:pt x="358528" y="2112461"/>
                </a:lnTo>
                <a:lnTo>
                  <a:pt x="472631" y="2016420"/>
                </a:lnTo>
                <a:lnTo>
                  <a:pt x="602505" y="1905712"/>
                </a:lnTo>
                <a:lnTo>
                  <a:pt x="795410" y="1739493"/>
                </a:lnTo>
                <a:lnTo>
                  <a:pt x="1004846" y="1557300"/>
                </a:lnTo>
                <a:lnTo>
                  <a:pt x="1224236" y="1364906"/>
                </a:lnTo>
                <a:lnTo>
                  <a:pt x="1447004" y="1168082"/>
                </a:lnTo>
                <a:lnTo>
                  <a:pt x="1666575" y="972603"/>
                </a:lnTo>
                <a:lnTo>
                  <a:pt x="1876372" y="784240"/>
                </a:lnTo>
                <a:lnTo>
                  <a:pt x="2023350" y="651110"/>
                </a:lnTo>
                <a:lnTo>
                  <a:pt x="2158358" y="527666"/>
                </a:lnTo>
                <a:lnTo>
                  <a:pt x="2240342" y="451953"/>
                </a:lnTo>
                <a:lnTo>
                  <a:pt x="2314951" y="382349"/>
                </a:lnTo>
                <a:lnTo>
                  <a:pt x="2381363" y="319575"/>
                </a:lnTo>
                <a:lnTo>
                  <a:pt x="2438756" y="264352"/>
                </a:lnTo>
                <a:lnTo>
                  <a:pt x="2486307" y="217403"/>
                </a:lnTo>
                <a:lnTo>
                  <a:pt x="2523195" y="179449"/>
                </a:lnTo>
                <a:lnTo>
                  <a:pt x="2556734" y="140961"/>
                </a:lnTo>
                <a:lnTo>
                  <a:pt x="2563368" y="128650"/>
                </a:lnTo>
                <a:lnTo>
                  <a:pt x="2554029" y="79134"/>
                </a:lnTo>
                <a:lnTo>
                  <a:pt x="2528855" y="38179"/>
                </a:lnTo>
                <a:lnTo>
                  <a:pt x="2492109" y="10296"/>
                </a:lnTo>
                <a:lnTo>
                  <a:pt x="2448052" y="0"/>
                </a:lnTo>
                <a:close/>
              </a:path>
            </a:pathLst>
          </a:custGeom>
          <a:solidFill>
            <a:srgbClr val="F19B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561079" y="3787597"/>
            <a:ext cx="212598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Text</a:t>
            </a:r>
            <a:r>
              <a:rPr sz="2200" spc="-1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documents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725150" y="3790644"/>
            <a:ext cx="966469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Images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703179" y="6294831"/>
            <a:ext cx="254000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Software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programs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44085" y="6335344"/>
            <a:ext cx="143637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Audio</a:t>
            </a:r>
            <a:r>
              <a:rPr sz="2200" spc="-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clips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205220" y="3367532"/>
            <a:ext cx="1171575" cy="1171575"/>
            <a:chOff x="6205220" y="3367532"/>
            <a:chExt cx="1171575" cy="1171575"/>
          </a:xfrm>
        </p:grpSpPr>
        <p:sp>
          <p:nvSpPr>
            <p:cNvPr id="16" name="object 16"/>
            <p:cNvSpPr/>
            <p:nvPr/>
          </p:nvSpPr>
          <p:spPr>
            <a:xfrm>
              <a:off x="6217920" y="3380232"/>
              <a:ext cx="1146175" cy="1146175"/>
            </a:xfrm>
            <a:custGeom>
              <a:avLst/>
              <a:gdLst/>
              <a:ahLst/>
              <a:cxnLst/>
              <a:rect l="l" t="t" r="r" b="b"/>
              <a:pathLst>
                <a:path w="1146175" h="1146175">
                  <a:moveTo>
                    <a:pt x="573024" y="0"/>
                  </a:moveTo>
                  <a:lnTo>
                    <a:pt x="526025" y="1899"/>
                  </a:lnTo>
                  <a:lnTo>
                    <a:pt x="480073" y="7499"/>
                  </a:lnTo>
                  <a:lnTo>
                    <a:pt x="435315" y="16652"/>
                  </a:lnTo>
                  <a:lnTo>
                    <a:pt x="391899" y="29212"/>
                  </a:lnTo>
                  <a:lnTo>
                    <a:pt x="349972" y="45029"/>
                  </a:lnTo>
                  <a:lnTo>
                    <a:pt x="309681" y="63957"/>
                  </a:lnTo>
                  <a:lnTo>
                    <a:pt x="271174" y="85849"/>
                  </a:lnTo>
                  <a:lnTo>
                    <a:pt x="234598" y="110557"/>
                  </a:lnTo>
                  <a:lnTo>
                    <a:pt x="200101" y="137933"/>
                  </a:lnTo>
                  <a:lnTo>
                    <a:pt x="167830" y="167830"/>
                  </a:lnTo>
                  <a:lnTo>
                    <a:pt x="137933" y="200101"/>
                  </a:lnTo>
                  <a:lnTo>
                    <a:pt x="110557" y="234598"/>
                  </a:lnTo>
                  <a:lnTo>
                    <a:pt x="85849" y="271174"/>
                  </a:lnTo>
                  <a:lnTo>
                    <a:pt x="63957" y="309681"/>
                  </a:lnTo>
                  <a:lnTo>
                    <a:pt x="45029" y="349972"/>
                  </a:lnTo>
                  <a:lnTo>
                    <a:pt x="29212" y="391899"/>
                  </a:lnTo>
                  <a:lnTo>
                    <a:pt x="16652" y="435315"/>
                  </a:lnTo>
                  <a:lnTo>
                    <a:pt x="7499" y="480073"/>
                  </a:lnTo>
                  <a:lnTo>
                    <a:pt x="1899" y="526025"/>
                  </a:lnTo>
                  <a:lnTo>
                    <a:pt x="0" y="573023"/>
                  </a:lnTo>
                  <a:lnTo>
                    <a:pt x="1899" y="620022"/>
                  </a:lnTo>
                  <a:lnTo>
                    <a:pt x="7499" y="665974"/>
                  </a:lnTo>
                  <a:lnTo>
                    <a:pt x="16652" y="710732"/>
                  </a:lnTo>
                  <a:lnTo>
                    <a:pt x="29212" y="754148"/>
                  </a:lnTo>
                  <a:lnTo>
                    <a:pt x="45029" y="796075"/>
                  </a:lnTo>
                  <a:lnTo>
                    <a:pt x="63957" y="836366"/>
                  </a:lnTo>
                  <a:lnTo>
                    <a:pt x="85849" y="874873"/>
                  </a:lnTo>
                  <a:lnTo>
                    <a:pt x="110557" y="911449"/>
                  </a:lnTo>
                  <a:lnTo>
                    <a:pt x="137933" y="945946"/>
                  </a:lnTo>
                  <a:lnTo>
                    <a:pt x="167830" y="978217"/>
                  </a:lnTo>
                  <a:lnTo>
                    <a:pt x="200101" y="1008114"/>
                  </a:lnTo>
                  <a:lnTo>
                    <a:pt x="234598" y="1035490"/>
                  </a:lnTo>
                  <a:lnTo>
                    <a:pt x="271174" y="1060198"/>
                  </a:lnTo>
                  <a:lnTo>
                    <a:pt x="309681" y="1082090"/>
                  </a:lnTo>
                  <a:lnTo>
                    <a:pt x="349972" y="1101018"/>
                  </a:lnTo>
                  <a:lnTo>
                    <a:pt x="391899" y="1116835"/>
                  </a:lnTo>
                  <a:lnTo>
                    <a:pt x="435315" y="1129395"/>
                  </a:lnTo>
                  <a:lnTo>
                    <a:pt x="480073" y="1138548"/>
                  </a:lnTo>
                  <a:lnTo>
                    <a:pt x="526025" y="1144148"/>
                  </a:lnTo>
                  <a:lnTo>
                    <a:pt x="573024" y="1146047"/>
                  </a:lnTo>
                  <a:lnTo>
                    <a:pt x="620022" y="1144148"/>
                  </a:lnTo>
                  <a:lnTo>
                    <a:pt x="665974" y="1138548"/>
                  </a:lnTo>
                  <a:lnTo>
                    <a:pt x="710732" y="1129395"/>
                  </a:lnTo>
                  <a:lnTo>
                    <a:pt x="754148" y="1116835"/>
                  </a:lnTo>
                  <a:lnTo>
                    <a:pt x="796075" y="1101018"/>
                  </a:lnTo>
                  <a:lnTo>
                    <a:pt x="836366" y="1082090"/>
                  </a:lnTo>
                  <a:lnTo>
                    <a:pt x="874873" y="1060198"/>
                  </a:lnTo>
                  <a:lnTo>
                    <a:pt x="911449" y="1035490"/>
                  </a:lnTo>
                  <a:lnTo>
                    <a:pt x="945946" y="1008114"/>
                  </a:lnTo>
                  <a:lnTo>
                    <a:pt x="978217" y="978217"/>
                  </a:lnTo>
                  <a:lnTo>
                    <a:pt x="1008114" y="945946"/>
                  </a:lnTo>
                  <a:lnTo>
                    <a:pt x="1035490" y="911449"/>
                  </a:lnTo>
                  <a:lnTo>
                    <a:pt x="1060198" y="874873"/>
                  </a:lnTo>
                  <a:lnTo>
                    <a:pt x="1082090" y="836366"/>
                  </a:lnTo>
                  <a:lnTo>
                    <a:pt x="1101018" y="796075"/>
                  </a:lnTo>
                  <a:lnTo>
                    <a:pt x="1116835" y="754148"/>
                  </a:lnTo>
                  <a:lnTo>
                    <a:pt x="1129395" y="710732"/>
                  </a:lnTo>
                  <a:lnTo>
                    <a:pt x="1138548" y="665974"/>
                  </a:lnTo>
                  <a:lnTo>
                    <a:pt x="1144148" y="620022"/>
                  </a:lnTo>
                  <a:lnTo>
                    <a:pt x="1146048" y="573023"/>
                  </a:lnTo>
                  <a:lnTo>
                    <a:pt x="1144148" y="526025"/>
                  </a:lnTo>
                  <a:lnTo>
                    <a:pt x="1138548" y="480073"/>
                  </a:lnTo>
                  <a:lnTo>
                    <a:pt x="1129395" y="435315"/>
                  </a:lnTo>
                  <a:lnTo>
                    <a:pt x="1116835" y="391899"/>
                  </a:lnTo>
                  <a:lnTo>
                    <a:pt x="1101018" y="349972"/>
                  </a:lnTo>
                  <a:lnTo>
                    <a:pt x="1082090" y="309681"/>
                  </a:lnTo>
                  <a:lnTo>
                    <a:pt x="1060198" y="271174"/>
                  </a:lnTo>
                  <a:lnTo>
                    <a:pt x="1035490" y="234598"/>
                  </a:lnTo>
                  <a:lnTo>
                    <a:pt x="1008114" y="200101"/>
                  </a:lnTo>
                  <a:lnTo>
                    <a:pt x="978217" y="167830"/>
                  </a:lnTo>
                  <a:lnTo>
                    <a:pt x="945946" y="137933"/>
                  </a:lnTo>
                  <a:lnTo>
                    <a:pt x="911449" y="110557"/>
                  </a:lnTo>
                  <a:lnTo>
                    <a:pt x="874873" y="85849"/>
                  </a:lnTo>
                  <a:lnTo>
                    <a:pt x="836366" y="63957"/>
                  </a:lnTo>
                  <a:lnTo>
                    <a:pt x="796075" y="45029"/>
                  </a:lnTo>
                  <a:lnTo>
                    <a:pt x="754148" y="29212"/>
                  </a:lnTo>
                  <a:lnTo>
                    <a:pt x="710732" y="16652"/>
                  </a:lnTo>
                  <a:lnTo>
                    <a:pt x="665974" y="7499"/>
                  </a:lnTo>
                  <a:lnTo>
                    <a:pt x="620022" y="1899"/>
                  </a:lnTo>
                  <a:lnTo>
                    <a:pt x="573024" y="0"/>
                  </a:lnTo>
                  <a:close/>
                </a:path>
              </a:pathLst>
            </a:custGeom>
            <a:solidFill>
              <a:srgbClr val="2CA9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217920" y="3380232"/>
              <a:ext cx="1146175" cy="1146175"/>
            </a:xfrm>
            <a:custGeom>
              <a:avLst/>
              <a:gdLst/>
              <a:ahLst/>
              <a:cxnLst/>
              <a:rect l="l" t="t" r="r" b="b"/>
              <a:pathLst>
                <a:path w="1146175" h="1146175">
                  <a:moveTo>
                    <a:pt x="0" y="573023"/>
                  </a:moveTo>
                  <a:lnTo>
                    <a:pt x="1899" y="526025"/>
                  </a:lnTo>
                  <a:lnTo>
                    <a:pt x="7499" y="480073"/>
                  </a:lnTo>
                  <a:lnTo>
                    <a:pt x="16652" y="435315"/>
                  </a:lnTo>
                  <a:lnTo>
                    <a:pt x="29212" y="391899"/>
                  </a:lnTo>
                  <a:lnTo>
                    <a:pt x="45029" y="349972"/>
                  </a:lnTo>
                  <a:lnTo>
                    <a:pt x="63957" y="309681"/>
                  </a:lnTo>
                  <a:lnTo>
                    <a:pt x="85849" y="271174"/>
                  </a:lnTo>
                  <a:lnTo>
                    <a:pt x="110557" y="234598"/>
                  </a:lnTo>
                  <a:lnTo>
                    <a:pt x="137933" y="200101"/>
                  </a:lnTo>
                  <a:lnTo>
                    <a:pt x="167830" y="167830"/>
                  </a:lnTo>
                  <a:lnTo>
                    <a:pt x="200101" y="137933"/>
                  </a:lnTo>
                  <a:lnTo>
                    <a:pt x="234598" y="110557"/>
                  </a:lnTo>
                  <a:lnTo>
                    <a:pt x="271174" y="85849"/>
                  </a:lnTo>
                  <a:lnTo>
                    <a:pt x="309681" y="63957"/>
                  </a:lnTo>
                  <a:lnTo>
                    <a:pt x="349972" y="45029"/>
                  </a:lnTo>
                  <a:lnTo>
                    <a:pt x="391899" y="29212"/>
                  </a:lnTo>
                  <a:lnTo>
                    <a:pt x="435315" y="16652"/>
                  </a:lnTo>
                  <a:lnTo>
                    <a:pt x="480073" y="7499"/>
                  </a:lnTo>
                  <a:lnTo>
                    <a:pt x="526025" y="1899"/>
                  </a:lnTo>
                  <a:lnTo>
                    <a:pt x="573024" y="0"/>
                  </a:lnTo>
                  <a:lnTo>
                    <a:pt x="620022" y="1899"/>
                  </a:lnTo>
                  <a:lnTo>
                    <a:pt x="665974" y="7499"/>
                  </a:lnTo>
                  <a:lnTo>
                    <a:pt x="710732" y="16652"/>
                  </a:lnTo>
                  <a:lnTo>
                    <a:pt x="754148" y="29212"/>
                  </a:lnTo>
                  <a:lnTo>
                    <a:pt x="796075" y="45029"/>
                  </a:lnTo>
                  <a:lnTo>
                    <a:pt x="836366" y="63957"/>
                  </a:lnTo>
                  <a:lnTo>
                    <a:pt x="874873" y="85849"/>
                  </a:lnTo>
                  <a:lnTo>
                    <a:pt x="911449" y="110557"/>
                  </a:lnTo>
                  <a:lnTo>
                    <a:pt x="945946" y="137933"/>
                  </a:lnTo>
                  <a:lnTo>
                    <a:pt x="978217" y="167830"/>
                  </a:lnTo>
                  <a:lnTo>
                    <a:pt x="1008114" y="200101"/>
                  </a:lnTo>
                  <a:lnTo>
                    <a:pt x="1035490" y="234598"/>
                  </a:lnTo>
                  <a:lnTo>
                    <a:pt x="1060198" y="271174"/>
                  </a:lnTo>
                  <a:lnTo>
                    <a:pt x="1082090" y="309681"/>
                  </a:lnTo>
                  <a:lnTo>
                    <a:pt x="1101018" y="349972"/>
                  </a:lnTo>
                  <a:lnTo>
                    <a:pt x="1116835" y="391899"/>
                  </a:lnTo>
                  <a:lnTo>
                    <a:pt x="1129395" y="435315"/>
                  </a:lnTo>
                  <a:lnTo>
                    <a:pt x="1138548" y="480073"/>
                  </a:lnTo>
                  <a:lnTo>
                    <a:pt x="1144148" y="526025"/>
                  </a:lnTo>
                  <a:lnTo>
                    <a:pt x="1146048" y="573023"/>
                  </a:lnTo>
                  <a:lnTo>
                    <a:pt x="1144148" y="620022"/>
                  </a:lnTo>
                  <a:lnTo>
                    <a:pt x="1138548" y="665974"/>
                  </a:lnTo>
                  <a:lnTo>
                    <a:pt x="1129395" y="710732"/>
                  </a:lnTo>
                  <a:lnTo>
                    <a:pt x="1116835" y="754148"/>
                  </a:lnTo>
                  <a:lnTo>
                    <a:pt x="1101018" y="796075"/>
                  </a:lnTo>
                  <a:lnTo>
                    <a:pt x="1082090" y="836366"/>
                  </a:lnTo>
                  <a:lnTo>
                    <a:pt x="1060198" y="874873"/>
                  </a:lnTo>
                  <a:lnTo>
                    <a:pt x="1035490" y="911449"/>
                  </a:lnTo>
                  <a:lnTo>
                    <a:pt x="1008114" y="945946"/>
                  </a:lnTo>
                  <a:lnTo>
                    <a:pt x="978217" y="978217"/>
                  </a:lnTo>
                  <a:lnTo>
                    <a:pt x="945946" y="1008114"/>
                  </a:lnTo>
                  <a:lnTo>
                    <a:pt x="911449" y="1035490"/>
                  </a:lnTo>
                  <a:lnTo>
                    <a:pt x="874873" y="1060198"/>
                  </a:lnTo>
                  <a:lnTo>
                    <a:pt x="836366" y="1082090"/>
                  </a:lnTo>
                  <a:lnTo>
                    <a:pt x="796075" y="1101018"/>
                  </a:lnTo>
                  <a:lnTo>
                    <a:pt x="754148" y="1116835"/>
                  </a:lnTo>
                  <a:lnTo>
                    <a:pt x="710732" y="1129395"/>
                  </a:lnTo>
                  <a:lnTo>
                    <a:pt x="665974" y="1138548"/>
                  </a:lnTo>
                  <a:lnTo>
                    <a:pt x="620022" y="1144148"/>
                  </a:lnTo>
                  <a:lnTo>
                    <a:pt x="573024" y="1146047"/>
                  </a:lnTo>
                  <a:lnTo>
                    <a:pt x="526025" y="1144148"/>
                  </a:lnTo>
                  <a:lnTo>
                    <a:pt x="480073" y="1138548"/>
                  </a:lnTo>
                  <a:lnTo>
                    <a:pt x="435315" y="1129395"/>
                  </a:lnTo>
                  <a:lnTo>
                    <a:pt x="391899" y="1116835"/>
                  </a:lnTo>
                  <a:lnTo>
                    <a:pt x="349972" y="1101018"/>
                  </a:lnTo>
                  <a:lnTo>
                    <a:pt x="309681" y="1082090"/>
                  </a:lnTo>
                  <a:lnTo>
                    <a:pt x="271174" y="1060198"/>
                  </a:lnTo>
                  <a:lnTo>
                    <a:pt x="234598" y="1035490"/>
                  </a:lnTo>
                  <a:lnTo>
                    <a:pt x="200101" y="1008114"/>
                  </a:lnTo>
                  <a:lnTo>
                    <a:pt x="167830" y="978217"/>
                  </a:lnTo>
                  <a:lnTo>
                    <a:pt x="137933" y="945946"/>
                  </a:lnTo>
                  <a:lnTo>
                    <a:pt x="110557" y="911449"/>
                  </a:lnTo>
                  <a:lnTo>
                    <a:pt x="85849" y="874873"/>
                  </a:lnTo>
                  <a:lnTo>
                    <a:pt x="63957" y="836366"/>
                  </a:lnTo>
                  <a:lnTo>
                    <a:pt x="45029" y="796075"/>
                  </a:lnTo>
                  <a:lnTo>
                    <a:pt x="29212" y="754148"/>
                  </a:lnTo>
                  <a:lnTo>
                    <a:pt x="16652" y="710732"/>
                  </a:lnTo>
                  <a:lnTo>
                    <a:pt x="7499" y="665974"/>
                  </a:lnTo>
                  <a:lnTo>
                    <a:pt x="1899" y="620022"/>
                  </a:lnTo>
                  <a:lnTo>
                    <a:pt x="0" y="57302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77000" y="3572256"/>
              <a:ext cx="734568" cy="734568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6150355" y="5952235"/>
            <a:ext cx="1168400" cy="1168400"/>
            <a:chOff x="6150355" y="5952235"/>
            <a:chExt cx="1168400" cy="1168400"/>
          </a:xfrm>
        </p:grpSpPr>
        <p:sp>
          <p:nvSpPr>
            <p:cNvPr id="20" name="object 20"/>
            <p:cNvSpPr/>
            <p:nvPr/>
          </p:nvSpPr>
          <p:spPr>
            <a:xfrm>
              <a:off x="6163055" y="5964935"/>
              <a:ext cx="1143000" cy="1143000"/>
            </a:xfrm>
            <a:custGeom>
              <a:avLst/>
              <a:gdLst/>
              <a:ahLst/>
              <a:cxnLst/>
              <a:rect l="l" t="t" r="r" b="b"/>
              <a:pathLst>
                <a:path w="1143000" h="1143000">
                  <a:moveTo>
                    <a:pt x="571500" y="0"/>
                  </a:moveTo>
                  <a:lnTo>
                    <a:pt x="524632" y="1894"/>
                  </a:lnTo>
                  <a:lnTo>
                    <a:pt x="478808" y="7480"/>
                  </a:lnTo>
                  <a:lnTo>
                    <a:pt x="434173" y="16611"/>
                  </a:lnTo>
                  <a:lnTo>
                    <a:pt x="390875" y="29138"/>
                  </a:lnTo>
                  <a:lnTo>
                    <a:pt x="349061" y="44916"/>
                  </a:lnTo>
                  <a:lnTo>
                    <a:pt x="308878" y="63796"/>
                  </a:lnTo>
                  <a:lnTo>
                    <a:pt x="270474" y="85632"/>
                  </a:lnTo>
                  <a:lnTo>
                    <a:pt x="233994" y="110276"/>
                  </a:lnTo>
                  <a:lnTo>
                    <a:pt x="199588" y="137582"/>
                  </a:lnTo>
                  <a:lnTo>
                    <a:pt x="167401" y="167401"/>
                  </a:lnTo>
                  <a:lnTo>
                    <a:pt x="137582" y="199588"/>
                  </a:lnTo>
                  <a:lnTo>
                    <a:pt x="110276" y="233994"/>
                  </a:lnTo>
                  <a:lnTo>
                    <a:pt x="85632" y="270474"/>
                  </a:lnTo>
                  <a:lnTo>
                    <a:pt x="63796" y="308878"/>
                  </a:lnTo>
                  <a:lnTo>
                    <a:pt x="44916" y="349061"/>
                  </a:lnTo>
                  <a:lnTo>
                    <a:pt x="29138" y="390875"/>
                  </a:lnTo>
                  <a:lnTo>
                    <a:pt x="16611" y="434173"/>
                  </a:lnTo>
                  <a:lnTo>
                    <a:pt x="7480" y="478808"/>
                  </a:lnTo>
                  <a:lnTo>
                    <a:pt x="1894" y="524632"/>
                  </a:lnTo>
                  <a:lnTo>
                    <a:pt x="0" y="571500"/>
                  </a:lnTo>
                  <a:lnTo>
                    <a:pt x="1894" y="618367"/>
                  </a:lnTo>
                  <a:lnTo>
                    <a:pt x="7480" y="664191"/>
                  </a:lnTo>
                  <a:lnTo>
                    <a:pt x="16611" y="708826"/>
                  </a:lnTo>
                  <a:lnTo>
                    <a:pt x="29138" y="752124"/>
                  </a:lnTo>
                  <a:lnTo>
                    <a:pt x="44916" y="793938"/>
                  </a:lnTo>
                  <a:lnTo>
                    <a:pt x="63796" y="834121"/>
                  </a:lnTo>
                  <a:lnTo>
                    <a:pt x="85632" y="872525"/>
                  </a:lnTo>
                  <a:lnTo>
                    <a:pt x="110276" y="909005"/>
                  </a:lnTo>
                  <a:lnTo>
                    <a:pt x="137582" y="943411"/>
                  </a:lnTo>
                  <a:lnTo>
                    <a:pt x="167401" y="975598"/>
                  </a:lnTo>
                  <a:lnTo>
                    <a:pt x="199588" y="1005417"/>
                  </a:lnTo>
                  <a:lnTo>
                    <a:pt x="233994" y="1032723"/>
                  </a:lnTo>
                  <a:lnTo>
                    <a:pt x="270474" y="1057367"/>
                  </a:lnTo>
                  <a:lnTo>
                    <a:pt x="308878" y="1079203"/>
                  </a:lnTo>
                  <a:lnTo>
                    <a:pt x="349061" y="1098083"/>
                  </a:lnTo>
                  <a:lnTo>
                    <a:pt x="390875" y="1113861"/>
                  </a:lnTo>
                  <a:lnTo>
                    <a:pt x="434173" y="1126388"/>
                  </a:lnTo>
                  <a:lnTo>
                    <a:pt x="478808" y="1135519"/>
                  </a:lnTo>
                  <a:lnTo>
                    <a:pt x="524632" y="1141105"/>
                  </a:lnTo>
                  <a:lnTo>
                    <a:pt x="571500" y="1143000"/>
                  </a:lnTo>
                  <a:lnTo>
                    <a:pt x="618367" y="1141105"/>
                  </a:lnTo>
                  <a:lnTo>
                    <a:pt x="664191" y="1135519"/>
                  </a:lnTo>
                  <a:lnTo>
                    <a:pt x="708826" y="1126388"/>
                  </a:lnTo>
                  <a:lnTo>
                    <a:pt x="752124" y="1113861"/>
                  </a:lnTo>
                  <a:lnTo>
                    <a:pt x="793938" y="1098083"/>
                  </a:lnTo>
                  <a:lnTo>
                    <a:pt x="834121" y="1079203"/>
                  </a:lnTo>
                  <a:lnTo>
                    <a:pt x="872525" y="1057367"/>
                  </a:lnTo>
                  <a:lnTo>
                    <a:pt x="909005" y="1032723"/>
                  </a:lnTo>
                  <a:lnTo>
                    <a:pt x="943411" y="1005417"/>
                  </a:lnTo>
                  <a:lnTo>
                    <a:pt x="975598" y="975598"/>
                  </a:lnTo>
                  <a:lnTo>
                    <a:pt x="1005417" y="943411"/>
                  </a:lnTo>
                  <a:lnTo>
                    <a:pt x="1032723" y="909005"/>
                  </a:lnTo>
                  <a:lnTo>
                    <a:pt x="1057367" y="872525"/>
                  </a:lnTo>
                  <a:lnTo>
                    <a:pt x="1079203" y="834121"/>
                  </a:lnTo>
                  <a:lnTo>
                    <a:pt x="1098083" y="793938"/>
                  </a:lnTo>
                  <a:lnTo>
                    <a:pt x="1113861" y="752124"/>
                  </a:lnTo>
                  <a:lnTo>
                    <a:pt x="1126388" y="708826"/>
                  </a:lnTo>
                  <a:lnTo>
                    <a:pt x="1135519" y="664191"/>
                  </a:lnTo>
                  <a:lnTo>
                    <a:pt x="1141105" y="618367"/>
                  </a:lnTo>
                  <a:lnTo>
                    <a:pt x="1143000" y="571500"/>
                  </a:lnTo>
                  <a:lnTo>
                    <a:pt x="1141105" y="524632"/>
                  </a:lnTo>
                  <a:lnTo>
                    <a:pt x="1135519" y="478808"/>
                  </a:lnTo>
                  <a:lnTo>
                    <a:pt x="1126388" y="434173"/>
                  </a:lnTo>
                  <a:lnTo>
                    <a:pt x="1113861" y="390875"/>
                  </a:lnTo>
                  <a:lnTo>
                    <a:pt x="1098083" y="349061"/>
                  </a:lnTo>
                  <a:lnTo>
                    <a:pt x="1079203" y="308878"/>
                  </a:lnTo>
                  <a:lnTo>
                    <a:pt x="1057367" y="270474"/>
                  </a:lnTo>
                  <a:lnTo>
                    <a:pt x="1032723" y="233994"/>
                  </a:lnTo>
                  <a:lnTo>
                    <a:pt x="1005417" y="199588"/>
                  </a:lnTo>
                  <a:lnTo>
                    <a:pt x="975598" y="167401"/>
                  </a:lnTo>
                  <a:lnTo>
                    <a:pt x="943411" y="137582"/>
                  </a:lnTo>
                  <a:lnTo>
                    <a:pt x="909005" y="110276"/>
                  </a:lnTo>
                  <a:lnTo>
                    <a:pt x="872525" y="85632"/>
                  </a:lnTo>
                  <a:lnTo>
                    <a:pt x="834121" y="63796"/>
                  </a:lnTo>
                  <a:lnTo>
                    <a:pt x="793938" y="44916"/>
                  </a:lnTo>
                  <a:lnTo>
                    <a:pt x="752124" y="29138"/>
                  </a:lnTo>
                  <a:lnTo>
                    <a:pt x="708826" y="16611"/>
                  </a:lnTo>
                  <a:lnTo>
                    <a:pt x="664191" y="7480"/>
                  </a:lnTo>
                  <a:lnTo>
                    <a:pt x="618367" y="1894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D143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163055" y="5964935"/>
              <a:ext cx="1143000" cy="1143000"/>
            </a:xfrm>
            <a:custGeom>
              <a:avLst/>
              <a:gdLst/>
              <a:ahLst/>
              <a:cxnLst/>
              <a:rect l="l" t="t" r="r" b="b"/>
              <a:pathLst>
                <a:path w="1143000" h="1143000">
                  <a:moveTo>
                    <a:pt x="0" y="571500"/>
                  </a:moveTo>
                  <a:lnTo>
                    <a:pt x="1894" y="524632"/>
                  </a:lnTo>
                  <a:lnTo>
                    <a:pt x="7480" y="478808"/>
                  </a:lnTo>
                  <a:lnTo>
                    <a:pt x="16611" y="434173"/>
                  </a:lnTo>
                  <a:lnTo>
                    <a:pt x="29138" y="390875"/>
                  </a:lnTo>
                  <a:lnTo>
                    <a:pt x="44916" y="349061"/>
                  </a:lnTo>
                  <a:lnTo>
                    <a:pt x="63796" y="308878"/>
                  </a:lnTo>
                  <a:lnTo>
                    <a:pt x="85632" y="270474"/>
                  </a:lnTo>
                  <a:lnTo>
                    <a:pt x="110276" y="233994"/>
                  </a:lnTo>
                  <a:lnTo>
                    <a:pt x="137582" y="199588"/>
                  </a:lnTo>
                  <a:lnTo>
                    <a:pt x="167401" y="167401"/>
                  </a:lnTo>
                  <a:lnTo>
                    <a:pt x="199588" y="137582"/>
                  </a:lnTo>
                  <a:lnTo>
                    <a:pt x="233994" y="110276"/>
                  </a:lnTo>
                  <a:lnTo>
                    <a:pt x="270474" y="85632"/>
                  </a:lnTo>
                  <a:lnTo>
                    <a:pt x="308878" y="63796"/>
                  </a:lnTo>
                  <a:lnTo>
                    <a:pt x="349061" y="44916"/>
                  </a:lnTo>
                  <a:lnTo>
                    <a:pt x="390875" y="29138"/>
                  </a:lnTo>
                  <a:lnTo>
                    <a:pt x="434173" y="16611"/>
                  </a:lnTo>
                  <a:lnTo>
                    <a:pt x="478808" y="7480"/>
                  </a:lnTo>
                  <a:lnTo>
                    <a:pt x="524632" y="1894"/>
                  </a:lnTo>
                  <a:lnTo>
                    <a:pt x="571500" y="0"/>
                  </a:lnTo>
                  <a:lnTo>
                    <a:pt x="618367" y="1894"/>
                  </a:lnTo>
                  <a:lnTo>
                    <a:pt x="664191" y="7480"/>
                  </a:lnTo>
                  <a:lnTo>
                    <a:pt x="708826" y="16611"/>
                  </a:lnTo>
                  <a:lnTo>
                    <a:pt x="752124" y="29138"/>
                  </a:lnTo>
                  <a:lnTo>
                    <a:pt x="793938" y="44916"/>
                  </a:lnTo>
                  <a:lnTo>
                    <a:pt x="834121" y="63796"/>
                  </a:lnTo>
                  <a:lnTo>
                    <a:pt x="872525" y="85632"/>
                  </a:lnTo>
                  <a:lnTo>
                    <a:pt x="909005" y="110276"/>
                  </a:lnTo>
                  <a:lnTo>
                    <a:pt x="943411" y="137582"/>
                  </a:lnTo>
                  <a:lnTo>
                    <a:pt x="975598" y="167401"/>
                  </a:lnTo>
                  <a:lnTo>
                    <a:pt x="1005417" y="199588"/>
                  </a:lnTo>
                  <a:lnTo>
                    <a:pt x="1032723" y="233994"/>
                  </a:lnTo>
                  <a:lnTo>
                    <a:pt x="1057367" y="270474"/>
                  </a:lnTo>
                  <a:lnTo>
                    <a:pt x="1079203" y="308878"/>
                  </a:lnTo>
                  <a:lnTo>
                    <a:pt x="1098083" y="349061"/>
                  </a:lnTo>
                  <a:lnTo>
                    <a:pt x="1113861" y="390875"/>
                  </a:lnTo>
                  <a:lnTo>
                    <a:pt x="1126388" y="434173"/>
                  </a:lnTo>
                  <a:lnTo>
                    <a:pt x="1135519" y="478808"/>
                  </a:lnTo>
                  <a:lnTo>
                    <a:pt x="1141105" y="524632"/>
                  </a:lnTo>
                  <a:lnTo>
                    <a:pt x="1143000" y="571500"/>
                  </a:lnTo>
                  <a:lnTo>
                    <a:pt x="1141105" y="618367"/>
                  </a:lnTo>
                  <a:lnTo>
                    <a:pt x="1135519" y="664191"/>
                  </a:lnTo>
                  <a:lnTo>
                    <a:pt x="1126388" y="708826"/>
                  </a:lnTo>
                  <a:lnTo>
                    <a:pt x="1113861" y="752124"/>
                  </a:lnTo>
                  <a:lnTo>
                    <a:pt x="1098083" y="793938"/>
                  </a:lnTo>
                  <a:lnTo>
                    <a:pt x="1079203" y="834121"/>
                  </a:lnTo>
                  <a:lnTo>
                    <a:pt x="1057367" y="872525"/>
                  </a:lnTo>
                  <a:lnTo>
                    <a:pt x="1032723" y="909005"/>
                  </a:lnTo>
                  <a:lnTo>
                    <a:pt x="1005417" y="943411"/>
                  </a:lnTo>
                  <a:lnTo>
                    <a:pt x="975598" y="975598"/>
                  </a:lnTo>
                  <a:lnTo>
                    <a:pt x="943411" y="1005417"/>
                  </a:lnTo>
                  <a:lnTo>
                    <a:pt x="909005" y="1032723"/>
                  </a:lnTo>
                  <a:lnTo>
                    <a:pt x="872525" y="1057367"/>
                  </a:lnTo>
                  <a:lnTo>
                    <a:pt x="834121" y="1079203"/>
                  </a:lnTo>
                  <a:lnTo>
                    <a:pt x="793938" y="1098083"/>
                  </a:lnTo>
                  <a:lnTo>
                    <a:pt x="752124" y="1113861"/>
                  </a:lnTo>
                  <a:lnTo>
                    <a:pt x="708826" y="1126388"/>
                  </a:lnTo>
                  <a:lnTo>
                    <a:pt x="664191" y="1135519"/>
                  </a:lnTo>
                  <a:lnTo>
                    <a:pt x="618367" y="1141105"/>
                  </a:lnTo>
                  <a:lnTo>
                    <a:pt x="571500" y="1143000"/>
                  </a:lnTo>
                  <a:lnTo>
                    <a:pt x="524632" y="1141105"/>
                  </a:lnTo>
                  <a:lnTo>
                    <a:pt x="478808" y="1135519"/>
                  </a:lnTo>
                  <a:lnTo>
                    <a:pt x="434173" y="1126388"/>
                  </a:lnTo>
                  <a:lnTo>
                    <a:pt x="390875" y="1113861"/>
                  </a:lnTo>
                  <a:lnTo>
                    <a:pt x="349061" y="1098083"/>
                  </a:lnTo>
                  <a:lnTo>
                    <a:pt x="308878" y="1079203"/>
                  </a:lnTo>
                  <a:lnTo>
                    <a:pt x="270474" y="1057367"/>
                  </a:lnTo>
                  <a:lnTo>
                    <a:pt x="233994" y="1032723"/>
                  </a:lnTo>
                  <a:lnTo>
                    <a:pt x="199588" y="1005417"/>
                  </a:lnTo>
                  <a:lnTo>
                    <a:pt x="167401" y="975598"/>
                  </a:lnTo>
                  <a:lnTo>
                    <a:pt x="137582" y="943411"/>
                  </a:lnTo>
                  <a:lnTo>
                    <a:pt x="110276" y="909005"/>
                  </a:lnTo>
                  <a:lnTo>
                    <a:pt x="85632" y="872525"/>
                  </a:lnTo>
                  <a:lnTo>
                    <a:pt x="63796" y="834121"/>
                  </a:lnTo>
                  <a:lnTo>
                    <a:pt x="44916" y="793938"/>
                  </a:lnTo>
                  <a:lnTo>
                    <a:pt x="29138" y="752124"/>
                  </a:lnTo>
                  <a:lnTo>
                    <a:pt x="16611" y="708826"/>
                  </a:lnTo>
                  <a:lnTo>
                    <a:pt x="7480" y="664191"/>
                  </a:lnTo>
                  <a:lnTo>
                    <a:pt x="1894" y="618367"/>
                  </a:lnTo>
                  <a:lnTo>
                    <a:pt x="0" y="5715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36791" y="6153911"/>
              <a:ext cx="795528" cy="798576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8933180" y="3367532"/>
            <a:ext cx="1171575" cy="1171575"/>
            <a:chOff x="8933180" y="3367532"/>
            <a:chExt cx="1171575" cy="1171575"/>
          </a:xfrm>
        </p:grpSpPr>
        <p:sp>
          <p:nvSpPr>
            <p:cNvPr id="24" name="object 24"/>
            <p:cNvSpPr/>
            <p:nvPr/>
          </p:nvSpPr>
          <p:spPr>
            <a:xfrm>
              <a:off x="8945880" y="3380232"/>
              <a:ext cx="1146175" cy="1146175"/>
            </a:xfrm>
            <a:custGeom>
              <a:avLst/>
              <a:gdLst/>
              <a:ahLst/>
              <a:cxnLst/>
              <a:rect l="l" t="t" r="r" b="b"/>
              <a:pathLst>
                <a:path w="1146175" h="1146175">
                  <a:moveTo>
                    <a:pt x="573024" y="0"/>
                  </a:moveTo>
                  <a:lnTo>
                    <a:pt x="526025" y="1899"/>
                  </a:lnTo>
                  <a:lnTo>
                    <a:pt x="480073" y="7499"/>
                  </a:lnTo>
                  <a:lnTo>
                    <a:pt x="435315" y="16652"/>
                  </a:lnTo>
                  <a:lnTo>
                    <a:pt x="391899" y="29212"/>
                  </a:lnTo>
                  <a:lnTo>
                    <a:pt x="349972" y="45029"/>
                  </a:lnTo>
                  <a:lnTo>
                    <a:pt x="309681" y="63957"/>
                  </a:lnTo>
                  <a:lnTo>
                    <a:pt x="271174" y="85849"/>
                  </a:lnTo>
                  <a:lnTo>
                    <a:pt x="234598" y="110557"/>
                  </a:lnTo>
                  <a:lnTo>
                    <a:pt x="200101" y="137933"/>
                  </a:lnTo>
                  <a:lnTo>
                    <a:pt x="167830" y="167830"/>
                  </a:lnTo>
                  <a:lnTo>
                    <a:pt x="137933" y="200101"/>
                  </a:lnTo>
                  <a:lnTo>
                    <a:pt x="110557" y="234598"/>
                  </a:lnTo>
                  <a:lnTo>
                    <a:pt x="85849" y="271174"/>
                  </a:lnTo>
                  <a:lnTo>
                    <a:pt x="63957" y="309681"/>
                  </a:lnTo>
                  <a:lnTo>
                    <a:pt x="45029" y="349972"/>
                  </a:lnTo>
                  <a:lnTo>
                    <a:pt x="29212" y="391899"/>
                  </a:lnTo>
                  <a:lnTo>
                    <a:pt x="16652" y="435315"/>
                  </a:lnTo>
                  <a:lnTo>
                    <a:pt x="7499" y="480073"/>
                  </a:lnTo>
                  <a:lnTo>
                    <a:pt x="1899" y="526025"/>
                  </a:lnTo>
                  <a:lnTo>
                    <a:pt x="0" y="573023"/>
                  </a:lnTo>
                  <a:lnTo>
                    <a:pt x="1899" y="620022"/>
                  </a:lnTo>
                  <a:lnTo>
                    <a:pt x="7499" y="665974"/>
                  </a:lnTo>
                  <a:lnTo>
                    <a:pt x="16652" y="710732"/>
                  </a:lnTo>
                  <a:lnTo>
                    <a:pt x="29212" y="754148"/>
                  </a:lnTo>
                  <a:lnTo>
                    <a:pt x="45029" y="796075"/>
                  </a:lnTo>
                  <a:lnTo>
                    <a:pt x="63957" y="836366"/>
                  </a:lnTo>
                  <a:lnTo>
                    <a:pt x="85849" y="874873"/>
                  </a:lnTo>
                  <a:lnTo>
                    <a:pt x="110557" y="911449"/>
                  </a:lnTo>
                  <a:lnTo>
                    <a:pt x="137933" y="945946"/>
                  </a:lnTo>
                  <a:lnTo>
                    <a:pt x="167830" y="978217"/>
                  </a:lnTo>
                  <a:lnTo>
                    <a:pt x="200101" y="1008114"/>
                  </a:lnTo>
                  <a:lnTo>
                    <a:pt x="234598" y="1035490"/>
                  </a:lnTo>
                  <a:lnTo>
                    <a:pt x="271174" y="1060198"/>
                  </a:lnTo>
                  <a:lnTo>
                    <a:pt x="309681" y="1082090"/>
                  </a:lnTo>
                  <a:lnTo>
                    <a:pt x="349972" y="1101018"/>
                  </a:lnTo>
                  <a:lnTo>
                    <a:pt x="391899" y="1116835"/>
                  </a:lnTo>
                  <a:lnTo>
                    <a:pt x="435315" y="1129395"/>
                  </a:lnTo>
                  <a:lnTo>
                    <a:pt x="480073" y="1138548"/>
                  </a:lnTo>
                  <a:lnTo>
                    <a:pt x="526025" y="1144148"/>
                  </a:lnTo>
                  <a:lnTo>
                    <a:pt x="573024" y="1146047"/>
                  </a:lnTo>
                  <a:lnTo>
                    <a:pt x="620022" y="1144148"/>
                  </a:lnTo>
                  <a:lnTo>
                    <a:pt x="665974" y="1138548"/>
                  </a:lnTo>
                  <a:lnTo>
                    <a:pt x="710732" y="1129395"/>
                  </a:lnTo>
                  <a:lnTo>
                    <a:pt x="754148" y="1116835"/>
                  </a:lnTo>
                  <a:lnTo>
                    <a:pt x="796075" y="1101018"/>
                  </a:lnTo>
                  <a:lnTo>
                    <a:pt x="836366" y="1082090"/>
                  </a:lnTo>
                  <a:lnTo>
                    <a:pt x="874873" y="1060198"/>
                  </a:lnTo>
                  <a:lnTo>
                    <a:pt x="911449" y="1035490"/>
                  </a:lnTo>
                  <a:lnTo>
                    <a:pt x="945946" y="1008114"/>
                  </a:lnTo>
                  <a:lnTo>
                    <a:pt x="978217" y="978217"/>
                  </a:lnTo>
                  <a:lnTo>
                    <a:pt x="1008114" y="945946"/>
                  </a:lnTo>
                  <a:lnTo>
                    <a:pt x="1035490" y="911449"/>
                  </a:lnTo>
                  <a:lnTo>
                    <a:pt x="1060198" y="874873"/>
                  </a:lnTo>
                  <a:lnTo>
                    <a:pt x="1082090" y="836366"/>
                  </a:lnTo>
                  <a:lnTo>
                    <a:pt x="1101018" y="796075"/>
                  </a:lnTo>
                  <a:lnTo>
                    <a:pt x="1116835" y="754148"/>
                  </a:lnTo>
                  <a:lnTo>
                    <a:pt x="1129395" y="710732"/>
                  </a:lnTo>
                  <a:lnTo>
                    <a:pt x="1138548" y="665974"/>
                  </a:lnTo>
                  <a:lnTo>
                    <a:pt x="1144148" y="620022"/>
                  </a:lnTo>
                  <a:lnTo>
                    <a:pt x="1146048" y="573023"/>
                  </a:lnTo>
                  <a:lnTo>
                    <a:pt x="1144148" y="526025"/>
                  </a:lnTo>
                  <a:lnTo>
                    <a:pt x="1138548" y="480073"/>
                  </a:lnTo>
                  <a:lnTo>
                    <a:pt x="1129395" y="435315"/>
                  </a:lnTo>
                  <a:lnTo>
                    <a:pt x="1116835" y="391899"/>
                  </a:lnTo>
                  <a:lnTo>
                    <a:pt x="1101018" y="349972"/>
                  </a:lnTo>
                  <a:lnTo>
                    <a:pt x="1082090" y="309681"/>
                  </a:lnTo>
                  <a:lnTo>
                    <a:pt x="1060198" y="271174"/>
                  </a:lnTo>
                  <a:lnTo>
                    <a:pt x="1035490" y="234598"/>
                  </a:lnTo>
                  <a:lnTo>
                    <a:pt x="1008114" y="200101"/>
                  </a:lnTo>
                  <a:lnTo>
                    <a:pt x="978217" y="167830"/>
                  </a:lnTo>
                  <a:lnTo>
                    <a:pt x="945946" y="137933"/>
                  </a:lnTo>
                  <a:lnTo>
                    <a:pt x="911449" y="110557"/>
                  </a:lnTo>
                  <a:lnTo>
                    <a:pt x="874873" y="85849"/>
                  </a:lnTo>
                  <a:lnTo>
                    <a:pt x="836366" y="63957"/>
                  </a:lnTo>
                  <a:lnTo>
                    <a:pt x="796075" y="45029"/>
                  </a:lnTo>
                  <a:lnTo>
                    <a:pt x="754148" y="29212"/>
                  </a:lnTo>
                  <a:lnTo>
                    <a:pt x="710732" y="16652"/>
                  </a:lnTo>
                  <a:lnTo>
                    <a:pt x="665974" y="7499"/>
                  </a:lnTo>
                  <a:lnTo>
                    <a:pt x="620022" y="1899"/>
                  </a:lnTo>
                  <a:lnTo>
                    <a:pt x="573024" y="0"/>
                  </a:lnTo>
                  <a:close/>
                </a:path>
              </a:pathLst>
            </a:custGeom>
            <a:solidFill>
              <a:srgbClr val="9BBA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945880" y="3380232"/>
              <a:ext cx="1146175" cy="1146175"/>
            </a:xfrm>
            <a:custGeom>
              <a:avLst/>
              <a:gdLst/>
              <a:ahLst/>
              <a:cxnLst/>
              <a:rect l="l" t="t" r="r" b="b"/>
              <a:pathLst>
                <a:path w="1146175" h="1146175">
                  <a:moveTo>
                    <a:pt x="0" y="573023"/>
                  </a:moveTo>
                  <a:lnTo>
                    <a:pt x="1899" y="526025"/>
                  </a:lnTo>
                  <a:lnTo>
                    <a:pt x="7499" y="480073"/>
                  </a:lnTo>
                  <a:lnTo>
                    <a:pt x="16652" y="435315"/>
                  </a:lnTo>
                  <a:lnTo>
                    <a:pt x="29212" y="391899"/>
                  </a:lnTo>
                  <a:lnTo>
                    <a:pt x="45029" y="349972"/>
                  </a:lnTo>
                  <a:lnTo>
                    <a:pt x="63957" y="309681"/>
                  </a:lnTo>
                  <a:lnTo>
                    <a:pt x="85849" y="271174"/>
                  </a:lnTo>
                  <a:lnTo>
                    <a:pt x="110557" y="234598"/>
                  </a:lnTo>
                  <a:lnTo>
                    <a:pt x="137933" y="200101"/>
                  </a:lnTo>
                  <a:lnTo>
                    <a:pt x="167830" y="167830"/>
                  </a:lnTo>
                  <a:lnTo>
                    <a:pt x="200101" y="137933"/>
                  </a:lnTo>
                  <a:lnTo>
                    <a:pt x="234598" y="110557"/>
                  </a:lnTo>
                  <a:lnTo>
                    <a:pt x="271174" y="85849"/>
                  </a:lnTo>
                  <a:lnTo>
                    <a:pt x="309681" y="63957"/>
                  </a:lnTo>
                  <a:lnTo>
                    <a:pt x="349972" y="45029"/>
                  </a:lnTo>
                  <a:lnTo>
                    <a:pt x="391899" y="29212"/>
                  </a:lnTo>
                  <a:lnTo>
                    <a:pt x="435315" y="16652"/>
                  </a:lnTo>
                  <a:lnTo>
                    <a:pt x="480073" y="7499"/>
                  </a:lnTo>
                  <a:lnTo>
                    <a:pt x="526025" y="1899"/>
                  </a:lnTo>
                  <a:lnTo>
                    <a:pt x="573024" y="0"/>
                  </a:lnTo>
                  <a:lnTo>
                    <a:pt x="620022" y="1899"/>
                  </a:lnTo>
                  <a:lnTo>
                    <a:pt x="665974" y="7499"/>
                  </a:lnTo>
                  <a:lnTo>
                    <a:pt x="710732" y="16652"/>
                  </a:lnTo>
                  <a:lnTo>
                    <a:pt x="754148" y="29212"/>
                  </a:lnTo>
                  <a:lnTo>
                    <a:pt x="796075" y="45029"/>
                  </a:lnTo>
                  <a:lnTo>
                    <a:pt x="836366" y="63957"/>
                  </a:lnTo>
                  <a:lnTo>
                    <a:pt x="874873" y="85849"/>
                  </a:lnTo>
                  <a:lnTo>
                    <a:pt x="911449" y="110557"/>
                  </a:lnTo>
                  <a:lnTo>
                    <a:pt x="945946" y="137933"/>
                  </a:lnTo>
                  <a:lnTo>
                    <a:pt x="978217" y="167830"/>
                  </a:lnTo>
                  <a:lnTo>
                    <a:pt x="1008114" y="200101"/>
                  </a:lnTo>
                  <a:lnTo>
                    <a:pt x="1035490" y="234598"/>
                  </a:lnTo>
                  <a:lnTo>
                    <a:pt x="1060198" y="271174"/>
                  </a:lnTo>
                  <a:lnTo>
                    <a:pt x="1082090" y="309681"/>
                  </a:lnTo>
                  <a:lnTo>
                    <a:pt x="1101018" y="349972"/>
                  </a:lnTo>
                  <a:lnTo>
                    <a:pt x="1116835" y="391899"/>
                  </a:lnTo>
                  <a:lnTo>
                    <a:pt x="1129395" y="435315"/>
                  </a:lnTo>
                  <a:lnTo>
                    <a:pt x="1138548" y="480073"/>
                  </a:lnTo>
                  <a:lnTo>
                    <a:pt x="1144148" y="526025"/>
                  </a:lnTo>
                  <a:lnTo>
                    <a:pt x="1146048" y="573023"/>
                  </a:lnTo>
                  <a:lnTo>
                    <a:pt x="1144148" y="620022"/>
                  </a:lnTo>
                  <a:lnTo>
                    <a:pt x="1138548" y="665974"/>
                  </a:lnTo>
                  <a:lnTo>
                    <a:pt x="1129395" y="710732"/>
                  </a:lnTo>
                  <a:lnTo>
                    <a:pt x="1116835" y="754148"/>
                  </a:lnTo>
                  <a:lnTo>
                    <a:pt x="1101018" y="796075"/>
                  </a:lnTo>
                  <a:lnTo>
                    <a:pt x="1082090" y="836366"/>
                  </a:lnTo>
                  <a:lnTo>
                    <a:pt x="1060198" y="874873"/>
                  </a:lnTo>
                  <a:lnTo>
                    <a:pt x="1035490" y="911449"/>
                  </a:lnTo>
                  <a:lnTo>
                    <a:pt x="1008114" y="945946"/>
                  </a:lnTo>
                  <a:lnTo>
                    <a:pt x="978217" y="978217"/>
                  </a:lnTo>
                  <a:lnTo>
                    <a:pt x="945946" y="1008114"/>
                  </a:lnTo>
                  <a:lnTo>
                    <a:pt x="911449" y="1035490"/>
                  </a:lnTo>
                  <a:lnTo>
                    <a:pt x="874873" y="1060198"/>
                  </a:lnTo>
                  <a:lnTo>
                    <a:pt x="836366" y="1082090"/>
                  </a:lnTo>
                  <a:lnTo>
                    <a:pt x="796075" y="1101018"/>
                  </a:lnTo>
                  <a:lnTo>
                    <a:pt x="754148" y="1116835"/>
                  </a:lnTo>
                  <a:lnTo>
                    <a:pt x="710732" y="1129395"/>
                  </a:lnTo>
                  <a:lnTo>
                    <a:pt x="665974" y="1138548"/>
                  </a:lnTo>
                  <a:lnTo>
                    <a:pt x="620022" y="1144148"/>
                  </a:lnTo>
                  <a:lnTo>
                    <a:pt x="573024" y="1146047"/>
                  </a:lnTo>
                  <a:lnTo>
                    <a:pt x="526025" y="1144148"/>
                  </a:lnTo>
                  <a:lnTo>
                    <a:pt x="480073" y="1138548"/>
                  </a:lnTo>
                  <a:lnTo>
                    <a:pt x="435315" y="1129395"/>
                  </a:lnTo>
                  <a:lnTo>
                    <a:pt x="391899" y="1116835"/>
                  </a:lnTo>
                  <a:lnTo>
                    <a:pt x="349972" y="1101018"/>
                  </a:lnTo>
                  <a:lnTo>
                    <a:pt x="309681" y="1082090"/>
                  </a:lnTo>
                  <a:lnTo>
                    <a:pt x="271174" y="1060198"/>
                  </a:lnTo>
                  <a:lnTo>
                    <a:pt x="234598" y="1035490"/>
                  </a:lnTo>
                  <a:lnTo>
                    <a:pt x="200101" y="1008114"/>
                  </a:lnTo>
                  <a:lnTo>
                    <a:pt x="167830" y="978217"/>
                  </a:lnTo>
                  <a:lnTo>
                    <a:pt x="137933" y="945946"/>
                  </a:lnTo>
                  <a:lnTo>
                    <a:pt x="110557" y="911449"/>
                  </a:lnTo>
                  <a:lnTo>
                    <a:pt x="85849" y="874873"/>
                  </a:lnTo>
                  <a:lnTo>
                    <a:pt x="63957" y="836366"/>
                  </a:lnTo>
                  <a:lnTo>
                    <a:pt x="45029" y="796075"/>
                  </a:lnTo>
                  <a:lnTo>
                    <a:pt x="29212" y="754148"/>
                  </a:lnTo>
                  <a:lnTo>
                    <a:pt x="16652" y="710732"/>
                  </a:lnTo>
                  <a:lnTo>
                    <a:pt x="7499" y="665974"/>
                  </a:lnTo>
                  <a:lnTo>
                    <a:pt x="1899" y="620022"/>
                  </a:lnTo>
                  <a:lnTo>
                    <a:pt x="0" y="57302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4000" y="3520440"/>
              <a:ext cx="798576" cy="798576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8936228" y="5885179"/>
            <a:ext cx="1171575" cy="1171575"/>
            <a:chOff x="8936228" y="5885179"/>
            <a:chExt cx="1171575" cy="1171575"/>
          </a:xfrm>
        </p:grpSpPr>
        <p:sp>
          <p:nvSpPr>
            <p:cNvPr id="28" name="object 28"/>
            <p:cNvSpPr/>
            <p:nvPr/>
          </p:nvSpPr>
          <p:spPr>
            <a:xfrm>
              <a:off x="8948928" y="5897879"/>
              <a:ext cx="1146175" cy="1146175"/>
            </a:xfrm>
            <a:custGeom>
              <a:avLst/>
              <a:gdLst/>
              <a:ahLst/>
              <a:cxnLst/>
              <a:rect l="l" t="t" r="r" b="b"/>
              <a:pathLst>
                <a:path w="1146175" h="1146175">
                  <a:moveTo>
                    <a:pt x="573024" y="0"/>
                  </a:moveTo>
                  <a:lnTo>
                    <a:pt x="526025" y="1899"/>
                  </a:lnTo>
                  <a:lnTo>
                    <a:pt x="480073" y="7499"/>
                  </a:lnTo>
                  <a:lnTo>
                    <a:pt x="435315" y="16652"/>
                  </a:lnTo>
                  <a:lnTo>
                    <a:pt x="391899" y="29212"/>
                  </a:lnTo>
                  <a:lnTo>
                    <a:pt x="349972" y="45029"/>
                  </a:lnTo>
                  <a:lnTo>
                    <a:pt x="309681" y="63957"/>
                  </a:lnTo>
                  <a:lnTo>
                    <a:pt x="271174" y="85849"/>
                  </a:lnTo>
                  <a:lnTo>
                    <a:pt x="234598" y="110557"/>
                  </a:lnTo>
                  <a:lnTo>
                    <a:pt x="200101" y="137933"/>
                  </a:lnTo>
                  <a:lnTo>
                    <a:pt x="167830" y="167830"/>
                  </a:lnTo>
                  <a:lnTo>
                    <a:pt x="137933" y="200101"/>
                  </a:lnTo>
                  <a:lnTo>
                    <a:pt x="110557" y="234598"/>
                  </a:lnTo>
                  <a:lnTo>
                    <a:pt x="85849" y="271174"/>
                  </a:lnTo>
                  <a:lnTo>
                    <a:pt x="63957" y="309681"/>
                  </a:lnTo>
                  <a:lnTo>
                    <a:pt x="45029" y="349972"/>
                  </a:lnTo>
                  <a:lnTo>
                    <a:pt x="29212" y="391899"/>
                  </a:lnTo>
                  <a:lnTo>
                    <a:pt x="16652" y="435315"/>
                  </a:lnTo>
                  <a:lnTo>
                    <a:pt x="7499" y="480073"/>
                  </a:lnTo>
                  <a:lnTo>
                    <a:pt x="1899" y="526025"/>
                  </a:lnTo>
                  <a:lnTo>
                    <a:pt x="0" y="573024"/>
                  </a:lnTo>
                  <a:lnTo>
                    <a:pt x="1899" y="620022"/>
                  </a:lnTo>
                  <a:lnTo>
                    <a:pt x="7499" y="665974"/>
                  </a:lnTo>
                  <a:lnTo>
                    <a:pt x="16652" y="710732"/>
                  </a:lnTo>
                  <a:lnTo>
                    <a:pt x="29212" y="754148"/>
                  </a:lnTo>
                  <a:lnTo>
                    <a:pt x="45029" y="796075"/>
                  </a:lnTo>
                  <a:lnTo>
                    <a:pt x="63957" y="836366"/>
                  </a:lnTo>
                  <a:lnTo>
                    <a:pt x="85849" y="874873"/>
                  </a:lnTo>
                  <a:lnTo>
                    <a:pt x="110557" y="911449"/>
                  </a:lnTo>
                  <a:lnTo>
                    <a:pt x="137933" y="945946"/>
                  </a:lnTo>
                  <a:lnTo>
                    <a:pt x="167830" y="978217"/>
                  </a:lnTo>
                  <a:lnTo>
                    <a:pt x="200101" y="1008114"/>
                  </a:lnTo>
                  <a:lnTo>
                    <a:pt x="234598" y="1035490"/>
                  </a:lnTo>
                  <a:lnTo>
                    <a:pt x="271174" y="1060198"/>
                  </a:lnTo>
                  <a:lnTo>
                    <a:pt x="309681" y="1082090"/>
                  </a:lnTo>
                  <a:lnTo>
                    <a:pt x="349972" y="1101018"/>
                  </a:lnTo>
                  <a:lnTo>
                    <a:pt x="391899" y="1116835"/>
                  </a:lnTo>
                  <a:lnTo>
                    <a:pt x="435315" y="1129395"/>
                  </a:lnTo>
                  <a:lnTo>
                    <a:pt x="480073" y="1138548"/>
                  </a:lnTo>
                  <a:lnTo>
                    <a:pt x="526025" y="1144148"/>
                  </a:lnTo>
                  <a:lnTo>
                    <a:pt x="573024" y="1146048"/>
                  </a:lnTo>
                  <a:lnTo>
                    <a:pt x="620022" y="1144148"/>
                  </a:lnTo>
                  <a:lnTo>
                    <a:pt x="665974" y="1138548"/>
                  </a:lnTo>
                  <a:lnTo>
                    <a:pt x="710732" y="1129395"/>
                  </a:lnTo>
                  <a:lnTo>
                    <a:pt x="754148" y="1116835"/>
                  </a:lnTo>
                  <a:lnTo>
                    <a:pt x="796075" y="1101018"/>
                  </a:lnTo>
                  <a:lnTo>
                    <a:pt x="836366" y="1082090"/>
                  </a:lnTo>
                  <a:lnTo>
                    <a:pt x="874873" y="1060198"/>
                  </a:lnTo>
                  <a:lnTo>
                    <a:pt x="911449" y="1035490"/>
                  </a:lnTo>
                  <a:lnTo>
                    <a:pt x="945946" y="1008114"/>
                  </a:lnTo>
                  <a:lnTo>
                    <a:pt x="978217" y="978217"/>
                  </a:lnTo>
                  <a:lnTo>
                    <a:pt x="1008114" y="945946"/>
                  </a:lnTo>
                  <a:lnTo>
                    <a:pt x="1035490" y="911449"/>
                  </a:lnTo>
                  <a:lnTo>
                    <a:pt x="1060198" y="874873"/>
                  </a:lnTo>
                  <a:lnTo>
                    <a:pt x="1082090" y="836366"/>
                  </a:lnTo>
                  <a:lnTo>
                    <a:pt x="1101018" y="796075"/>
                  </a:lnTo>
                  <a:lnTo>
                    <a:pt x="1116835" y="754148"/>
                  </a:lnTo>
                  <a:lnTo>
                    <a:pt x="1129395" y="710732"/>
                  </a:lnTo>
                  <a:lnTo>
                    <a:pt x="1138548" y="665974"/>
                  </a:lnTo>
                  <a:lnTo>
                    <a:pt x="1144148" y="620022"/>
                  </a:lnTo>
                  <a:lnTo>
                    <a:pt x="1146048" y="573024"/>
                  </a:lnTo>
                  <a:lnTo>
                    <a:pt x="1144148" y="526025"/>
                  </a:lnTo>
                  <a:lnTo>
                    <a:pt x="1138548" y="480073"/>
                  </a:lnTo>
                  <a:lnTo>
                    <a:pt x="1129395" y="435315"/>
                  </a:lnTo>
                  <a:lnTo>
                    <a:pt x="1116835" y="391899"/>
                  </a:lnTo>
                  <a:lnTo>
                    <a:pt x="1101018" y="349972"/>
                  </a:lnTo>
                  <a:lnTo>
                    <a:pt x="1082090" y="309681"/>
                  </a:lnTo>
                  <a:lnTo>
                    <a:pt x="1060198" y="271174"/>
                  </a:lnTo>
                  <a:lnTo>
                    <a:pt x="1035490" y="234598"/>
                  </a:lnTo>
                  <a:lnTo>
                    <a:pt x="1008114" y="200101"/>
                  </a:lnTo>
                  <a:lnTo>
                    <a:pt x="978217" y="167830"/>
                  </a:lnTo>
                  <a:lnTo>
                    <a:pt x="945946" y="137933"/>
                  </a:lnTo>
                  <a:lnTo>
                    <a:pt x="911449" y="110557"/>
                  </a:lnTo>
                  <a:lnTo>
                    <a:pt x="874873" y="85849"/>
                  </a:lnTo>
                  <a:lnTo>
                    <a:pt x="836366" y="63957"/>
                  </a:lnTo>
                  <a:lnTo>
                    <a:pt x="796075" y="45029"/>
                  </a:lnTo>
                  <a:lnTo>
                    <a:pt x="754148" y="29212"/>
                  </a:lnTo>
                  <a:lnTo>
                    <a:pt x="710732" y="16652"/>
                  </a:lnTo>
                  <a:lnTo>
                    <a:pt x="665974" y="7499"/>
                  </a:lnTo>
                  <a:lnTo>
                    <a:pt x="620022" y="1899"/>
                  </a:lnTo>
                  <a:lnTo>
                    <a:pt x="573024" y="0"/>
                  </a:lnTo>
                  <a:close/>
                </a:path>
              </a:pathLst>
            </a:custGeom>
            <a:solidFill>
              <a:srgbClr val="F19B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948928" y="5897879"/>
              <a:ext cx="1146175" cy="1146175"/>
            </a:xfrm>
            <a:custGeom>
              <a:avLst/>
              <a:gdLst/>
              <a:ahLst/>
              <a:cxnLst/>
              <a:rect l="l" t="t" r="r" b="b"/>
              <a:pathLst>
                <a:path w="1146175" h="1146175">
                  <a:moveTo>
                    <a:pt x="0" y="573024"/>
                  </a:moveTo>
                  <a:lnTo>
                    <a:pt x="1899" y="526025"/>
                  </a:lnTo>
                  <a:lnTo>
                    <a:pt x="7499" y="480073"/>
                  </a:lnTo>
                  <a:lnTo>
                    <a:pt x="16652" y="435315"/>
                  </a:lnTo>
                  <a:lnTo>
                    <a:pt x="29212" y="391899"/>
                  </a:lnTo>
                  <a:lnTo>
                    <a:pt x="45029" y="349972"/>
                  </a:lnTo>
                  <a:lnTo>
                    <a:pt x="63957" y="309681"/>
                  </a:lnTo>
                  <a:lnTo>
                    <a:pt x="85849" y="271174"/>
                  </a:lnTo>
                  <a:lnTo>
                    <a:pt x="110557" y="234598"/>
                  </a:lnTo>
                  <a:lnTo>
                    <a:pt x="137933" y="200101"/>
                  </a:lnTo>
                  <a:lnTo>
                    <a:pt x="167830" y="167830"/>
                  </a:lnTo>
                  <a:lnTo>
                    <a:pt x="200101" y="137933"/>
                  </a:lnTo>
                  <a:lnTo>
                    <a:pt x="234598" y="110557"/>
                  </a:lnTo>
                  <a:lnTo>
                    <a:pt x="271174" y="85849"/>
                  </a:lnTo>
                  <a:lnTo>
                    <a:pt x="309681" y="63957"/>
                  </a:lnTo>
                  <a:lnTo>
                    <a:pt x="349972" y="45029"/>
                  </a:lnTo>
                  <a:lnTo>
                    <a:pt x="391899" y="29212"/>
                  </a:lnTo>
                  <a:lnTo>
                    <a:pt x="435315" y="16652"/>
                  </a:lnTo>
                  <a:lnTo>
                    <a:pt x="480073" y="7499"/>
                  </a:lnTo>
                  <a:lnTo>
                    <a:pt x="526025" y="1899"/>
                  </a:lnTo>
                  <a:lnTo>
                    <a:pt x="573024" y="0"/>
                  </a:lnTo>
                  <a:lnTo>
                    <a:pt x="620022" y="1899"/>
                  </a:lnTo>
                  <a:lnTo>
                    <a:pt x="665974" y="7499"/>
                  </a:lnTo>
                  <a:lnTo>
                    <a:pt x="710732" y="16652"/>
                  </a:lnTo>
                  <a:lnTo>
                    <a:pt x="754148" y="29212"/>
                  </a:lnTo>
                  <a:lnTo>
                    <a:pt x="796075" y="45029"/>
                  </a:lnTo>
                  <a:lnTo>
                    <a:pt x="836366" y="63957"/>
                  </a:lnTo>
                  <a:lnTo>
                    <a:pt x="874873" y="85849"/>
                  </a:lnTo>
                  <a:lnTo>
                    <a:pt x="911449" y="110557"/>
                  </a:lnTo>
                  <a:lnTo>
                    <a:pt x="945946" y="137933"/>
                  </a:lnTo>
                  <a:lnTo>
                    <a:pt x="978217" y="167830"/>
                  </a:lnTo>
                  <a:lnTo>
                    <a:pt x="1008114" y="200101"/>
                  </a:lnTo>
                  <a:lnTo>
                    <a:pt x="1035490" y="234598"/>
                  </a:lnTo>
                  <a:lnTo>
                    <a:pt x="1060198" y="271174"/>
                  </a:lnTo>
                  <a:lnTo>
                    <a:pt x="1082090" y="309681"/>
                  </a:lnTo>
                  <a:lnTo>
                    <a:pt x="1101018" y="349972"/>
                  </a:lnTo>
                  <a:lnTo>
                    <a:pt x="1116835" y="391899"/>
                  </a:lnTo>
                  <a:lnTo>
                    <a:pt x="1129395" y="435315"/>
                  </a:lnTo>
                  <a:lnTo>
                    <a:pt x="1138548" y="480073"/>
                  </a:lnTo>
                  <a:lnTo>
                    <a:pt x="1144148" y="526025"/>
                  </a:lnTo>
                  <a:lnTo>
                    <a:pt x="1146048" y="573024"/>
                  </a:lnTo>
                  <a:lnTo>
                    <a:pt x="1144148" y="620022"/>
                  </a:lnTo>
                  <a:lnTo>
                    <a:pt x="1138548" y="665974"/>
                  </a:lnTo>
                  <a:lnTo>
                    <a:pt x="1129395" y="710732"/>
                  </a:lnTo>
                  <a:lnTo>
                    <a:pt x="1116835" y="754148"/>
                  </a:lnTo>
                  <a:lnTo>
                    <a:pt x="1101018" y="796075"/>
                  </a:lnTo>
                  <a:lnTo>
                    <a:pt x="1082090" y="836366"/>
                  </a:lnTo>
                  <a:lnTo>
                    <a:pt x="1060198" y="874873"/>
                  </a:lnTo>
                  <a:lnTo>
                    <a:pt x="1035490" y="911449"/>
                  </a:lnTo>
                  <a:lnTo>
                    <a:pt x="1008114" y="945946"/>
                  </a:lnTo>
                  <a:lnTo>
                    <a:pt x="978217" y="978217"/>
                  </a:lnTo>
                  <a:lnTo>
                    <a:pt x="945946" y="1008114"/>
                  </a:lnTo>
                  <a:lnTo>
                    <a:pt x="911449" y="1035490"/>
                  </a:lnTo>
                  <a:lnTo>
                    <a:pt x="874873" y="1060198"/>
                  </a:lnTo>
                  <a:lnTo>
                    <a:pt x="836366" y="1082090"/>
                  </a:lnTo>
                  <a:lnTo>
                    <a:pt x="796075" y="1101018"/>
                  </a:lnTo>
                  <a:lnTo>
                    <a:pt x="754148" y="1116835"/>
                  </a:lnTo>
                  <a:lnTo>
                    <a:pt x="710732" y="1129395"/>
                  </a:lnTo>
                  <a:lnTo>
                    <a:pt x="665974" y="1138548"/>
                  </a:lnTo>
                  <a:lnTo>
                    <a:pt x="620022" y="1144148"/>
                  </a:lnTo>
                  <a:lnTo>
                    <a:pt x="573024" y="1146048"/>
                  </a:lnTo>
                  <a:lnTo>
                    <a:pt x="526025" y="1144148"/>
                  </a:lnTo>
                  <a:lnTo>
                    <a:pt x="480073" y="1138548"/>
                  </a:lnTo>
                  <a:lnTo>
                    <a:pt x="435315" y="1129395"/>
                  </a:lnTo>
                  <a:lnTo>
                    <a:pt x="391899" y="1116835"/>
                  </a:lnTo>
                  <a:lnTo>
                    <a:pt x="349972" y="1101018"/>
                  </a:lnTo>
                  <a:lnTo>
                    <a:pt x="309681" y="1082090"/>
                  </a:lnTo>
                  <a:lnTo>
                    <a:pt x="271174" y="1060198"/>
                  </a:lnTo>
                  <a:lnTo>
                    <a:pt x="234598" y="1035490"/>
                  </a:lnTo>
                  <a:lnTo>
                    <a:pt x="200101" y="1008114"/>
                  </a:lnTo>
                  <a:lnTo>
                    <a:pt x="167830" y="978217"/>
                  </a:lnTo>
                  <a:lnTo>
                    <a:pt x="137933" y="945946"/>
                  </a:lnTo>
                  <a:lnTo>
                    <a:pt x="110557" y="911449"/>
                  </a:lnTo>
                  <a:lnTo>
                    <a:pt x="85849" y="874873"/>
                  </a:lnTo>
                  <a:lnTo>
                    <a:pt x="63957" y="836366"/>
                  </a:lnTo>
                  <a:lnTo>
                    <a:pt x="45029" y="796075"/>
                  </a:lnTo>
                  <a:lnTo>
                    <a:pt x="29212" y="754148"/>
                  </a:lnTo>
                  <a:lnTo>
                    <a:pt x="16652" y="710732"/>
                  </a:lnTo>
                  <a:lnTo>
                    <a:pt x="7499" y="665974"/>
                  </a:lnTo>
                  <a:lnTo>
                    <a:pt x="1899" y="620022"/>
                  </a:lnTo>
                  <a:lnTo>
                    <a:pt x="0" y="57302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56192" y="6035039"/>
              <a:ext cx="774192" cy="7741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64934" y="304622"/>
            <a:ext cx="332803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0" dirty="0"/>
              <a:t>D</a:t>
            </a:r>
            <a:r>
              <a:rPr dirty="0"/>
              <a:t>a</a:t>
            </a:r>
            <a:r>
              <a:rPr spc="25" dirty="0"/>
              <a:t>t</a:t>
            </a:r>
            <a:r>
              <a:rPr spc="45" dirty="0"/>
              <a:t>a</a:t>
            </a:r>
            <a:r>
              <a:rPr spc="-145" dirty="0"/>
              <a:t> </a:t>
            </a:r>
            <a:r>
              <a:rPr spc="130" dirty="0"/>
              <a:t>M</a:t>
            </a:r>
            <a:r>
              <a:rPr spc="30" dirty="0"/>
              <a:t>an</a:t>
            </a:r>
            <a:r>
              <a:rPr spc="40" dirty="0"/>
              <a:t>a</a:t>
            </a:r>
            <a:r>
              <a:rPr spc="-95" dirty="0"/>
              <a:t>g</a:t>
            </a:r>
            <a:r>
              <a:rPr spc="-100" dirty="0"/>
              <a:t>e</a:t>
            </a:r>
            <a:r>
              <a:rPr spc="45" dirty="0"/>
              <a:t>ment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12079" y="752855"/>
            <a:ext cx="5830824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252727" y="1362455"/>
            <a:ext cx="14252575" cy="756285"/>
          </a:xfrm>
          <a:custGeom>
            <a:avLst/>
            <a:gdLst/>
            <a:ahLst/>
            <a:cxnLst/>
            <a:rect l="l" t="t" r="r" b="b"/>
            <a:pathLst>
              <a:path w="14252575" h="756285">
                <a:moveTo>
                  <a:pt x="0" y="125984"/>
                </a:moveTo>
                <a:lnTo>
                  <a:pt x="9898" y="76938"/>
                </a:lnTo>
                <a:lnTo>
                  <a:pt x="36893" y="36893"/>
                </a:lnTo>
                <a:lnTo>
                  <a:pt x="76938" y="9898"/>
                </a:lnTo>
                <a:lnTo>
                  <a:pt x="125984" y="0"/>
                </a:lnTo>
                <a:lnTo>
                  <a:pt x="14126464" y="0"/>
                </a:lnTo>
                <a:lnTo>
                  <a:pt x="14175509" y="9898"/>
                </a:lnTo>
                <a:lnTo>
                  <a:pt x="14215554" y="36893"/>
                </a:lnTo>
                <a:lnTo>
                  <a:pt x="14242549" y="76938"/>
                </a:lnTo>
                <a:lnTo>
                  <a:pt x="14252448" y="125984"/>
                </a:lnTo>
                <a:lnTo>
                  <a:pt x="14252448" y="629920"/>
                </a:lnTo>
                <a:lnTo>
                  <a:pt x="14242549" y="678965"/>
                </a:lnTo>
                <a:lnTo>
                  <a:pt x="14215554" y="719010"/>
                </a:lnTo>
                <a:lnTo>
                  <a:pt x="14175509" y="746005"/>
                </a:lnTo>
                <a:lnTo>
                  <a:pt x="14126464" y="755903"/>
                </a:lnTo>
                <a:lnTo>
                  <a:pt x="125984" y="755903"/>
                </a:lnTo>
                <a:lnTo>
                  <a:pt x="76938" y="746005"/>
                </a:lnTo>
                <a:lnTo>
                  <a:pt x="36893" y="719010"/>
                </a:lnTo>
                <a:lnTo>
                  <a:pt x="9898" y="678965"/>
                </a:lnTo>
                <a:lnTo>
                  <a:pt x="0" y="629920"/>
                </a:lnTo>
                <a:lnTo>
                  <a:pt x="0" y="125984"/>
                </a:lnTo>
                <a:close/>
              </a:path>
            </a:pathLst>
          </a:custGeom>
          <a:ln w="12700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3618738" y="3265170"/>
            <a:ext cx="9563100" cy="4876165"/>
            <a:chOff x="3618738" y="3265170"/>
            <a:chExt cx="9563100" cy="4876165"/>
          </a:xfrm>
        </p:grpSpPr>
        <p:sp>
          <p:nvSpPr>
            <p:cNvPr id="7" name="object 7"/>
            <p:cNvSpPr/>
            <p:nvPr/>
          </p:nvSpPr>
          <p:spPr>
            <a:xfrm>
              <a:off x="3915156" y="5710427"/>
              <a:ext cx="1412875" cy="1225550"/>
            </a:xfrm>
            <a:custGeom>
              <a:avLst/>
              <a:gdLst/>
              <a:ahLst/>
              <a:cxnLst/>
              <a:rect l="l" t="t" r="r" b="b"/>
              <a:pathLst>
                <a:path w="1412875" h="1225550">
                  <a:moveTo>
                    <a:pt x="1412748" y="1225169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637788" y="5414772"/>
              <a:ext cx="439420" cy="448309"/>
            </a:xfrm>
            <a:custGeom>
              <a:avLst/>
              <a:gdLst/>
              <a:ahLst/>
              <a:cxnLst/>
              <a:rect l="l" t="t" r="r" b="b"/>
              <a:pathLst>
                <a:path w="439420" h="448310">
                  <a:moveTo>
                    <a:pt x="219456" y="0"/>
                  </a:moveTo>
                  <a:lnTo>
                    <a:pt x="175240" y="4552"/>
                  </a:lnTo>
                  <a:lnTo>
                    <a:pt x="134052" y="17609"/>
                  </a:lnTo>
                  <a:lnTo>
                    <a:pt x="96775" y="38268"/>
                  </a:lnTo>
                  <a:lnTo>
                    <a:pt x="64293" y="65627"/>
                  </a:lnTo>
                  <a:lnTo>
                    <a:pt x="37491" y="98784"/>
                  </a:lnTo>
                  <a:lnTo>
                    <a:pt x="17252" y="136838"/>
                  </a:lnTo>
                  <a:lnTo>
                    <a:pt x="4460" y="178886"/>
                  </a:lnTo>
                  <a:lnTo>
                    <a:pt x="0" y="224027"/>
                  </a:lnTo>
                  <a:lnTo>
                    <a:pt x="4460" y="269169"/>
                  </a:lnTo>
                  <a:lnTo>
                    <a:pt x="17252" y="311217"/>
                  </a:lnTo>
                  <a:lnTo>
                    <a:pt x="37491" y="349271"/>
                  </a:lnTo>
                  <a:lnTo>
                    <a:pt x="64293" y="382428"/>
                  </a:lnTo>
                  <a:lnTo>
                    <a:pt x="96775" y="409787"/>
                  </a:lnTo>
                  <a:lnTo>
                    <a:pt x="134052" y="430446"/>
                  </a:lnTo>
                  <a:lnTo>
                    <a:pt x="175240" y="443503"/>
                  </a:lnTo>
                  <a:lnTo>
                    <a:pt x="219456" y="448055"/>
                  </a:lnTo>
                  <a:lnTo>
                    <a:pt x="263671" y="443503"/>
                  </a:lnTo>
                  <a:lnTo>
                    <a:pt x="304859" y="430446"/>
                  </a:lnTo>
                  <a:lnTo>
                    <a:pt x="342136" y="409787"/>
                  </a:lnTo>
                  <a:lnTo>
                    <a:pt x="374618" y="382428"/>
                  </a:lnTo>
                  <a:lnTo>
                    <a:pt x="401420" y="349271"/>
                  </a:lnTo>
                  <a:lnTo>
                    <a:pt x="421659" y="311217"/>
                  </a:lnTo>
                  <a:lnTo>
                    <a:pt x="434451" y="269169"/>
                  </a:lnTo>
                  <a:lnTo>
                    <a:pt x="438912" y="224027"/>
                  </a:lnTo>
                  <a:lnTo>
                    <a:pt x="434451" y="178886"/>
                  </a:lnTo>
                  <a:lnTo>
                    <a:pt x="421659" y="136838"/>
                  </a:lnTo>
                  <a:lnTo>
                    <a:pt x="401420" y="98784"/>
                  </a:lnTo>
                  <a:lnTo>
                    <a:pt x="374618" y="65627"/>
                  </a:lnTo>
                  <a:lnTo>
                    <a:pt x="342136" y="38268"/>
                  </a:lnTo>
                  <a:lnTo>
                    <a:pt x="304859" y="17609"/>
                  </a:lnTo>
                  <a:lnTo>
                    <a:pt x="263671" y="4552"/>
                  </a:lnTo>
                  <a:lnTo>
                    <a:pt x="219456" y="0"/>
                  </a:lnTo>
                  <a:close/>
                </a:path>
              </a:pathLst>
            </a:custGeom>
            <a:solidFill>
              <a:srgbClr val="F5A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637788" y="4320540"/>
              <a:ext cx="3053080" cy="1542415"/>
            </a:xfrm>
            <a:custGeom>
              <a:avLst/>
              <a:gdLst/>
              <a:ahLst/>
              <a:cxnLst/>
              <a:rect l="l" t="t" r="r" b="b"/>
              <a:pathLst>
                <a:path w="3053079" h="1542414">
                  <a:moveTo>
                    <a:pt x="0" y="1318260"/>
                  </a:moveTo>
                  <a:lnTo>
                    <a:pt x="4460" y="1273118"/>
                  </a:lnTo>
                  <a:lnTo>
                    <a:pt x="17252" y="1231070"/>
                  </a:lnTo>
                  <a:lnTo>
                    <a:pt x="37491" y="1193016"/>
                  </a:lnTo>
                  <a:lnTo>
                    <a:pt x="64293" y="1159859"/>
                  </a:lnTo>
                  <a:lnTo>
                    <a:pt x="96775" y="1132500"/>
                  </a:lnTo>
                  <a:lnTo>
                    <a:pt x="134052" y="1111841"/>
                  </a:lnTo>
                  <a:lnTo>
                    <a:pt x="175240" y="1098784"/>
                  </a:lnTo>
                  <a:lnTo>
                    <a:pt x="219456" y="1094232"/>
                  </a:lnTo>
                  <a:lnTo>
                    <a:pt x="263671" y="1098784"/>
                  </a:lnTo>
                  <a:lnTo>
                    <a:pt x="304859" y="1111841"/>
                  </a:lnTo>
                  <a:lnTo>
                    <a:pt x="342136" y="1132500"/>
                  </a:lnTo>
                  <a:lnTo>
                    <a:pt x="374618" y="1159859"/>
                  </a:lnTo>
                  <a:lnTo>
                    <a:pt x="401420" y="1193016"/>
                  </a:lnTo>
                  <a:lnTo>
                    <a:pt x="421659" y="1231070"/>
                  </a:lnTo>
                  <a:lnTo>
                    <a:pt x="434451" y="1273118"/>
                  </a:lnTo>
                  <a:lnTo>
                    <a:pt x="438912" y="1318260"/>
                  </a:lnTo>
                  <a:lnTo>
                    <a:pt x="434451" y="1363401"/>
                  </a:lnTo>
                  <a:lnTo>
                    <a:pt x="421659" y="1405449"/>
                  </a:lnTo>
                  <a:lnTo>
                    <a:pt x="401420" y="1443503"/>
                  </a:lnTo>
                  <a:lnTo>
                    <a:pt x="374618" y="1476660"/>
                  </a:lnTo>
                  <a:lnTo>
                    <a:pt x="342136" y="1504019"/>
                  </a:lnTo>
                  <a:lnTo>
                    <a:pt x="304859" y="1524678"/>
                  </a:lnTo>
                  <a:lnTo>
                    <a:pt x="263671" y="1537735"/>
                  </a:lnTo>
                  <a:lnTo>
                    <a:pt x="219456" y="1542288"/>
                  </a:lnTo>
                  <a:lnTo>
                    <a:pt x="175240" y="1537735"/>
                  </a:lnTo>
                  <a:lnTo>
                    <a:pt x="134052" y="1524678"/>
                  </a:lnTo>
                  <a:lnTo>
                    <a:pt x="96775" y="1504019"/>
                  </a:lnTo>
                  <a:lnTo>
                    <a:pt x="64293" y="1476660"/>
                  </a:lnTo>
                  <a:lnTo>
                    <a:pt x="37491" y="1443503"/>
                  </a:lnTo>
                  <a:lnTo>
                    <a:pt x="17252" y="1405449"/>
                  </a:lnTo>
                  <a:lnTo>
                    <a:pt x="4460" y="1363401"/>
                  </a:lnTo>
                  <a:lnTo>
                    <a:pt x="0" y="1318260"/>
                  </a:lnTo>
                  <a:close/>
                </a:path>
                <a:path w="3053079" h="1542414">
                  <a:moveTo>
                    <a:pt x="3053080" y="1501267"/>
                  </a:moveTo>
                  <a:lnTo>
                    <a:pt x="2124456" y="0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75732" y="4015740"/>
              <a:ext cx="439420" cy="448309"/>
            </a:xfrm>
            <a:custGeom>
              <a:avLst/>
              <a:gdLst/>
              <a:ahLst/>
              <a:cxnLst/>
              <a:rect l="l" t="t" r="r" b="b"/>
              <a:pathLst>
                <a:path w="439420" h="448310">
                  <a:moveTo>
                    <a:pt x="219455" y="0"/>
                  </a:moveTo>
                  <a:lnTo>
                    <a:pt x="175240" y="4552"/>
                  </a:lnTo>
                  <a:lnTo>
                    <a:pt x="134052" y="17609"/>
                  </a:lnTo>
                  <a:lnTo>
                    <a:pt x="96775" y="38268"/>
                  </a:lnTo>
                  <a:lnTo>
                    <a:pt x="64293" y="65627"/>
                  </a:lnTo>
                  <a:lnTo>
                    <a:pt x="37491" y="98784"/>
                  </a:lnTo>
                  <a:lnTo>
                    <a:pt x="17252" y="136838"/>
                  </a:lnTo>
                  <a:lnTo>
                    <a:pt x="4460" y="178886"/>
                  </a:lnTo>
                  <a:lnTo>
                    <a:pt x="0" y="224027"/>
                  </a:lnTo>
                  <a:lnTo>
                    <a:pt x="4460" y="269169"/>
                  </a:lnTo>
                  <a:lnTo>
                    <a:pt x="17252" y="311217"/>
                  </a:lnTo>
                  <a:lnTo>
                    <a:pt x="37491" y="349271"/>
                  </a:lnTo>
                  <a:lnTo>
                    <a:pt x="64293" y="382428"/>
                  </a:lnTo>
                  <a:lnTo>
                    <a:pt x="96775" y="409787"/>
                  </a:lnTo>
                  <a:lnTo>
                    <a:pt x="134052" y="430446"/>
                  </a:lnTo>
                  <a:lnTo>
                    <a:pt x="175240" y="443503"/>
                  </a:lnTo>
                  <a:lnTo>
                    <a:pt x="219455" y="448056"/>
                  </a:lnTo>
                  <a:lnTo>
                    <a:pt x="263671" y="443503"/>
                  </a:lnTo>
                  <a:lnTo>
                    <a:pt x="304859" y="430446"/>
                  </a:lnTo>
                  <a:lnTo>
                    <a:pt x="342136" y="409787"/>
                  </a:lnTo>
                  <a:lnTo>
                    <a:pt x="374618" y="382428"/>
                  </a:lnTo>
                  <a:lnTo>
                    <a:pt x="401420" y="349271"/>
                  </a:lnTo>
                  <a:lnTo>
                    <a:pt x="421659" y="311217"/>
                  </a:lnTo>
                  <a:lnTo>
                    <a:pt x="434451" y="269169"/>
                  </a:lnTo>
                  <a:lnTo>
                    <a:pt x="438912" y="224027"/>
                  </a:lnTo>
                  <a:lnTo>
                    <a:pt x="434451" y="178886"/>
                  </a:lnTo>
                  <a:lnTo>
                    <a:pt x="421659" y="136838"/>
                  </a:lnTo>
                  <a:lnTo>
                    <a:pt x="401420" y="98784"/>
                  </a:lnTo>
                  <a:lnTo>
                    <a:pt x="374618" y="65627"/>
                  </a:lnTo>
                  <a:lnTo>
                    <a:pt x="342136" y="38268"/>
                  </a:lnTo>
                  <a:lnTo>
                    <a:pt x="304859" y="17609"/>
                  </a:lnTo>
                  <a:lnTo>
                    <a:pt x="263671" y="4552"/>
                  </a:lnTo>
                  <a:lnTo>
                    <a:pt x="219455" y="0"/>
                  </a:lnTo>
                  <a:close/>
                </a:path>
              </a:pathLst>
            </a:custGeom>
            <a:solidFill>
              <a:srgbClr val="A4C2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75732" y="3601212"/>
              <a:ext cx="2974975" cy="1774189"/>
            </a:xfrm>
            <a:custGeom>
              <a:avLst/>
              <a:gdLst/>
              <a:ahLst/>
              <a:cxnLst/>
              <a:rect l="l" t="t" r="r" b="b"/>
              <a:pathLst>
                <a:path w="2974975" h="1774189">
                  <a:moveTo>
                    <a:pt x="0" y="638555"/>
                  </a:moveTo>
                  <a:lnTo>
                    <a:pt x="4460" y="593414"/>
                  </a:lnTo>
                  <a:lnTo>
                    <a:pt x="17252" y="551366"/>
                  </a:lnTo>
                  <a:lnTo>
                    <a:pt x="37491" y="513312"/>
                  </a:lnTo>
                  <a:lnTo>
                    <a:pt x="64293" y="480155"/>
                  </a:lnTo>
                  <a:lnTo>
                    <a:pt x="96775" y="452796"/>
                  </a:lnTo>
                  <a:lnTo>
                    <a:pt x="134052" y="432137"/>
                  </a:lnTo>
                  <a:lnTo>
                    <a:pt x="175240" y="419080"/>
                  </a:lnTo>
                  <a:lnTo>
                    <a:pt x="219455" y="414527"/>
                  </a:lnTo>
                  <a:lnTo>
                    <a:pt x="263671" y="419080"/>
                  </a:lnTo>
                  <a:lnTo>
                    <a:pt x="304859" y="432137"/>
                  </a:lnTo>
                  <a:lnTo>
                    <a:pt x="342136" y="452796"/>
                  </a:lnTo>
                  <a:lnTo>
                    <a:pt x="374618" y="480155"/>
                  </a:lnTo>
                  <a:lnTo>
                    <a:pt x="401420" y="513312"/>
                  </a:lnTo>
                  <a:lnTo>
                    <a:pt x="421659" y="551366"/>
                  </a:lnTo>
                  <a:lnTo>
                    <a:pt x="434451" y="593414"/>
                  </a:lnTo>
                  <a:lnTo>
                    <a:pt x="438912" y="638555"/>
                  </a:lnTo>
                  <a:lnTo>
                    <a:pt x="434451" y="683697"/>
                  </a:lnTo>
                  <a:lnTo>
                    <a:pt x="421659" y="725745"/>
                  </a:lnTo>
                  <a:lnTo>
                    <a:pt x="401420" y="763799"/>
                  </a:lnTo>
                  <a:lnTo>
                    <a:pt x="374618" y="796956"/>
                  </a:lnTo>
                  <a:lnTo>
                    <a:pt x="342136" y="824315"/>
                  </a:lnTo>
                  <a:lnTo>
                    <a:pt x="304859" y="844974"/>
                  </a:lnTo>
                  <a:lnTo>
                    <a:pt x="263671" y="858031"/>
                  </a:lnTo>
                  <a:lnTo>
                    <a:pt x="219455" y="862584"/>
                  </a:lnTo>
                  <a:lnTo>
                    <a:pt x="175240" y="858031"/>
                  </a:lnTo>
                  <a:lnTo>
                    <a:pt x="134052" y="844974"/>
                  </a:lnTo>
                  <a:lnTo>
                    <a:pt x="96775" y="824315"/>
                  </a:lnTo>
                  <a:lnTo>
                    <a:pt x="64293" y="796956"/>
                  </a:lnTo>
                  <a:lnTo>
                    <a:pt x="37491" y="763799"/>
                  </a:lnTo>
                  <a:lnTo>
                    <a:pt x="17252" y="725745"/>
                  </a:lnTo>
                  <a:lnTo>
                    <a:pt x="4460" y="683697"/>
                  </a:lnTo>
                  <a:lnTo>
                    <a:pt x="0" y="638555"/>
                  </a:lnTo>
                  <a:close/>
                </a:path>
                <a:path w="2974975" h="1774189">
                  <a:moveTo>
                    <a:pt x="2974847" y="1773682"/>
                  </a:moveTo>
                  <a:lnTo>
                    <a:pt x="2974847" y="0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18932" y="3284220"/>
              <a:ext cx="439420" cy="448309"/>
            </a:xfrm>
            <a:custGeom>
              <a:avLst/>
              <a:gdLst/>
              <a:ahLst/>
              <a:cxnLst/>
              <a:rect l="l" t="t" r="r" b="b"/>
              <a:pathLst>
                <a:path w="439420" h="448310">
                  <a:moveTo>
                    <a:pt x="219456" y="0"/>
                  </a:moveTo>
                  <a:lnTo>
                    <a:pt x="175240" y="4552"/>
                  </a:lnTo>
                  <a:lnTo>
                    <a:pt x="134052" y="17609"/>
                  </a:lnTo>
                  <a:lnTo>
                    <a:pt x="96775" y="38268"/>
                  </a:lnTo>
                  <a:lnTo>
                    <a:pt x="64293" y="65627"/>
                  </a:lnTo>
                  <a:lnTo>
                    <a:pt x="37491" y="98784"/>
                  </a:lnTo>
                  <a:lnTo>
                    <a:pt x="17252" y="136838"/>
                  </a:lnTo>
                  <a:lnTo>
                    <a:pt x="4460" y="178886"/>
                  </a:lnTo>
                  <a:lnTo>
                    <a:pt x="0" y="224027"/>
                  </a:lnTo>
                  <a:lnTo>
                    <a:pt x="4460" y="269169"/>
                  </a:lnTo>
                  <a:lnTo>
                    <a:pt x="17252" y="311217"/>
                  </a:lnTo>
                  <a:lnTo>
                    <a:pt x="37491" y="349271"/>
                  </a:lnTo>
                  <a:lnTo>
                    <a:pt x="64293" y="382428"/>
                  </a:lnTo>
                  <a:lnTo>
                    <a:pt x="96775" y="409787"/>
                  </a:lnTo>
                  <a:lnTo>
                    <a:pt x="134052" y="430446"/>
                  </a:lnTo>
                  <a:lnTo>
                    <a:pt x="175240" y="443503"/>
                  </a:lnTo>
                  <a:lnTo>
                    <a:pt x="219456" y="448055"/>
                  </a:lnTo>
                  <a:lnTo>
                    <a:pt x="263671" y="443503"/>
                  </a:lnTo>
                  <a:lnTo>
                    <a:pt x="304859" y="430446"/>
                  </a:lnTo>
                  <a:lnTo>
                    <a:pt x="342136" y="409787"/>
                  </a:lnTo>
                  <a:lnTo>
                    <a:pt x="374618" y="382428"/>
                  </a:lnTo>
                  <a:lnTo>
                    <a:pt x="401420" y="349271"/>
                  </a:lnTo>
                  <a:lnTo>
                    <a:pt x="421659" y="311217"/>
                  </a:lnTo>
                  <a:lnTo>
                    <a:pt x="434451" y="269169"/>
                  </a:lnTo>
                  <a:lnTo>
                    <a:pt x="438912" y="224027"/>
                  </a:lnTo>
                  <a:lnTo>
                    <a:pt x="434451" y="178886"/>
                  </a:lnTo>
                  <a:lnTo>
                    <a:pt x="421659" y="136838"/>
                  </a:lnTo>
                  <a:lnTo>
                    <a:pt x="401420" y="98784"/>
                  </a:lnTo>
                  <a:lnTo>
                    <a:pt x="374618" y="65627"/>
                  </a:lnTo>
                  <a:lnTo>
                    <a:pt x="342136" y="38268"/>
                  </a:lnTo>
                  <a:lnTo>
                    <a:pt x="304859" y="17609"/>
                  </a:lnTo>
                  <a:lnTo>
                    <a:pt x="263671" y="4552"/>
                  </a:lnTo>
                  <a:lnTo>
                    <a:pt x="219456" y="0"/>
                  </a:lnTo>
                  <a:close/>
                </a:path>
              </a:pathLst>
            </a:custGeom>
            <a:solidFill>
              <a:srgbClr val="9CB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218932" y="3284220"/>
              <a:ext cx="2853690" cy="2498090"/>
            </a:xfrm>
            <a:custGeom>
              <a:avLst/>
              <a:gdLst/>
              <a:ahLst/>
              <a:cxnLst/>
              <a:rect l="l" t="t" r="r" b="b"/>
              <a:pathLst>
                <a:path w="2853690" h="2498090">
                  <a:moveTo>
                    <a:pt x="0" y="224027"/>
                  </a:moveTo>
                  <a:lnTo>
                    <a:pt x="4460" y="178886"/>
                  </a:lnTo>
                  <a:lnTo>
                    <a:pt x="17252" y="136838"/>
                  </a:lnTo>
                  <a:lnTo>
                    <a:pt x="37491" y="98784"/>
                  </a:lnTo>
                  <a:lnTo>
                    <a:pt x="64293" y="65627"/>
                  </a:lnTo>
                  <a:lnTo>
                    <a:pt x="96775" y="38268"/>
                  </a:lnTo>
                  <a:lnTo>
                    <a:pt x="134052" y="17609"/>
                  </a:lnTo>
                  <a:lnTo>
                    <a:pt x="175240" y="4552"/>
                  </a:lnTo>
                  <a:lnTo>
                    <a:pt x="219456" y="0"/>
                  </a:lnTo>
                  <a:lnTo>
                    <a:pt x="263671" y="4552"/>
                  </a:lnTo>
                  <a:lnTo>
                    <a:pt x="304859" y="17609"/>
                  </a:lnTo>
                  <a:lnTo>
                    <a:pt x="342136" y="38268"/>
                  </a:lnTo>
                  <a:lnTo>
                    <a:pt x="374618" y="65627"/>
                  </a:lnTo>
                  <a:lnTo>
                    <a:pt x="401420" y="98784"/>
                  </a:lnTo>
                  <a:lnTo>
                    <a:pt x="421659" y="136838"/>
                  </a:lnTo>
                  <a:lnTo>
                    <a:pt x="434451" y="178886"/>
                  </a:lnTo>
                  <a:lnTo>
                    <a:pt x="438912" y="224027"/>
                  </a:lnTo>
                  <a:lnTo>
                    <a:pt x="434451" y="269169"/>
                  </a:lnTo>
                  <a:lnTo>
                    <a:pt x="421659" y="311217"/>
                  </a:lnTo>
                  <a:lnTo>
                    <a:pt x="401420" y="349271"/>
                  </a:lnTo>
                  <a:lnTo>
                    <a:pt x="374618" y="382428"/>
                  </a:lnTo>
                  <a:lnTo>
                    <a:pt x="342136" y="409787"/>
                  </a:lnTo>
                  <a:lnTo>
                    <a:pt x="304859" y="430446"/>
                  </a:lnTo>
                  <a:lnTo>
                    <a:pt x="263671" y="443503"/>
                  </a:lnTo>
                  <a:lnTo>
                    <a:pt x="219456" y="448055"/>
                  </a:lnTo>
                  <a:lnTo>
                    <a:pt x="175240" y="443503"/>
                  </a:lnTo>
                  <a:lnTo>
                    <a:pt x="134052" y="430446"/>
                  </a:lnTo>
                  <a:lnTo>
                    <a:pt x="96775" y="409787"/>
                  </a:lnTo>
                  <a:lnTo>
                    <a:pt x="64293" y="382428"/>
                  </a:lnTo>
                  <a:lnTo>
                    <a:pt x="37491" y="349271"/>
                  </a:lnTo>
                  <a:lnTo>
                    <a:pt x="17252" y="311217"/>
                  </a:lnTo>
                  <a:lnTo>
                    <a:pt x="4460" y="269169"/>
                  </a:lnTo>
                  <a:lnTo>
                    <a:pt x="0" y="224027"/>
                  </a:lnTo>
                  <a:close/>
                </a:path>
                <a:path w="2853690" h="2498090">
                  <a:moveTo>
                    <a:pt x="2039112" y="2497963"/>
                  </a:moveTo>
                  <a:lnTo>
                    <a:pt x="2853690" y="917447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922507" y="3851148"/>
              <a:ext cx="439420" cy="448309"/>
            </a:xfrm>
            <a:custGeom>
              <a:avLst/>
              <a:gdLst/>
              <a:ahLst/>
              <a:cxnLst/>
              <a:rect l="l" t="t" r="r" b="b"/>
              <a:pathLst>
                <a:path w="439420" h="448310">
                  <a:moveTo>
                    <a:pt x="219456" y="0"/>
                  </a:moveTo>
                  <a:lnTo>
                    <a:pt x="175240" y="4552"/>
                  </a:lnTo>
                  <a:lnTo>
                    <a:pt x="134052" y="17609"/>
                  </a:lnTo>
                  <a:lnTo>
                    <a:pt x="96775" y="38268"/>
                  </a:lnTo>
                  <a:lnTo>
                    <a:pt x="64293" y="65627"/>
                  </a:lnTo>
                  <a:lnTo>
                    <a:pt x="37491" y="98784"/>
                  </a:lnTo>
                  <a:lnTo>
                    <a:pt x="17252" y="136838"/>
                  </a:lnTo>
                  <a:lnTo>
                    <a:pt x="4460" y="178886"/>
                  </a:lnTo>
                  <a:lnTo>
                    <a:pt x="0" y="224027"/>
                  </a:lnTo>
                  <a:lnTo>
                    <a:pt x="4460" y="269169"/>
                  </a:lnTo>
                  <a:lnTo>
                    <a:pt x="17252" y="311217"/>
                  </a:lnTo>
                  <a:lnTo>
                    <a:pt x="37491" y="349271"/>
                  </a:lnTo>
                  <a:lnTo>
                    <a:pt x="64293" y="382428"/>
                  </a:lnTo>
                  <a:lnTo>
                    <a:pt x="96775" y="409787"/>
                  </a:lnTo>
                  <a:lnTo>
                    <a:pt x="134052" y="430446"/>
                  </a:lnTo>
                  <a:lnTo>
                    <a:pt x="175240" y="443503"/>
                  </a:lnTo>
                  <a:lnTo>
                    <a:pt x="219456" y="448055"/>
                  </a:lnTo>
                  <a:lnTo>
                    <a:pt x="263671" y="443503"/>
                  </a:lnTo>
                  <a:lnTo>
                    <a:pt x="304859" y="430446"/>
                  </a:lnTo>
                  <a:lnTo>
                    <a:pt x="342136" y="409787"/>
                  </a:lnTo>
                  <a:lnTo>
                    <a:pt x="374618" y="382428"/>
                  </a:lnTo>
                  <a:lnTo>
                    <a:pt x="401420" y="349271"/>
                  </a:lnTo>
                  <a:lnTo>
                    <a:pt x="421659" y="311217"/>
                  </a:lnTo>
                  <a:lnTo>
                    <a:pt x="434451" y="269169"/>
                  </a:lnTo>
                  <a:lnTo>
                    <a:pt x="438912" y="224027"/>
                  </a:lnTo>
                  <a:lnTo>
                    <a:pt x="434451" y="178886"/>
                  </a:lnTo>
                  <a:lnTo>
                    <a:pt x="421659" y="136838"/>
                  </a:lnTo>
                  <a:lnTo>
                    <a:pt x="401420" y="98784"/>
                  </a:lnTo>
                  <a:lnTo>
                    <a:pt x="374618" y="65627"/>
                  </a:lnTo>
                  <a:lnTo>
                    <a:pt x="342136" y="38268"/>
                  </a:lnTo>
                  <a:lnTo>
                    <a:pt x="304859" y="17609"/>
                  </a:lnTo>
                  <a:lnTo>
                    <a:pt x="263671" y="4552"/>
                  </a:lnTo>
                  <a:lnTo>
                    <a:pt x="219456" y="0"/>
                  </a:lnTo>
                  <a:close/>
                </a:path>
              </a:pathLst>
            </a:custGeom>
            <a:solidFill>
              <a:srgbClr val="D960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922507" y="3851148"/>
              <a:ext cx="1930400" cy="3104515"/>
            </a:xfrm>
            <a:custGeom>
              <a:avLst/>
              <a:gdLst/>
              <a:ahLst/>
              <a:cxnLst/>
              <a:rect l="l" t="t" r="r" b="b"/>
              <a:pathLst>
                <a:path w="1930400" h="3104515">
                  <a:moveTo>
                    <a:pt x="0" y="224027"/>
                  </a:moveTo>
                  <a:lnTo>
                    <a:pt x="4460" y="178886"/>
                  </a:lnTo>
                  <a:lnTo>
                    <a:pt x="17252" y="136838"/>
                  </a:lnTo>
                  <a:lnTo>
                    <a:pt x="37491" y="98784"/>
                  </a:lnTo>
                  <a:lnTo>
                    <a:pt x="64293" y="65627"/>
                  </a:lnTo>
                  <a:lnTo>
                    <a:pt x="96775" y="38268"/>
                  </a:lnTo>
                  <a:lnTo>
                    <a:pt x="134052" y="17609"/>
                  </a:lnTo>
                  <a:lnTo>
                    <a:pt x="175240" y="4552"/>
                  </a:lnTo>
                  <a:lnTo>
                    <a:pt x="219456" y="0"/>
                  </a:lnTo>
                  <a:lnTo>
                    <a:pt x="263671" y="4552"/>
                  </a:lnTo>
                  <a:lnTo>
                    <a:pt x="304859" y="17609"/>
                  </a:lnTo>
                  <a:lnTo>
                    <a:pt x="342136" y="38268"/>
                  </a:lnTo>
                  <a:lnTo>
                    <a:pt x="374618" y="65627"/>
                  </a:lnTo>
                  <a:lnTo>
                    <a:pt x="401420" y="98784"/>
                  </a:lnTo>
                  <a:lnTo>
                    <a:pt x="421659" y="136838"/>
                  </a:lnTo>
                  <a:lnTo>
                    <a:pt x="434451" y="178886"/>
                  </a:lnTo>
                  <a:lnTo>
                    <a:pt x="438912" y="224027"/>
                  </a:lnTo>
                  <a:lnTo>
                    <a:pt x="434451" y="269169"/>
                  </a:lnTo>
                  <a:lnTo>
                    <a:pt x="421659" y="311217"/>
                  </a:lnTo>
                  <a:lnTo>
                    <a:pt x="401420" y="349271"/>
                  </a:lnTo>
                  <a:lnTo>
                    <a:pt x="374618" y="382428"/>
                  </a:lnTo>
                  <a:lnTo>
                    <a:pt x="342136" y="409787"/>
                  </a:lnTo>
                  <a:lnTo>
                    <a:pt x="304859" y="430446"/>
                  </a:lnTo>
                  <a:lnTo>
                    <a:pt x="263671" y="443503"/>
                  </a:lnTo>
                  <a:lnTo>
                    <a:pt x="219456" y="448055"/>
                  </a:lnTo>
                  <a:lnTo>
                    <a:pt x="175240" y="443503"/>
                  </a:lnTo>
                  <a:lnTo>
                    <a:pt x="134052" y="430446"/>
                  </a:lnTo>
                  <a:lnTo>
                    <a:pt x="96775" y="409787"/>
                  </a:lnTo>
                  <a:lnTo>
                    <a:pt x="64293" y="382428"/>
                  </a:lnTo>
                  <a:lnTo>
                    <a:pt x="37491" y="349271"/>
                  </a:lnTo>
                  <a:lnTo>
                    <a:pt x="17252" y="311217"/>
                  </a:lnTo>
                  <a:lnTo>
                    <a:pt x="4460" y="269169"/>
                  </a:lnTo>
                  <a:lnTo>
                    <a:pt x="0" y="224027"/>
                  </a:lnTo>
                  <a:close/>
                </a:path>
                <a:path w="1930400" h="3104515">
                  <a:moveTo>
                    <a:pt x="725424" y="3104007"/>
                  </a:moveTo>
                  <a:lnTo>
                    <a:pt x="1929892" y="1859279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723876" y="5384292"/>
              <a:ext cx="439420" cy="448309"/>
            </a:xfrm>
            <a:custGeom>
              <a:avLst/>
              <a:gdLst/>
              <a:ahLst/>
              <a:cxnLst/>
              <a:rect l="l" t="t" r="r" b="b"/>
              <a:pathLst>
                <a:path w="439419" h="448310">
                  <a:moveTo>
                    <a:pt x="219455" y="0"/>
                  </a:moveTo>
                  <a:lnTo>
                    <a:pt x="175240" y="4552"/>
                  </a:lnTo>
                  <a:lnTo>
                    <a:pt x="134052" y="17609"/>
                  </a:lnTo>
                  <a:lnTo>
                    <a:pt x="96775" y="38268"/>
                  </a:lnTo>
                  <a:lnTo>
                    <a:pt x="64293" y="65627"/>
                  </a:lnTo>
                  <a:lnTo>
                    <a:pt x="37491" y="98784"/>
                  </a:lnTo>
                  <a:lnTo>
                    <a:pt x="17252" y="136838"/>
                  </a:lnTo>
                  <a:lnTo>
                    <a:pt x="4460" y="178886"/>
                  </a:lnTo>
                  <a:lnTo>
                    <a:pt x="0" y="224028"/>
                  </a:lnTo>
                  <a:lnTo>
                    <a:pt x="4460" y="269169"/>
                  </a:lnTo>
                  <a:lnTo>
                    <a:pt x="17252" y="311217"/>
                  </a:lnTo>
                  <a:lnTo>
                    <a:pt x="37491" y="349271"/>
                  </a:lnTo>
                  <a:lnTo>
                    <a:pt x="64293" y="382428"/>
                  </a:lnTo>
                  <a:lnTo>
                    <a:pt x="96775" y="409787"/>
                  </a:lnTo>
                  <a:lnTo>
                    <a:pt x="134052" y="430446"/>
                  </a:lnTo>
                  <a:lnTo>
                    <a:pt x="175240" y="443503"/>
                  </a:lnTo>
                  <a:lnTo>
                    <a:pt x="219455" y="448056"/>
                  </a:lnTo>
                  <a:lnTo>
                    <a:pt x="263671" y="443503"/>
                  </a:lnTo>
                  <a:lnTo>
                    <a:pt x="304859" y="430446"/>
                  </a:lnTo>
                  <a:lnTo>
                    <a:pt x="342136" y="409787"/>
                  </a:lnTo>
                  <a:lnTo>
                    <a:pt x="374618" y="382428"/>
                  </a:lnTo>
                  <a:lnTo>
                    <a:pt x="401420" y="349271"/>
                  </a:lnTo>
                  <a:lnTo>
                    <a:pt x="421659" y="311217"/>
                  </a:lnTo>
                  <a:lnTo>
                    <a:pt x="434451" y="269169"/>
                  </a:lnTo>
                  <a:lnTo>
                    <a:pt x="438912" y="224028"/>
                  </a:lnTo>
                  <a:lnTo>
                    <a:pt x="434451" y="178886"/>
                  </a:lnTo>
                  <a:lnTo>
                    <a:pt x="421659" y="136838"/>
                  </a:lnTo>
                  <a:lnTo>
                    <a:pt x="401420" y="98784"/>
                  </a:lnTo>
                  <a:lnTo>
                    <a:pt x="374618" y="65627"/>
                  </a:lnTo>
                  <a:lnTo>
                    <a:pt x="342136" y="38268"/>
                  </a:lnTo>
                  <a:lnTo>
                    <a:pt x="304859" y="17609"/>
                  </a:lnTo>
                  <a:lnTo>
                    <a:pt x="263671" y="4552"/>
                  </a:lnTo>
                  <a:lnTo>
                    <a:pt x="219455" y="0"/>
                  </a:lnTo>
                  <a:close/>
                </a:path>
              </a:pathLst>
            </a:custGeom>
            <a:solidFill>
              <a:srgbClr val="5D73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723876" y="5384292"/>
              <a:ext cx="439420" cy="448309"/>
            </a:xfrm>
            <a:custGeom>
              <a:avLst/>
              <a:gdLst/>
              <a:ahLst/>
              <a:cxnLst/>
              <a:rect l="l" t="t" r="r" b="b"/>
              <a:pathLst>
                <a:path w="439419" h="448310">
                  <a:moveTo>
                    <a:pt x="0" y="224028"/>
                  </a:moveTo>
                  <a:lnTo>
                    <a:pt x="4460" y="178886"/>
                  </a:lnTo>
                  <a:lnTo>
                    <a:pt x="17252" y="136838"/>
                  </a:lnTo>
                  <a:lnTo>
                    <a:pt x="37491" y="98784"/>
                  </a:lnTo>
                  <a:lnTo>
                    <a:pt x="64293" y="65627"/>
                  </a:lnTo>
                  <a:lnTo>
                    <a:pt x="96775" y="38268"/>
                  </a:lnTo>
                  <a:lnTo>
                    <a:pt x="134052" y="17609"/>
                  </a:lnTo>
                  <a:lnTo>
                    <a:pt x="175240" y="4552"/>
                  </a:lnTo>
                  <a:lnTo>
                    <a:pt x="219455" y="0"/>
                  </a:lnTo>
                  <a:lnTo>
                    <a:pt x="263671" y="4552"/>
                  </a:lnTo>
                  <a:lnTo>
                    <a:pt x="304859" y="17609"/>
                  </a:lnTo>
                  <a:lnTo>
                    <a:pt x="342136" y="38268"/>
                  </a:lnTo>
                  <a:lnTo>
                    <a:pt x="374618" y="65627"/>
                  </a:lnTo>
                  <a:lnTo>
                    <a:pt x="401420" y="98784"/>
                  </a:lnTo>
                  <a:lnTo>
                    <a:pt x="421659" y="136838"/>
                  </a:lnTo>
                  <a:lnTo>
                    <a:pt x="434451" y="178886"/>
                  </a:lnTo>
                  <a:lnTo>
                    <a:pt x="438912" y="224028"/>
                  </a:lnTo>
                  <a:lnTo>
                    <a:pt x="434451" y="269169"/>
                  </a:lnTo>
                  <a:lnTo>
                    <a:pt x="421659" y="311217"/>
                  </a:lnTo>
                  <a:lnTo>
                    <a:pt x="401420" y="349271"/>
                  </a:lnTo>
                  <a:lnTo>
                    <a:pt x="374618" y="382428"/>
                  </a:lnTo>
                  <a:lnTo>
                    <a:pt x="342136" y="409787"/>
                  </a:lnTo>
                  <a:lnTo>
                    <a:pt x="304859" y="430446"/>
                  </a:lnTo>
                  <a:lnTo>
                    <a:pt x="263671" y="443503"/>
                  </a:lnTo>
                  <a:lnTo>
                    <a:pt x="219455" y="448056"/>
                  </a:lnTo>
                  <a:lnTo>
                    <a:pt x="175240" y="443503"/>
                  </a:lnTo>
                  <a:lnTo>
                    <a:pt x="134052" y="430446"/>
                  </a:lnTo>
                  <a:lnTo>
                    <a:pt x="96775" y="409787"/>
                  </a:lnTo>
                  <a:lnTo>
                    <a:pt x="64293" y="382428"/>
                  </a:lnTo>
                  <a:lnTo>
                    <a:pt x="37491" y="349271"/>
                  </a:lnTo>
                  <a:lnTo>
                    <a:pt x="17252" y="311217"/>
                  </a:lnTo>
                  <a:lnTo>
                    <a:pt x="4460" y="269169"/>
                  </a:lnTo>
                  <a:lnTo>
                    <a:pt x="0" y="224028"/>
                  </a:lnTo>
                  <a:close/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732274" y="5383294"/>
              <a:ext cx="7459345" cy="2718435"/>
            </a:xfrm>
            <a:custGeom>
              <a:avLst/>
              <a:gdLst/>
              <a:ahLst/>
              <a:cxnLst/>
              <a:rect l="l" t="t" r="r" b="b"/>
              <a:pathLst>
                <a:path w="7459345" h="2718434">
                  <a:moveTo>
                    <a:pt x="0" y="2704204"/>
                  </a:moveTo>
                  <a:lnTo>
                    <a:pt x="15228" y="2658534"/>
                  </a:lnTo>
                  <a:lnTo>
                    <a:pt x="30973" y="2613171"/>
                  </a:lnTo>
                  <a:lnTo>
                    <a:pt x="47232" y="2568118"/>
                  </a:lnTo>
                  <a:lnTo>
                    <a:pt x="63999" y="2523377"/>
                  </a:lnTo>
                  <a:lnTo>
                    <a:pt x="81271" y="2478950"/>
                  </a:lnTo>
                  <a:lnTo>
                    <a:pt x="99043" y="2434839"/>
                  </a:lnTo>
                  <a:lnTo>
                    <a:pt x="117311" y="2391047"/>
                  </a:lnTo>
                  <a:lnTo>
                    <a:pt x="136071" y="2347575"/>
                  </a:lnTo>
                  <a:lnTo>
                    <a:pt x="155318" y="2304427"/>
                  </a:lnTo>
                  <a:lnTo>
                    <a:pt x="175049" y="2261604"/>
                  </a:lnTo>
                  <a:lnTo>
                    <a:pt x="195257" y="2219108"/>
                  </a:lnTo>
                  <a:lnTo>
                    <a:pt x="215941" y="2176942"/>
                  </a:lnTo>
                  <a:lnTo>
                    <a:pt x="237094" y="2135107"/>
                  </a:lnTo>
                  <a:lnTo>
                    <a:pt x="258713" y="2093607"/>
                  </a:lnTo>
                  <a:lnTo>
                    <a:pt x="280794" y="2052443"/>
                  </a:lnTo>
                  <a:lnTo>
                    <a:pt x="303332" y="2011617"/>
                  </a:lnTo>
                  <a:lnTo>
                    <a:pt x="326323" y="1971132"/>
                  </a:lnTo>
                  <a:lnTo>
                    <a:pt x="349762" y="1930990"/>
                  </a:lnTo>
                  <a:lnTo>
                    <a:pt x="373646" y="1891193"/>
                  </a:lnTo>
                  <a:lnTo>
                    <a:pt x="397969" y="1851743"/>
                  </a:lnTo>
                  <a:lnTo>
                    <a:pt x="422729" y="1812643"/>
                  </a:lnTo>
                  <a:lnTo>
                    <a:pt x="447919" y="1773895"/>
                  </a:lnTo>
                  <a:lnTo>
                    <a:pt x="473537" y="1735500"/>
                  </a:lnTo>
                  <a:lnTo>
                    <a:pt x="499578" y="1697462"/>
                  </a:lnTo>
                  <a:lnTo>
                    <a:pt x="526037" y="1659782"/>
                  </a:lnTo>
                  <a:lnTo>
                    <a:pt x="552910" y="1622463"/>
                  </a:lnTo>
                  <a:lnTo>
                    <a:pt x="580193" y="1585506"/>
                  </a:lnTo>
                  <a:lnTo>
                    <a:pt x="607881" y="1548915"/>
                  </a:lnTo>
                  <a:lnTo>
                    <a:pt x="635971" y="1512690"/>
                  </a:lnTo>
                  <a:lnTo>
                    <a:pt x="664458" y="1476835"/>
                  </a:lnTo>
                  <a:lnTo>
                    <a:pt x="693337" y="1441352"/>
                  </a:lnTo>
                  <a:lnTo>
                    <a:pt x="722605" y="1406242"/>
                  </a:lnTo>
                  <a:lnTo>
                    <a:pt x="752257" y="1371509"/>
                  </a:lnTo>
                  <a:lnTo>
                    <a:pt x="782288" y="1337154"/>
                  </a:lnTo>
                  <a:lnTo>
                    <a:pt x="812695" y="1303179"/>
                  </a:lnTo>
                  <a:lnTo>
                    <a:pt x="843473" y="1269587"/>
                  </a:lnTo>
                  <a:lnTo>
                    <a:pt x="874618" y="1236380"/>
                  </a:lnTo>
                  <a:lnTo>
                    <a:pt x="906126" y="1203560"/>
                  </a:lnTo>
                  <a:lnTo>
                    <a:pt x="937991" y="1171129"/>
                  </a:lnTo>
                  <a:lnTo>
                    <a:pt x="970211" y="1139090"/>
                  </a:lnTo>
                  <a:lnTo>
                    <a:pt x="1002780" y="1107445"/>
                  </a:lnTo>
                  <a:lnTo>
                    <a:pt x="1035694" y="1076195"/>
                  </a:lnTo>
                  <a:lnTo>
                    <a:pt x="1068950" y="1045344"/>
                  </a:lnTo>
                  <a:lnTo>
                    <a:pt x="1102542" y="1014893"/>
                  </a:lnTo>
                  <a:lnTo>
                    <a:pt x="1136466" y="984845"/>
                  </a:lnTo>
                  <a:lnTo>
                    <a:pt x="1170719" y="955201"/>
                  </a:lnTo>
                  <a:lnTo>
                    <a:pt x="1205295" y="925965"/>
                  </a:lnTo>
                  <a:lnTo>
                    <a:pt x="1240191" y="897137"/>
                  </a:lnTo>
                  <a:lnTo>
                    <a:pt x="1275402" y="868721"/>
                  </a:lnTo>
                  <a:lnTo>
                    <a:pt x="1310923" y="840719"/>
                  </a:lnTo>
                  <a:lnTo>
                    <a:pt x="1346752" y="813133"/>
                  </a:lnTo>
                  <a:lnTo>
                    <a:pt x="1382882" y="785964"/>
                  </a:lnTo>
                  <a:lnTo>
                    <a:pt x="1419311" y="759216"/>
                  </a:lnTo>
                  <a:lnTo>
                    <a:pt x="1456033" y="732891"/>
                  </a:lnTo>
                  <a:lnTo>
                    <a:pt x="1493045" y="706990"/>
                  </a:lnTo>
                  <a:lnTo>
                    <a:pt x="1530342" y="681516"/>
                  </a:lnTo>
                  <a:lnTo>
                    <a:pt x="1567919" y="656471"/>
                  </a:lnTo>
                  <a:lnTo>
                    <a:pt x="1605773" y="631858"/>
                  </a:lnTo>
                  <a:lnTo>
                    <a:pt x="1643899" y="607678"/>
                  </a:lnTo>
                  <a:lnTo>
                    <a:pt x="1682292" y="583934"/>
                  </a:lnTo>
                  <a:lnTo>
                    <a:pt x="1720950" y="560627"/>
                  </a:lnTo>
                  <a:lnTo>
                    <a:pt x="1759866" y="537761"/>
                  </a:lnTo>
                  <a:lnTo>
                    <a:pt x="1799038" y="515338"/>
                  </a:lnTo>
                  <a:lnTo>
                    <a:pt x="1838460" y="493359"/>
                  </a:lnTo>
                  <a:lnTo>
                    <a:pt x="1878128" y="471826"/>
                  </a:lnTo>
                  <a:lnTo>
                    <a:pt x="1918038" y="450743"/>
                  </a:lnTo>
                  <a:lnTo>
                    <a:pt x="1958186" y="430111"/>
                  </a:lnTo>
                  <a:lnTo>
                    <a:pt x="1998568" y="409933"/>
                  </a:lnTo>
                  <a:lnTo>
                    <a:pt x="2039178" y="390210"/>
                  </a:lnTo>
                  <a:lnTo>
                    <a:pt x="2080014" y="370945"/>
                  </a:lnTo>
                  <a:lnTo>
                    <a:pt x="2121070" y="352140"/>
                  </a:lnTo>
                  <a:lnTo>
                    <a:pt x="2162342" y="333797"/>
                  </a:lnTo>
                  <a:lnTo>
                    <a:pt x="2203825" y="315919"/>
                  </a:lnTo>
                  <a:lnTo>
                    <a:pt x="2245517" y="298508"/>
                  </a:lnTo>
                  <a:lnTo>
                    <a:pt x="2287412" y="281565"/>
                  </a:lnTo>
                  <a:lnTo>
                    <a:pt x="2329505" y="265094"/>
                  </a:lnTo>
                  <a:lnTo>
                    <a:pt x="2371794" y="249096"/>
                  </a:lnTo>
                  <a:lnTo>
                    <a:pt x="2414272" y="233573"/>
                  </a:lnTo>
                  <a:lnTo>
                    <a:pt x="2456937" y="218528"/>
                  </a:lnTo>
                  <a:lnTo>
                    <a:pt x="2499784" y="203964"/>
                  </a:lnTo>
                  <a:lnTo>
                    <a:pt x="2542808" y="189881"/>
                  </a:lnTo>
                  <a:lnTo>
                    <a:pt x="2586005" y="176283"/>
                  </a:lnTo>
                  <a:lnTo>
                    <a:pt x="2629371" y="163171"/>
                  </a:lnTo>
                  <a:lnTo>
                    <a:pt x="2672901" y="150549"/>
                  </a:lnTo>
                  <a:lnTo>
                    <a:pt x="2716592" y="138417"/>
                  </a:lnTo>
                  <a:lnTo>
                    <a:pt x="2760438" y="126779"/>
                  </a:lnTo>
                  <a:lnTo>
                    <a:pt x="2804437" y="115636"/>
                  </a:lnTo>
                  <a:lnTo>
                    <a:pt x="2848582" y="104990"/>
                  </a:lnTo>
                  <a:lnTo>
                    <a:pt x="2892871" y="94845"/>
                  </a:lnTo>
                  <a:lnTo>
                    <a:pt x="2937298" y="85202"/>
                  </a:lnTo>
                  <a:lnTo>
                    <a:pt x="2981860" y="76062"/>
                  </a:lnTo>
                  <a:lnTo>
                    <a:pt x="3026552" y="67430"/>
                  </a:lnTo>
                  <a:lnTo>
                    <a:pt x="3071369" y="59306"/>
                  </a:lnTo>
                  <a:lnTo>
                    <a:pt x="3116308" y="51693"/>
                  </a:lnTo>
                  <a:lnTo>
                    <a:pt x="3161365" y="44594"/>
                  </a:lnTo>
                  <a:lnTo>
                    <a:pt x="3206534" y="38009"/>
                  </a:lnTo>
                  <a:lnTo>
                    <a:pt x="3251812" y="31942"/>
                  </a:lnTo>
                  <a:lnTo>
                    <a:pt x="3297194" y="26395"/>
                  </a:lnTo>
                  <a:lnTo>
                    <a:pt x="3342676" y="21370"/>
                  </a:lnTo>
                  <a:lnTo>
                    <a:pt x="3388253" y="16869"/>
                  </a:lnTo>
                  <a:lnTo>
                    <a:pt x="3433922" y="12895"/>
                  </a:lnTo>
                  <a:lnTo>
                    <a:pt x="3479678" y="9449"/>
                  </a:lnTo>
                  <a:lnTo>
                    <a:pt x="3525517" y="6534"/>
                  </a:lnTo>
                  <a:lnTo>
                    <a:pt x="3571435" y="4152"/>
                  </a:lnTo>
                  <a:lnTo>
                    <a:pt x="3617426" y="2306"/>
                  </a:lnTo>
                  <a:lnTo>
                    <a:pt x="3663488" y="997"/>
                  </a:lnTo>
                  <a:lnTo>
                    <a:pt x="3709614" y="227"/>
                  </a:lnTo>
                  <a:lnTo>
                    <a:pt x="3755803" y="0"/>
                  </a:lnTo>
                  <a:lnTo>
                    <a:pt x="3802048" y="316"/>
                  </a:lnTo>
                  <a:lnTo>
                    <a:pt x="3848345" y="1179"/>
                  </a:lnTo>
                  <a:lnTo>
                    <a:pt x="3894691" y="2590"/>
                  </a:lnTo>
                  <a:lnTo>
                    <a:pt x="3941081" y="4552"/>
                  </a:lnTo>
                  <a:lnTo>
                    <a:pt x="3987511" y="7067"/>
                  </a:lnTo>
                  <a:lnTo>
                    <a:pt x="4033976" y="10137"/>
                  </a:lnTo>
                  <a:lnTo>
                    <a:pt x="4080473" y="13765"/>
                  </a:lnTo>
                  <a:lnTo>
                    <a:pt x="4126996" y="17952"/>
                  </a:lnTo>
                  <a:lnTo>
                    <a:pt x="4173541" y="22701"/>
                  </a:lnTo>
                  <a:lnTo>
                    <a:pt x="4220105" y="28014"/>
                  </a:lnTo>
                  <a:lnTo>
                    <a:pt x="4266683" y="33893"/>
                  </a:lnTo>
                  <a:lnTo>
                    <a:pt x="4313270" y="40341"/>
                  </a:lnTo>
                  <a:lnTo>
                    <a:pt x="4359863" y="47359"/>
                  </a:lnTo>
                  <a:lnTo>
                    <a:pt x="4406457" y="54950"/>
                  </a:lnTo>
                  <a:lnTo>
                    <a:pt x="4453047" y="63116"/>
                  </a:lnTo>
                  <a:lnTo>
                    <a:pt x="4499630" y="71859"/>
                  </a:lnTo>
                  <a:lnTo>
                    <a:pt x="4546200" y="81182"/>
                  </a:lnTo>
                  <a:lnTo>
                    <a:pt x="4592755" y="91087"/>
                  </a:lnTo>
                  <a:lnTo>
                    <a:pt x="4639289" y="101575"/>
                  </a:lnTo>
                  <a:lnTo>
                    <a:pt x="4685798" y="112650"/>
                  </a:lnTo>
                  <a:lnTo>
                    <a:pt x="4732278" y="124313"/>
                  </a:lnTo>
                  <a:lnTo>
                    <a:pt x="4778725" y="136566"/>
                  </a:lnTo>
                  <a:lnTo>
                    <a:pt x="4825133" y="149412"/>
                  </a:lnTo>
                  <a:lnTo>
                    <a:pt x="4871500" y="162853"/>
                  </a:lnTo>
                  <a:lnTo>
                    <a:pt x="4917821" y="176892"/>
                  </a:lnTo>
                  <a:lnTo>
                    <a:pt x="4965336" y="191940"/>
                  </a:lnTo>
                  <a:lnTo>
                    <a:pt x="5012572" y="207563"/>
                  </a:lnTo>
                  <a:lnTo>
                    <a:pt x="5059523" y="223755"/>
                  </a:lnTo>
                  <a:lnTo>
                    <a:pt x="5106186" y="240514"/>
                  </a:lnTo>
                  <a:lnTo>
                    <a:pt x="5152557" y="257835"/>
                  </a:lnTo>
                  <a:lnTo>
                    <a:pt x="5198631" y="275713"/>
                  </a:lnTo>
                  <a:lnTo>
                    <a:pt x="5244404" y="294146"/>
                  </a:lnTo>
                  <a:lnTo>
                    <a:pt x="5289873" y="313128"/>
                  </a:lnTo>
                  <a:lnTo>
                    <a:pt x="5335033" y="332655"/>
                  </a:lnTo>
                  <a:lnTo>
                    <a:pt x="5379880" y="352725"/>
                  </a:lnTo>
                  <a:lnTo>
                    <a:pt x="5424410" y="373332"/>
                  </a:lnTo>
                  <a:lnTo>
                    <a:pt x="5468619" y="394472"/>
                  </a:lnTo>
                  <a:lnTo>
                    <a:pt x="5512503" y="416142"/>
                  </a:lnTo>
                  <a:lnTo>
                    <a:pt x="5556058" y="438337"/>
                  </a:lnTo>
                  <a:lnTo>
                    <a:pt x="5599280" y="461053"/>
                  </a:lnTo>
                  <a:lnTo>
                    <a:pt x="5642165" y="484286"/>
                  </a:lnTo>
                  <a:lnTo>
                    <a:pt x="5684709" y="508033"/>
                  </a:lnTo>
                  <a:lnTo>
                    <a:pt x="5726907" y="532289"/>
                  </a:lnTo>
                  <a:lnTo>
                    <a:pt x="5768755" y="557049"/>
                  </a:lnTo>
                  <a:lnTo>
                    <a:pt x="5810250" y="582311"/>
                  </a:lnTo>
                  <a:lnTo>
                    <a:pt x="5851388" y="608069"/>
                  </a:lnTo>
                  <a:lnTo>
                    <a:pt x="5892164" y="634320"/>
                  </a:lnTo>
                  <a:lnTo>
                    <a:pt x="5932574" y="661060"/>
                  </a:lnTo>
                  <a:lnTo>
                    <a:pt x="5972614" y="688285"/>
                  </a:lnTo>
                  <a:lnTo>
                    <a:pt x="6012281" y="715990"/>
                  </a:lnTo>
                  <a:lnTo>
                    <a:pt x="6051570" y="744171"/>
                  </a:lnTo>
                  <a:lnTo>
                    <a:pt x="6090476" y="772825"/>
                  </a:lnTo>
                  <a:lnTo>
                    <a:pt x="6128997" y="801947"/>
                  </a:lnTo>
                  <a:lnTo>
                    <a:pt x="6167127" y="831534"/>
                  </a:lnTo>
                  <a:lnTo>
                    <a:pt x="6204863" y="861581"/>
                  </a:lnTo>
                  <a:lnTo>
                    <a:pt x="6242201" y="892084"/>
                  </a:lnTo>
                  <a:lnTo>
                    <a:pt x="6279137" y="923039"/>
                  </a:lnTo>
                  <a:lnTo>
                    <a:pt x="6315666" y="954442"/>
                  </a:lnTo>
                  <a:lnTo>
                    <a:pt x="6351785" y="986289"/>
                  </a:lnTo>
                  <a:lnTo>
                    <a:pt x="6387489" y="1018576"/>
                  </a:lnTo>
                  <a:lnTo>
                    <a:pt x="6422775" y="1051299"/>
                  </a:lnTo>
                  <a:lnTo>
                    <a:pt x="6457638" y="1084454"/>
                  </a:lnTo>
                  <a:lnTo>
                    <a:pt x="6492074" y="1118036"/>
                  </a:lnTo>
                  <a:lnTo>
                    <a:pt x="6526079" y="1152042"/>
                  </a:lnTo>
                  <a:lnTo>
                    <a:pt x="6559649" y="1186467"/>
                  </a:lnTo>
                  <a:lnTo>
                    <a:pt x="6592781" y="1221308"/>
                  </a:lnTo>
                  <a:lnTo>
                    <a:pt x="6625469" y="1256560"/>
                  </a:lnTo>
                  <a:lnTo>
                    <a:pt x="6657711" y="1292220"/>
                  </a:lnTo>
                  <a:lnTo>
                    <a:pt x="6689501" y="1328282"/>
                  </a:lnTo>
                  <a:lnTo>
                    <a:pt x="6720836" y="1364744"/>
                  </a:lnTo>
                  <a:lnTo>
                    <a:pt x="6751711" y="1401602"/>
                  </a:lnTo>
                  <a:lnTo>
                    <a:pt x="6782124" y="1438850"/>
                  </a:lnTo>
                  <a:lnTo>
                    <a:pt x="6812068" y="1476485"/>
                  </a:lnTo>
                  <a:lnTo>
                    <a:pt x="6841542" y="1514503"/>
                  </a:lnTo>
                  <a:lnTo>
                    <a:pt x="6870539" y="1552900"/>
                  </a:lnTo>
                  <a:lnTo>
                    <a:pt x="6899057" y="1591672"/>
                  </a:lnTo>
                  <a:lnTo>
                    <a:pt x="6927092" y="1630814"/>
                  </a:lnTo>
                  <a:lnTo>
                    <a:pt x="6954638" y="1670323"/>
                  </a:lnTo>
                  <a:lnTo>
                    <a:pt x="6981693" y="1710195"/>
                  </a:lnTo>
                  <a:lnTo>
                    <a:pt x="7008252" y="1750425"/>
                  </a:lnTo>
                  <a:lnTo>
                    <a:pt x="7034310" y="1791010"/>
                  </a:lnTo>
                  <a:lnTo>
                    <a:pt x="7059865" y="1831945"/>
                  </a:lnTo>
                  <a:lnTo>
                    <a:pt x="7084911" y="1873226"/>
                  </a:lnTo>
                  <a:lnTo>
                    <a:pt x="7109446" y="1914850"/>
                  </a:lnTo>
                  <a:lnTo>
                    <a:pt x="7133464" y="1956812"/>
                  </a:lnTo>
                  <a:lnTo>
                    <a:pt x="7156961" y="1999108"/>
                  </a:lnTo>
                  <a:lnTo>
                    <a:pt x="7179935" y="2041733"/>
                  </a:lnTo>
                  <a:lnTo>
                    <a:pt x="7202380" y="2084685"/>
                  </a:lnTo>
                  <a:lnTo>
                    <a:pt x="7224292" y="2127959"/>
                  </a:lnTo>
                  <a:lnTo>
                    <a:pt x="7245667" y="2171551"/>
                  </a:lnTo>
                  <a:lnTo>
                    <a:pt x="7266502" y="2215456"/>
                  </a:lnTo>
                  <a:lnTo>
                    <a:pt x="7286792" y="2259671"/>
                  </a:lnTo>
                  <a:lnTo>
                    <a:pt x="7306534" y="2304191"/>
                  </a:lnTo>
                  <a:lnTo>
                    <a:pt x="7325722" y="2349014"/>
                  </a:lnTo>
                  <a:lnTo>
                    <a:pt x="7344353" y="2394133"/>
                  </a:lnTo>
                  <a:lnTo>
                    <a:pt x="7362424" y="2439546"/>
                  </a:lnTo>
                  <a:lnTo>
                    <a:pt x="7379929" y="2485249"/>
                  </a:lnTo>
                  <a:lnTo>
                    <a:pt x="7396865" y="2531236"/>
                  </a:lnTo>
                  <a:lnTo>
                    <a:pt x="7413228" y="2577505"/>
                  </a:lnTo>
                  <a:lnTo>
                    <a:pt x="7429014" y="2624051"/>
                  </a:lnTo>
                  <a:lnTo>
                    <a:pt x="7444218" y="2670870"/>
                  </a:lnTo>
                  <a:lnTo>
                    <a:pt x="7458836" y="2717958"/>
                  </a:lnTo>
                </a:path>
              </a:pathLst>
            </a:custGeom>
            <a:ln w="38100">
              <a:solidFill>
                <a:srgbClr val="7E7E7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86144" y="6141720"/>
              <a:ext cx="3998976" cy="1999488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408557" y="5126863"/>
            <a:ext cx="191262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Acquiring</a:t>
            </a:r>
            <a:r>
              <a:rPr sz="2200" spc="-7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247770" y="3241674"/>
            <a:ext cx="196405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Validating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20113" y="1530477"/>
            <a:ext cx="13918565" cy="1136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administrative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process</a:t>
            </a:r>
            <a:r>
              <a:rPr sz="2200" spc="-6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ensure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accessibility,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reliability,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timeliness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40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its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users.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050">
              <a:latin typeface="Microsoft Sans Serif"/>
              <a:cs typeface="Microsoft Sans Serif"/>
            </a:endParaRPr>
          </a:p>
          <a:p>
            <a:pPr marL="113030" algn="ctr">
              <a:lnSpc>
                <a:spcPct val="100000"/>
              </a:lnSpc>
            </a:pP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Storing</a:t>
            </a:r>
            <a:r>
              <a:rPr sz="2200" spc="-6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592559" y="3020313"/>
            <a:ext cx="200977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Protecting</a:t>
            </a:r>
            <a:r>
              <a:rPr sz="2200" spc="-10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679169" y="5090922"/>
            <a:ext cx="1433830" cy="700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Processing</a:t>
            </a:r>
            <a:endParaRPr sz="22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67270" y="304622"/>
            <a:ext cx="252603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30" dirty="0"/>
              <a:t>States</a:t>
            </a:r>
            <a:r>
              <a:rPr spc="-170" dirty="0"/>
              <a:t> </a:t>
            </a:r>
            <a:r>
              <a:rPr spc="5" dirty="0"/>
              <a:t>of</a:t>
            </a:r>
            <a:r>
              <a:rPr spc="-105" dirty="0"/>
              <a:t> </a:t>
            </a:r>
            <a:r>
              <a:rPr spc="10" dirty="0"/>
              <a:t>Data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37503" y="752855"/>
            <a:ext cx="4383024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706623" y="1411224"/>
            <a:ext cx="11238230" cy="917575"/>
          </a:xfrm>
          <a:custGeom>
            <a:avLst/>
            <a:gdLst/>
            <a:ahLst/>
            <a:cxnLst/>
            <a:rect l="l" t="t" r="r" b="b"/>
            <a:pathLst>
              <a:path w="11238230" h="917575">
                <a:moveTo>
                  <a:pt x="0" y="152907"/>
                </a:moveTo>
                <a:lnTo>
                  <a:pt x="7794" y="104574"/>
                </a:lnTo>
                <a:lnTo>
                  <a:pt x="29500" y="62599"/>
                </a:lnTo>
                <a:lnTo>
                  <a:pt x="62599" y="29500"/>
                </a:lnTo>
                <a:lnTo>
                  <a:pt x="104574" y="7794"/>
                </a:lnTo>
                <a:lnTo>
                  <a:pt x="152907" y="0"/>
                </a:lnTo>
                <a:lnTo>
                  <a:pt x="11085068" y="0"/>
                </a:lnTo>
                <a:lnTo>
                  <a:pt x="11133401" y="7794"/>
                </a:lnTo>
                <a:lnTo>
                  <a:pt x="11175376" y="29500"/>
                </a:lnTo>
                <a:lnTo>
                  <a:pt x="11208475" y="62599"/>
                </a:lnTo>
                <a:lnTo>
                  <a:pt x="11230181" y="104574"/>
                </a:lnTo>
                <a:lnTo>
                  <a:pt x="11237976" y="152907"/>
                </a:lnTo>
                <a:lnTo>
                  <a:pt x="11237976" y="764540"/>
                </a:lnTo>
                <a:lnTo>
                  <a:pt x="11230181" y="812873"/>
                </a:lnTo>
                <a:lnTo>
                  <a:pt x="11208475" y="854848"/>
                </a:lnTo>
                <a:lnTo>
                  <a:pt x="11175376" y="887947"/>
                </a:lnTo>
                <a:lnTo>
                  <a:pt x="11133401" y="909653"/>
                </a:lnTo>
                <a:lnTo>
                  <a:pt x="11085068" y="917448"/>
                </a:lnTo>
                <a:lnTo>
                  <a:pt x="152907" y="917448"/>
                </a:lnTo>
                <a:lnTo>
                  <a:pt x="104574" y="909653"/>
                </a:lnTo>
                <a:lnTo>
                  <a:pt x="62599" y="887947"/>
                </a:lnTo>
                <a:lnTo>
                  <a:pt x="29500" y="854848"/>
                </a:lnTo>
                <a:lnTo>
                  <a:pt x="7794" y="812873"/>
                </a:lnTo>
                <a:lnTo>
                  <a:pt x="0" y="764540"/>
                </a:lnTo>
                <a:lnTo>
                  <a:pt x="0" y="152907"/>
                </a:lnTo>
                <a:close/>
              </a:path>
            </a:pathLst>
          </a:custGeom>
          <a:ln w="12700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33497" y="1694815"/>
            <a:ext cx="1100074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They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describe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modes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whereby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used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computing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equipment.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08903" y="3048000"/>
            <a:ext cx="4837176" cy="4837176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03519" y="304622"/>
            <a:ext cx="465010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Three</a:t>
            </a:r>
            <a:r>
              <a:rPr spc="-150" dirty="0"/>
              <a:t> </a:t>
            </a:r>
            <a:r>
              <a:rPr spc="-15" dirty="0"/>
              <a:t>Basic</a:t>
            </a:r>
            <a:r>
              <a:rPr spc="-170" dirty="0"/>
              <a:t> </a:t>
            </a:r>
            <a:r>
              <a:rPr spc="-30" dirty="0"/>
              <a:t>States</a:t>
            </a:r>
            <a:r>
              <a:rPr spc="-140" dirty="0"/>
              <a:t> </a:t>
            </a:r>
            <a:r>
              <a:rPr spc="5" dirty="0"/>
              <a:t>of</a:t>
            </a:r>
            <a:r>
              <a:rPr spc="-110" dirty="0"/>
              <a:t> </a:t>
            </a:r>
            <a:r>
              <a:rPr spc="15" dirty="0"/>
              <a:t>Data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99432" y="752855"/>
            <a:ext cx="7056119" cy="3657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07352" y="3541776"/>
            <a:ext cx="2276855" cy="14478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82823" y="3593591"/>
            <a:ext cx="2276855" cy="145084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231880" y="3459479"/>
            <a:ext cx="2276856" cy="14478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980689" y="5700471"/>
            <a:ext cx="167703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1" spc="5" dirty="0">
                <a:solidFill>
                  <a:srgbClr val="3E3E3E"/>
                </a:solidFill>
                <a:latin typeface="Tahoma"/>
                <a:cs typeface="Tahoma"/>
              </a:rPr>
              <a:t>Data</a:t>
            </a:r>
            <a:r>
              <a:rPr sz="2200" b="1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30" dirty="0">
                <a:solidFill>
                  <a:srgbClr val="3E3E3E"/>
                </a:solidFill>
                <a:latin typeface="Tahoma"/>
                <a:cs typeface="Tahoma"/>
              </a:rPr>
              <a:t>at</a:t>
            </a:r>
            <a:r>
              <a:rPr sz="2200" b="1" spc="-15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10" dirty="0">
                <a:solidFill>
                  <a:srgbClr val="3E3E3E"/>
                </a:solidFill>
                <a:latin typeface="Tahoma"/>
                <a:cs typeface="Tahoma"/>
              </a:rPr>
              <a:t>rest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55357" y="5700471"/>
            <a:ext cx="205422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1" spc="5" dirty="0">
                <a:solidFill>
                  <a:srgbClr val="3E3E3E"/>
                </a:solidFill>
                <a:latin typeface="Tahoma"/>
                <a:cs typeface="Tahoma"/>
              </a:rPr>
              <a:t>Data</a:t>
            </a:r>
            <a:r>
              <a:rPr sz="2200" b="1" spc="-14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25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b="1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20" dirty="0">
                <a:solidFill>
                  <a:srgbClr val="3E3E3E"/>
                </a:solidFill>
                <a:latin typeface="Tahoma"/>
                <a:cs typeface="Tahoma"/>
              </a:rPr>
              <a:t>transit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591035" y="5706236"/>
            <a:ext cx="159194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b="1" spc="10" dirty="0">
                <a:solidFill>
                  <a:srgbClr val="3E3E3E"/>
                </a:solidFill>
                <a:latin typeface="Tahoma"/>
                <a:cs typeface="Tahoma"/>
              </a:rPr>
              <a:t>Data</a:t>
            </a:r>
            <a:r>
              <a:rPr sz="2200" b="1" spc="-15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20" dirty="0">
                <a:solidFill>
                  <a:srgbClr val="3E3E3E"/>
                </a:solidFill>
                <a:latin typeface="Tahoma"/>
                <a:cs typeface="Tahoma"/>
              </a:rPr>
              <a:t>in</a:t>
            </a:r>
            <a:r>
              <a:rPr sz="2200" b="1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5" dirty="0">
                <a:solidFill>
                  <a:srgbClr val="3E3E3E"/>
                </a:solidFill>
                <a:latin typeface="Tahoma"/>
                <a:cs typeface="Tahoma"/>
              </a:rPr>
              <a:t>use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690615" y="2676144"/>
            <a:ext cx="4876800" cy="4876800"/>
            <a:chOff x="5690615" y="2676144"/>
            <a:chExt cx="4876800" cy="4876800"/>
          </a:xfrm>
        </p:grpSpPr>
        <p:sp>
          <p:nvSpPr>
            <p:cNvPr id="4" name="object 4"/>
            <p:cNvSpPr/>
            <p:nvPr/>
          </p:nvSpPr>
          <p:spPr>
            <a:xfrm>
              <a:off x="8522207" y="4617720"/>
              <a:ext cx="990600" cy="1021080"/>
            </a:xfrm>
            <a:custGeom>
              <a:avLst/>
              <a:gdLst/>
              <a:ahLst/>
              <a:cxnLst/>
              <a:rect l="l" t="t" r="r" b="b"/>
              <a:pathLst>
                <a:path w="990600" h="1021079">
                  <a:moveTo>
                    <a:pt x="495300" y="0"/>
                  </a:moveTo>
                  <a:lnTo>
                    <a:pt x="447597" y="2337"/>
                  </a:lnTo>
                  <a:lnTo>
                    <a:pt x="401178" y="9206"/>
                  </a:lnTo>
                  <a:lnTo>
                    <a:pt x="356249" y="20393"/>
                  </a:lnTo>
                  <a:lnTo>
                    <a:pt x="313019" y="35685"/>
                  </a:lnTo>
                  <a:lnTo>
                    <a:pt x="271695" y="54866"/>
                  </a:lnTo>
                  <a:lnTo>
                    <a:pt x="232484" y="77723"/>
                  </a:lnTo>
                  <a:lnTo>
                    <a:pt x="195594" y="104041"/>
                  </a:lnTo>
                  <a:lnTo>
                    <a:pt x="161233" y="133608"/>
                  </a:lnTo>
                  <a:lnTo>
                    <a:pt x="129607" y="166208"/>
                  </a:lnTo>
                  <a:lnTo>
                    <a:pt x="100925" y="201628"/>
                  </a:lnTo>
                  <a:lnTo>
                    <a:pt x="75394" y="239653"/>
                  </a:lnTo>
                  <a:lnTo>
                    <a:pt x="53222" y="280071"/>
                  </a:lnTo>
                  <a:lnTo>
                    <a:pt x="34615" y="322665"/>
                  </a:lnTo>
                  <a:lnTo>
                    <a:pt x="19782" y="367224"/>
                  </a:lnTo>
                  <a:lnTo>
                    <a:pt x="8930" y="413531"/>
                  </a:lnTo>
                  <a:lnTo>
                    <a:pt x="2267" y="461375"/>
                  </a:lnTo>
                  <a:lnTo>
                    <a:pt x="0" y="510539"/>
                  </a:lnTo>
                  <a:lnTo>
                    <a:pt x="2267" y="559704"/>
                  </a:lnTo>
                  <a:lnTo>
                    <a:pt x="8930" y="607548"/>
                  </a:lnTo>
                  <a:lnTo>
                    <a:pt x="19782" y="653855"/>
                  </a:lnTo>
                  <a:lnTo>
                    <a:pt x="34615" y="698414"/>
                  </a:lnTo>
                  <a:lnTo>
                    <a:pt x="53222" y="741008"/>
                  </a:lnTo>
                  <a:lnTo>
                    <a:pt x="75394" y="781426"/>
                  </a:lnTo>
                  <a:lnTo>
                    <a:pt x="100925" y="819451"/>
                  </a:lnTo>
                  <a:lnTo>
                    <a:pt x="129607" y="854871"/>
                  </a:lnTo>
                  <a:lnTo>
                    <a:pt x="161233" y="887471"/>
                  </a:lnTo>
                  <a:lnTo>
                    <a:pt x="195594" y="917038"/>
                  </a:lnTo>
                  <a:lnTo>
                    <a:pt x="232484" y="943356"/>
                  </a:lnTo>
                  <a:lnTo>
                    <a:pt x="271695" y="966213"/>
                  </a:lnTo>
                  <a:lnTo>
                    <a:pt x="313019" y="985394"/>
                  </a:lnTo>
                  <a:lnTo>
                    <a:pt x="356249" y="1000686"/>
                  </a:lnTo>
                  <a:lnTo>
                    <a:pt x="401178" y="1011873"/>
                  </a:lnTo>
                  <a:lnTo>
                    <a:pt x="447597" y="1018742"/>
                  </a:lnTo>
                  <a:lnTo>
                    <a:pt x="495300" y="1021079"/>
                  </a:lnTo>
                  <a:lnTo>
                    <a:pt x="543002" y="1018742"/>
                  </a:lnTo>
                  <a:lnTo>
                    <a:pt x="589421" y="1011873"/>
                  </a:lnTo>
                  <a:lnTo>
                    <a:pt x="634350" y="1000686"/>
                  </a:lnTo>
                  <a:lnTo>
                    <a:pt x="677580" y="985394"/>
                  </a:lnTo>
                  <a:lnTo>
                    <a:pt x="718904" y="966213"/>
                  </a:lnTo>
                  <a:lnTo>
                    <a:pt x="758115" y="943356"/>
                  </a:lnTo>
                  <a:lnTo>
                    <a:pt x="795005" y="917038"/>
                  </a:lnTo>
                  <a:lnTo>
                    <a:pt x="829366" y="887471"/>
                  </a:lnTo>
                  <a:lnTo>
                    <a:pt x="860992" y="854871"/>
                  </a:lnTo>
                  <a:lnTo>
                    <a:pt x="889674" y="819451"/>
                  </a:lnTo>
                  <a:lnTo>
                    <a:pt x="915205" y="781426"/>
                  </a:lnTo>
                  <a:lnTo>
                    <a:pt x="937377" y="741008"/>
                  </a:lnTo>
                  <a:lnTo>
                    <a:pt x="955984" y="698414"/>
                  </a:lnTo>
                  <a:lnTo>
                    <a:pt x="970817" y="653855"/>
                  </a:lnTo>
                  <a:lnTo>
                    <a:pt x="981669" y="607548"/>
                  </a:lnTo>
                  <a:lnTo>
                    <a:pt x="988332" y="559704"/>
                  </a:lnTo>
                  <a:lnTo>
                    <a:pt x="990600" y="510539"/>
                  </a:lnTo>
                  <a:lnTo>
                    <a:pt x="988332" y="461375"/>
                  </a:lnTo>
                  <a:lnTo>
                    <a:pt x="981669" y="413531"/>
                  </a:lnTo>
                  <a:lnTo>
                    <a:pt x="970817" y="367224"/>
                  </a:lnTo>
                  <a:lnTo>
                    <a:pt x="955984" y="322665"/>
                  </a:lnTo>
                  <a:lnTo>
                    <a:pt x="937377" y="280071"/>
                  </a:lnTo>
                  <a:lnTo>
                    <a:pt x="915205" y="239653"/>
                  </a:lnTo>
                  <a:lnTo>
                    <a:pt x="889674" y="201628"/>
                  </a:lnTo>
                  <a:lnTo>
                    <a:pt x="860992" y="166208"/>
                  </a:lnTo>
                  <a:lnTo>
                    <a:pt x="829366" y="133608"/>
                  </a:lnTo>
                  <a:lnTo>
                    <a:pt x="795005" y="104041"/>
                  </a:lnTo>
                  <a:lnTo>
                    <a:pt x="758115" y="77723"/>
                  </a:lnTo>
                  <a:lnTo>
                    <a:pt x="718904" y="54866"/>
                  </a:lnTo>
                  <a:lnTo>
                    <a:pt x="677580" y="35685"/>
                  </a:lnTo>
                  <a:lnTo>
                    <a:pt x="634350" y="20393"/>
                  </a:lnTo>
                  <a:lnTo>
                    <a:pt x="589421" y="9206"/>
                  </a:lnTo>
                  <a:lnTo>
                    <a:pt x="543002" y="2337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10984" y="2676143"/>
              <a:ext cx="2033270" cy="2045335"/>
            </a:xfrm>
            <a:custGeom>
              <a:avLst/>
              <a:gdLst/>
              <a:ahLst/>
              <a:cxnLst/>
              <a:rect l="l" t="t" r="r" b="b"/>
              <a:pathLst>
                <a:path w="2033270" h="2045335">
                  <a:moveTo>
                    <a:pt x="1514856" y="1548384"/>
                  </a:moveTo>
                  <a:lnTo>
                    <a:pt x="1512570" y="1500530"/>
                  </a:lnTo>
                  <a:lnTo>
                    <a:pt x="1505889" y="1453972"/>
                  </a:lnTo>
                  <a:lnTo>
                    <a:pt x="1495005" y="1408899"/>
                  </a:lnTo>
                  <a:lnTo>
                    <a:pt x="1480134" y="1365529"/>
                  </a:lnTo>
                  <a:lnTo>
                    <a:pt x="1461477" y="1324076"/>
                  </a:lnTo>
                  <a:lnTo>
                    <a:pt x="1439240" y="1284744"/>
                  </a:lnTo>
                  <a:lnTo>
                    <a:pt x="1413624" y="1247736"/>
                  </a:lnTo>
                  <a:lnTo>
                    <a:pt x="1384858" y="1213281"/>
                  </a:lnTo>
                  <a:lnTo>
                    <a:pt x="1353134" y="1181557"/>
                  </a:lnTo>
                  <a:lnTo>
                    <a:pt x="1318679" y="1152791"/>
                  </a:lnTo>
                  <a:lnTo>
                    <a:pt x="1281671" y="1127175"/>
                  </a:lnTo>
                  <a:lnTo>
                    <a:pt x="1242339" y="1104938"/>
                  </a:lnTo>
                  <a:lnTo>
                    <a:pt x="1200886" y="1086281"/>
                  </a:lnTo>
                  <a:lnTo>
                    <a:pt x="1157516" y="1071410"/>
                  </a:lnTo>
                  <a:lnTo>
                    <a:pt x="1112443" y="1060526"/>
                  </a:lnTo>
                  <a:lnTo>
                    <a:pt x="1065885" y="1053846"/>
                  </a:lnTo>
                  <a:lnTo>
                    <a:pt x="1018032" y="1051560"/>
                  </a:lnTo>
                  <a:lnTo>
                    <a:pt x="970165" y="1053846"/>
                  </a:lnTo>
                  <a:lnTo>
                    <a:pt x="923607" y="1060526"/>
                  </a:lnTo>
                  <a:lnTo>
                    <a:pt x="878535" y="1071410"/>
                  </a:lnTo>
                  <a:lnTo>
                    <a:pt x="835164" y="1086281"/>
                  </a:lnTo>
                  <a:lnTo>
                    <a:pt x="793711" y="1104938"/>
                  </a:lnTo>
                  <a:lnTo>
                    <a:pt x="754380" y="1127175"/>
                  </a:lnTo>
                  <a:lnTo>
                    <a:pt x="717372" y="1152791"/>
                  </a:lnTo>
                  <a:lnTo>
                    <a:pt x="682917" y="1181557"/>
                  </a:lnTo>
                  <a:lnTo>
                    <a:pt x="651192" y="1213281"/>
                  </a:lnTo>
                  <a:lnTo>
                    <a:pt x="622427" y="1247736"/>
                  </a:lnTo>
                  <a:lnTo>
                    <a:pt x="596811" y="1284744"/>
                  </a:lnTo>
                  <a:lnTo>
                    <a:pt x="574573" y="1324076"/>
                  </a:lnTo>
                  <a:lnTo>
                    <a:pt x="555917" y="1365529"/>
                  </a:lnTo>
                  <a:lnTo>
                    <a:pt x="541045" y="1408899"/>
                  </a:lnTo>
                  <a:lnTo>
                    <a:pt x="530161" y="1453972"/>
                  </a:lnTo>
                  <a:lnTo>
                    <a:pt x="523481" y="1500530"/>
                  </a:lnTo>
                  <a:lnTo>
                    <a:pt x="521208" y="1548384"/>
                  </a:lnTo>
                  <a:lnTo>
                    <a:pt x="523481" y="1596250"/>
                  </a:lnTo>
                  <a:lnTo>
                    <a:pt x="530161" y="1642808"/>
                  </a:lnTo>
                  <a:lnTo>
                    <a:pt x="541045" y="1687880"/>
                  </a:lnTo>
                  <a:lnTo>
                    <a:pt x="555917" y="1731251"/>
                  </a:lnTo>
                  <a:lnTo>
                    <a:pt x="574573" y="1772704"/>
                  </a:lnTo>
                  <a:lnTo>
                    <a:pt x="596811" y="1812036"/>
                  </a:lnTo>
                  <a:lnTo>
                    <a:pt x="622427" y="1849043"/>
                  </a:lnTo>
                  <a:lnTo>
                    <a:pt x="651192" y="1883498"/>
                  </a:lnTo>
                  <a:lnTo>
                    <a:pt x="682917" y="1915223"/>
                  </a:lnTo>
                  <a:lnTo>
                    <a:pt x="717372" y="1943989"/>
                  </a:lnTo>
                  <a:lnTo>
                    <a:pt x="754380" y="1969604"/>
                  </a:lnTo>
                  <a:lnTo>
                    <a:pt x="793711" y="1991842"/>
                  </a:lnTo>
                  <a:lnTo>
                    <a:pt x="835164" y="2010498"/>
                  </a:lnTo>
                  <a:lnTo>
                    <a:pt x="878535" y="2025370"/>
                  </a:lnTo>
                  <a:lnTo>
                    <a:pt x="923607" y="2036254"/>
                  </a:lnTo>
                  <a:lnTo>
                    <a:pt x="970165" y="2042934"/>
                  </a:lnTo>
                  <a:lnTo>
                    <a:pt x="1018032" y="2045208"/>
                  </a:lnTo>
                  <a:lnTo>
                    <a:pt x="1065885" y="2042934"/>
                  </a:lnTo>
                  <a:lnTo>
                    <a:pt x="1112443" y="2036254"/>
                  </a:lnTo>
                  <a:lnTo>
                    <a:pt x="1157516" y="2025370"/>
                  </a:lnTo>
                  <a:lnTo>
                    <a:pt x="1200886" y="2010498"/>
                  </a:lnTo>
                  <a:lnTo>
                    <a:pt x="1242339" y="1991842"/>
                  </a:lnTo>
                  <a:lnTo>
                    <a:pt x="1281671" y="1969604"/>
                  </a:lnTo>
                  <a:lnTo>
                    <a:pt x="1318679" y="1943989"/>
                  </a:lnTo>
                  <a:lnTo>
                    <a:pt x="1353134" y="1915223"/>
                  </a:lnTo>
                  <a:lnTo>
                    <a:pt x="1384858" y="1883498"/>
                  </a:lnTo>
                  <a:lnTo>
                    <a:pt x="1413624" y="1849043"/>
                  </a:lnTo>
                  <a:lnTo>
                    <a:pt x="1439240" y="1812036"/>
                  </a:lnTo>
                  <a:lnTo>
                    <a:pt x="1461477" y="1772704"/>
                  </a:lnTo>
                  <a:lnTo>
                    <a:pt x="1480134" y="1731251"/>
                  </a:lnTo>
                  <a:lnTo>
                    <a:pt x="1495005" y="1687880"/>
                  </a:lnTo>
                  <a:lnTo>
                    <a:pt x="1505889" y="1642808"/>
                  </a:lnTo>
                  <a:lnTo>
                    <a:pt x="1512570" y="1596250"/>
                  </a:lnTo>
                  <a:lnTo>
                    <a:pt x="1514856" y="1548384"/>
                  </a:lnTo>
                  <a:close/>
                </a:path>
                <a:path w="2033270" h="2045335">
                  <a:moveTo>
                    <a:pt x="2033016" y="876935"/>
                  </a:moveTo>
                  <a:lnTo>
                    <a:pt x="1522857" y="0"/>
                  </a:lnTo>
                  <a:lnTo>
                    <a:pt x="507619" y="0"/>
                  </a:lnTo>
                  <a:lnTo>
                    <a:pt x="0" y="876935"/>
                  </a:lnTo>
                  <a:lnTo>
                    <a:pt x="189738" y="1204214"/>
                  </a:lnTo>
                  <a:lnTo>
                    <a:pt x="222618" y="1168311"/>
                  </a:lnTo>
                  <a:lnTo>
                    <a:pt x="257162" y="1133919"/>
                  </a:lnTo>
                  <a:lnTo>
                    <a:pt x="293293" y="1101140"/>
                  </a:lnTo>
                  <a:lnTo>
                    <a:pt x="330949" y="1070013"/>
                  </a:lnTo>
                  <a:lnTo>
                    <a:pt x="370065" y="1040599"/>
                  </a:lnTo>
                  <a:lnTo>
                    <a:pt x="410603" y="1012977"/>
                  </a:lnTo>
                  <a:lnTo>
                    <a:pt x="452475" y="987209"/>
                  </a:lnTo>
                  <a:lnTo>
                    <a:pt x="495630" y="963345"/>
                  </a:lnTo>
                  <a:lnTo>
                    <a:pt x="540016" y="941451"/>
                  </a:lnTo>
                  <a:lnTo>
                    <a:pt x="585558" y="921600"/>
                  </a:lnTo>
                  <a:lnTo>
                    <a:pt x="632206" y="903859"/>
                  </a:lnTo>
                  <a:lnTo>
                    <a:pt x="679894" y="888263"/>
                  </a:lnTo>
                  <a:lnTo>
                    <a:pt x="728560" y="874903"/>
                  </a:lnTo>
                  <a:lnTo>
                    <a:pt x="778154" y="863828"/>
                  </a:lnTo>
                  <a:lnTo>
                    <a:pt x="828598" y="855103"/>
                  </a:lnTo>
                  <a:lnTo>
                    <a:pt x="879856" y="848791"/>
                  </a:lnTo>
                  <a:lnTo>
                    <a:pt x="931837" y="844956"/>
                  </a:lnTo>
                  <a:lnTo>
                    <a:pt x="984504" y="843661"/>
                  </a:lnTo>
                  <a:lnTo>
                    <a:pt x="1034948" y="844867"/>
                  </a:lnTo>
                  <a:lnTo>
                    <a:pt x="1084770" y="848423"/>
                  </a:lnTo>
                  <a:lnTo>
                    <a:pt x="1133919" y="854290"/>
                  </a:lnTo>
                  <a:lnTo>
                    <a:pt x="1182331" y="862393"/>
                  </a:lnTo>
                  <a:lnTo>
                    <a:pt x="1229969" y="872705"/>
                  </a:lnTo>
                  <a:lnTo>
                    <a:pt x="1276769" y="885151"/>
                  </a:lnTo>
                  <a:lnTo>
                    <a:pt x="1322679" y="899668"/>
                  </a:lnTo>
                  <a:lnTo>
                    <a:pt x="1367637" y="916228"/>
                  </a:lnTo>
                  <a:lnTo>
                    <a:pt x="1411617" y="934745"/>
                  </a:lnTo>
                  <a:lnTo>
                    <a:pt x="1454556" y="955192"/>
                  </a:lnTo>
                  <a:lnTo>
                    <a:pt x="1496390" y="977493"/>
                  </a:lnTo>
                  <a:lnTo>
                    <a:pt x="1537093" y="1001598"/>
                  </a:lnTo>
                  <a:lnTo>
                    <a:pt x="1576578" y="1027442"/>
                  </a:lnTo>
                  <a:lnTo>
                    <a:pt x="1614817" y="1054989"/>
                  </a:lnTo>
                  <a:lnTo>
                    <a:pt x="1651762" y="1084173"/>
                  </a:lnTo>
                  <a:lnTo>
                    <a:pt x="1687347" y="1114945"/>
                  </a:lnTo>
                  <a:lnTo>
                    <a:pt x="1721523" y="1147241"/>
                  </a:lnTo>
                  <a:lnTo>
                    <a:pt x="1754238" y="1181011"/>
                  </a:lnTo>
                  <a:lnTo>
                    <a:pt x="1785442" y="1216190"/>
                  </a:lnTo>
                  <a:lnTo>
                    <a:pt x="1815084" y="1252728"/>
                  </a:lnTo>
                  <a:lnTo>
                    <a:pt x="2033016" y="876935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10984" y="5510783"/>
              <a:ext cx="2033270" cy="2042160"/>
            </a:xfrm>
            <a:custGeom>
              <a:avLst/>
              <a:gdLst/>
              <a:ahLst/>
              <a:cxnLst/>
              <a:rect l="l" t="t" r="r" b="b"/>
              <a:pathLst>
                <a:path w="2033270" h="2042159">
                  <a:moveTo>
                    <a:pt x="1514856" y="495300"/>
                  </a:moveTo>
                  <a:lnTo>
                    <a:pt x="1512570" y="447598"/>
                  </a:lnTo>
                  <a:lnTo>
                    <a:pt x="1505889" y="401180"/>
                  </a:lnTo>
                  <a:lnTo>
                    <a:pt x="1495005" y="356260"/>
                  </a:lnTo>
                  <a:lnTo>
                    <a:pt x="1480134" y="313029"/>
                  </a:lnTo>
                  <a:lnTo>
                    <a:pt x="1461477" y="271703"/>
                  </a:lnTo>
                  <a:lnTo>
                    <a:pt x="1439240" y="232486"/>
                  </a:lnTo>
                  <a:lnTo>
                    <a:pt x="1413624" y="195605"/>
                  </a:lnTo>
                  <a:lnTo>
                    <a:pt x="1384858" y="161239"/>
                  </a:lnTo>
                  <a:lnTo>
                    <a:pt x="1353134" y="129616"/>
                  </a:lnTo>
                  <a:lnTo>
                    <a:pt x="1318679" y="100926"/>
                  </a:lnTo>
                  <a:lnTo>
                    <a:pt x="1281671" y="75399"/>
                  </a:lnTo>
                  <a:lnTo>
                    <a:pt x="1242339" y="53225"/>
                  </a:lnTo>
                  <a:lnTo>
                    <a:pt x="1200886" y="34620"/>
                  </a:lnTo>
                  <a:lnTo>
                    <a:pt x="1157516" y="19786"/>
                  </a:lnTo>
                  <a:lnTo>
                    <a:pt x="1112443" y="8940"/>
                  </a:lnTo>
                  <a:lnTo>
                    <a:pt x="1065885" y="2273"/>
                  </a:lnTo>
                  <a:lnTo>
                    <a:pt x="1018032" y="0"/>
                  </a:lnTo>
                  <a:lnTo>
                    <a:pt x="970165" y="2273"/>
                  </a:lnTo>
                  <a:lnTo>
                    <a:pt x="923607" y="8940"/>
                  </a:lnTo>
                  <a:lnTo>
                    <a:pt x="878535" y="19786"/>
                  </a:lnTo>
                  <a:lnTo>
                    <a:pt x="835164" y="34620"/>
                  </a:lnTo>
                  <a:lnTo>
                    <a:pt x="793711" y="53225"/>
                  </a:lnTo>
                  <a:lnTo>
                    <a:pt x="754380" y="75399"/>
                  </a:lnTo>
                  <a:lnTo>
                    <a:pt x="717372" y="100926"/>
                  </a:lnTo>
                  <a:lnTo>
                    <a:pt x="682917" y="129616"/>
                  </a:lnTo>
                  <a:lnTo>
                    <a:pt x="651192" y="161239"/>
                  </a:lnTo>
                  <a:lnTo>
                    <a:pt x="622427" y="195605"/>
                  </a:lnTo>
                  <a:lnTo>
                    <a:pt x="596811" y="232486"/>
                  </a:lnTo>
                  <a:lnTo>
                    <a:pt x="574573" y="271703"/>
                  </a:lnTo>
                  <a:lnTo>
                    <a:pt x="555917" y="313029"/>
                  </a:lnTo>
                  <a:lnTo>
                    <a:pt x="541045" y="356260"/>
                  </a:lnTo>
                  <a:lnTo>
                    <a:pt x="530161" y="401180"/>
                  </a:lnTo>
                  <a:lnTo>
                    <a:pt x="523481" y="447598"/>
                  </a:lnTo>
                  <a:lnTo>
                    <a:pt x="521208" y="495300"/>
                  </a:lnTo>
                  <a:lnTo>
                    <a:pt x="523481" y="543013"/>
                  </a:lnTo>
                  <a:lnTo>
                    <a:pt x="530161" y="589432"/>
                  </a:lnTo>
                  <a:lnTo>
                    <a:pt x="541045" y="634352"/>
                  </a:lnTo>
                  <a:lnTo>
                    <a:pt x="555917" y="677583"/>
                  </a:lnTo>
                  <a:lnTo>
                    <a:pt x="574573" y="718908"/>
                  </a:lnTo>
                  <a:lnTo>
                    <a:pt x="596811" y="758126"/>
                  </a:lnTo>
                  <a:lnTo>
                    <a:pt x="622427" y="795007"/>
                  </a:lnTo>
                  <a:lnTo>
                    <a:pt x="651192" y="829373"/>
                  </a:lnTo>
                  <a:lnTo>
                    <a:pt x="682917" y="860996"/>
                  </a:lnTo>
                  <a:lnTo>
                    <a:pt x="717372" y="889685"/>
                  </a:lnTo>
                  <a:lnTo>
                    <a:pt x="754380" y="915212"/>
                  </a:lnTo>
                  <a:lnTo>
                    <a:pt x="793711" y="937387"/>
                  </a:lnTo>
                  <a:lnTo>
                    <a:pt x="835164" y="955992"/>
                  </a:lnTo>
                  <a:lnTo>
                    <a:pt x="878535" y="970826"/>
                  </a:lnTo>
                  <a:lnTo>
                    <a:pt x="923607" y="981671"/>
                  </a:lnTo>
                  <a:lnTo>
                    <a:pt x="970165" y="988339"/>
                  </a:lnTo>
                  <a:lnTo>
                    <a:pt x="1018032" y="990600"/>
                  </a:lnTo>
                  <a:lnTo>
                    <a:pt x="1065885" y="988339"/>
                  </a:lnTo>
                  <a:lnTo>
                    <a:pt x="1112443" y="981671"/>
                  </a:lnTo>
                  <a:lnTo>
                    <a:pt x="1157516" y="970826"/>
                  </a:lnTo>
                  <a:lnTo>
                    <a:pt x="1200886" y="955992"/>
                  </a:lnTo>
                  <a:lnTo>
                    <a:pt x="1242339" y="937387"/>
                  </a:lnTo>
                  <a:lnTo>
                    <a:pt x="1281671" y="915212"/>
                  </a:lnTo>
                  <a:lnTo>
                    <a:pt x="1318679" y="889685"/>
                  </a:lnTo>
                  <a:lnTo>
                    <a:pt x="1353134" y="860996"/>
                  </a:lnTo>
                  <a:lnTo>
                    <a:pt x="1384858" y="829373"/>
                  </a:lnTo>
                  <a:lnTo>
                    <a:pt x="1413624" y="795007"/>
                  </a:lnTo>
                  <a:lnTo>
                    <a:pt x="1439240" y="758126"/>
                  </a:lnTo>
                  <a:lnTo>
                    <a:pt x="1461477" y="718908"/>
                  </a:lnTo>
                  <a:lnTo>
                    <a:pt x="1480134" y="677583"/>
                  </a:lnTo>
                  <a:lnTo>
                    <a:pt x="1495005" y="634352"/>
                  </a:lnTo>
                  <a:lnTo>
                    <a:pt x="1505889" y="589432"/>
                  </a:lnTo>
                  <a:lnTo>
                    <a:pt x="1512570" y="543013"/>
                  </a:lnTo>
                  <a:lnTo>
                    <a:pt x="1514856" y="495300"/>
                  </a:lnTo>
                  <a:close/>
                </a:path>
                <a:path w="2033270" h="2042159">
                  <a:moveTo>
                    <a:pt x="2033016" y="1163447"/>
                  </a:moveTo>
                  <a:lnTo>
                    <a:pt x="1815084" y="789432"/>
                  </a:lnTo>
                  <a:lnTo>
                    <a:pt x="1785442" y="826058"/>
                  </a:lnTo>
                  <a:lnTo>
                    <a:pt x="1754238" y="861314"/>
                  </a:lnTo>
                  <a:lnTo>
                    <a:pt x="1721523" y="895146"/>
                  </a:lnTo>
                  <a:lnTo>
                    <a:pt x="1687347" y="927493"/>
                  </a:lnTo>
                  <a:lnTo>
                    <a:pt x="1651762" y="958329"/>
                  </a:lnTo>
                  <a:lnTo>
                    <a:pt x="1614817" y="987564"/>
                  </a:lnTo>
                  <a:lnTo>
                    <a:pt x="1576578" y="1015161"/>
                  </a:lnTo>
                  <a:lnTo>
                    <a:pt x="1537093" y="1041069"/>
                  </a:lnTo>
                  <a:lnTo>
                    <a:pt x="1496390" y="1065212"/>
                  </a:lnTo>
                  <a:lnTo>
                    <a:pt x="1454556" y="1087551"/>
                  </a:lnTo>
                  <a:lnTo>
                    <a:pt x="1411617" y="1108036"/>
                  </a:lnTo>
                  <a:lnTo>
                    <a:pt x="1367637" y="1126591"/>
                  </a:lnTo>
                  <a:lnTo>
                    <a:pt x="1322679" y="1143165"/>
                  </a:lnTo>
                  <a:lnTo>
                    <a:pt x="1276769" y="1157719"/>
                  </a:lnTo>
                  <a:lnTo>
                    <a:pt x="1229969" y="1170178"/>
                  </a:lnTo>
                  <a:lnTo>
                    <a:pt x="1182331" y="1180503"/>
                  </a:lnTo>
                  <a:lnTo>
                    <a:pt x="1133919" y="1188631"/>
                  </a:lnTo>
                  <a:lnTo>
                    <a:pt x="1084770" y="1194498"/>
                  </a:lnTo>
                  <a:lnTo>
                    <a:pt x="1034948" y="1198067"/>
                  </a:lnTo>
                  <a:lnTo>
                    <a:pt x="984504" y="1199261"/>
                  </a:lnTo>
                  <a:lnTo>
                    <a:pt x="931837" y="1197978"/>
                  </a:lnTo>
                  <a:lnTo>
                    <a:pt x="879856" y="1194130"/>
                  </a:lnTo>
                  <a:lnTo>
                    <a:pt x="828598" y="1187805"/>
                  </a:lnTo>
                  <a:lnTo>
                    <a:pt x="778154" y="1179042"/>
                  </a:lnTo>
                  <a:lnTo>
                    <a:pt x="728560" y="1167930"/>
                  </a:lnTo>
                  <a:lnTo>
                    <a:pt x="679894" y="1154493"/>
                  </a:lnTo>
                  <a:lnTo>
                    <a:pt x="632206" y="1138821"/>
                  </a:lnTo>
                  <a:lnTo>
                    <a:pt x="585558" y="1120965"/>
                  </a:lnTo>
                  <a:lnTo>
                    <a:pt x="540016" y="1100988"/>
                  </a:lnTo>
                  <a:lnTo>
                    <a:pt x="495630" y="1078941"/>
                  </a:lnTo>
                  <a:lnTo>
                    <a:pt x="452475" y="1054887"/>
                  </a:lnTo>
                  <a:lnTo>
                    <a:pt x="410603" y="1028903"/>
                  </a:lnTo>
                  <a:lnTo>
                    <a:pt x="370065" y="1001026"/>
                  </a:lnTo>
                  <a:lnTo>
                    <a:pt x="330949" y="971334"/>
                  </a:lnTo>
                  <a:lnTo>
                    <a:pt x="293293" y="939876"/>
                  </a:lnTo>
                  <a:lnTo>
                    <a:pt x="257162" y="906716"/>
                  </a:lnTo>
                  <a:lnTo>
                    <a:pt x="222618" y="871918"/>
                  </a:lnTo>
                  <a:lnTo>
                    <a:pt x="189738" y="835533"/>
                  </a:lnTo>
                  <a:lnTo>
                    <a:pt x="0" y="1163447"/>
                  </a:lnTo>
                  <a:lnTo>
                    <a:pt x="507619" y="2042160"/>
                  </a:lnTo>
                  <a:lnTo>
                    <a:pt x="1522857" y="2042160"/>
                  </a:lnTo>
                  <a:lnTo>
                    <a:pt x="2033016" y="1163447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690616" y="4099559"/>
              <a:ext cx="2042160" cy="2030095"/>
            </a:xfrm>
            <a:custGeom>
              <a:avLst/>
              <a:gdLst/>
              <a:ahLst/>
              <a:cxnLst/>
              <a:rect l="l" t="t" r="r" b="b"/>
              <a:pathLst>
                <a:path w="2042159" h="2030095">
                  <a:moveTo>
                    <a:pt x="1252728" y="215265"/>
                  </a:moveTo>
                  <a:lnTo>
                    <a:pt x="876935" y="0"/>
                  </a:lnTo>
                  <a:lnTo>
                    <a:pt x="0" y="507492"/>
                  </a:lnTo>
                  <a:lnTo>
                    <a:pt x="0" y="1522476"/>
                  </a:lnTo>
                  <a:lnTo>
                    <a:pt x="876935" y="2029968"/>
                  </a:lnTo>
                  <a:lnTo>
                    <a:pt x="1204214" y="1840357"/>
                  </a:lnTo>
                  <a:lnTo>
                    <a:pt x="1167892" y="1807476"/>
                  </a:lnTo>
                  <a:lnTo>
                    <a:pt x="1133157" y="1772945"/>
                  </a:lnTo>
                  <a:lnTo>
                    <a:pt x="1100048" y="1736826"/>
                  </a:lnTo>
                  <a:lnTo>
                    <a:pt x="1068654" y="1699196"/>
                  </a:lnTo>
                  <a:lnTo>
                    <a:pt x="1039012" y="1660105"/>
                  </a:lnTo>
                  <a:lnTo>
                    <a:pt x="1011186" y="1619618"/>
                  </a:lnTo>
                  <a:lnTo>
                    <a:pt x="985240" y="1577809"/>
                  </a:lnTo>
                  <a:lnTo>
                    <a:pt x="961224" y="1534744"/>
                  </a:lnTo>
                  <a:lnTo>
                    <a:pt x="939215" y="1490459"/>
                  </a:lnTo>
                  <a:lnTo>
                    <a:pt x="919276" y="1445044"/>
                  </a:lnTo>
                  <a:lnTo>
                    <a:pt x="901446" y="1398549"/>
                  </a:lnTo>
                  <a:lnTo>
                    <a:pt x="885799" y="1351051"/>
                  </a:lnTo>
                  <a:lnTo>
                    <a:pt x="872401" y="1302588"/>
                  </a:lnTo>
                  <a:lnTo>
                    <a:pt x="861301" y="1253248"/>
                  </a:lnTo>
                  <a:lnTo>
                    <a:pt x="852563" y="1203083"/>
                  </a:lnTo>
                  <a:lnTo>
                    <a:pt x="846239" y="1152156"/>
                  </a:lnTo>
                  <a:lnTo>
                    <a:pt x="842403" y="1100531"/>
                  </a:lnTo>
                  <a:lnTo>
                    <a:pt x="841108" y="1048258"/>
                  </a:lnTo>
                  <a:lnTo>
                    <a:pt x="842314" y="997788"/>
                  </a:lnTo>
                  <a:lnTo>
                    <a:pt x="845870" y="947915"/>
                  </a:lnTo>
                  <a:lnTo>
                    <a:pt x="851738" y="898690"/>
                  </a:lnTo>
                  <a:lnTo>
                    <a:pt x="859866" y="850176"/>
                  </a:lnTo>
                  <a:lnTo>
                    <a:pt x="870191" y="802411"/>
                  </a:lnTo>
                  <a:lnTo>
                    <a:pt x="882662" y="755472"/>
                  </a:lnTo>
                  <a:lnTo>
                    <a:pt x="897229" y="709409"/>
                  </a:lnTo>
                  <a:lnTo>
                    <a:pt x="913841" y="664273"/>
                  </a:lnTo>
                  <a:lnTo>
                    <a:pt x="932434" y="620115"/>
                  </a:lnTo>
                  <a:lnTo>
                    <a:pt x="952957" y="576999"/>
                  </a:lnTo>
                  <a:lnTo>
                    <a:pt x="975360" y="534974"/>
                  </a:lnTo>
                  <a:lnTo>
                    <a:pt x="999591" y="494106"/>
                  </a:lnTo>
                  <a:lnTo>
                    <a:pt x="1025588" y="454444"/>
                  </a:lnTo>
                  <a:lnTo>
                    <a:pt x="1053312" y="416052"/>
                  </a:lnTo>
                  <a:lnTo>
                    <a:pt x="1082700" y="378968"/>
                  </a:lnTo>
                  <a:lnTo>
                    <a:pt x="1113701" y="343255"/>
                  </a:lnTo>
                  <a:lnTo>
                    <a:pt x="1146251" y="308978"/>
                  </a:lnTo>
                  <a:lnTo>
                    <a:pt x="1180312" y="276186"/>
                  </a:lnTo>
                  <a:lnTo>
                    <a:pt x="1215821" y="244932"/>
                  </a:lnTo>
                  <a:lnTo>
                    <a:pt x="1252728" y="215265"/>
                  </a:lnTo>
                  <a:close/>
                </a:path>
                <a:path w="2042159" h="2030095">
                  <a:moveTo>
                    <a:pt x="2042160" y="1014984"/>
                  </a:moveTo>
                  <a:lnTo>
                    <a:pt x="2039874" y="967130"/>
                  </a:lnTo>
                  <a:lnTo>
                    <a:pt x="2033193" y="920572"/>
                  </a:lnTo>
                  <a:lnTo>
                    <a:pt x="2022309" y="875499"/>
                  </a:lnTo>
                  <a:lnTo>
                    <a:pt x="2007438" y="832129"/>
                  </a:lnTo>
                  <a:lnTo>
                    <a:pt x="1988781" y="790676"/>
                  </a:lnTo>
                  <a:lnTo>
                    <a:pt x="1966544" y="751344"/>
                  </a:lnTo>
                  <a:lnTo>
                    <a:pt x="1940928" y="714336"/>
                  </a:lnTo>
                  <a:lnTo>
                    <a:pt x="1912162" y="679881"/>
                  </a:lnTo>
                  <a:lnTo>
                    <a:pt x="1880438" y="648157"/>
                  </a:lnTo>
                  <a:lnTo>
                    <a:pt x="1845983" y="619391"/>
                  </a:lnTo>
                  <a:lnTo>
                    <a:pt x="1808975" y="593775"/>
                  </a:lnTo>
                  <a:lnTo>
                    <a:pt x="1769643" y="571538"/>
                  </a:lnTo>
                  <a:lnTo>
                    <a:pt x="1728190" y="552881"/>
                  </a:lnTo>
                  <a:lnTo>
                    <a:pt x="1684820" y="538010"/>
                  </a:lnTo>
                  <a:lnTo>
                    <a:pt x="1639747" y="527126"/>
                  </a:lnTo>
                  <a:lnTo>
                    <a:pt x="1593189" y="520446"/>
                  </a:lnTo>
                  <a:lnTo>
                    <a:pt x="1545336" y="518160"/>
                  </a:lnTo>
                  <a:lnTo>
                    <a:pt x="1497469" y="520446"/>
                  </a:lnTo>
                  <a:lnTo>
                    <a:pt x="1450911" y="527126"/>
                  </a:lnTo>
                  <a:lnTo>
                    <a:pt x="1405839" y="538010"/>
                  </a:lnTo>
                  <a:lnTo>
                    <a:pt x="1362468" y="552881"/>
                  </a:lnTo>
                  <a:lnTo>
                    <a:pt x="1321015" y="571538"/>
                  </a:lnTo>
                  <a:lnTo>
                    <a:pt x="1281684" y="593775"/>
                  </a:lnTo>
                  <a:lnTo>
                    <a:pt x="1244676" y="619391"/>
                  </a:lnTo>
                  <a:lnTo>
                    <a:pt x="1210221" y="648157"/>
                  </a:lnTo>
                  <a:lnTo>
                    <a:pt x="1178496" y="679881"/>
                  </a:lnTo>
                  <a:lnTo>
                    <a:pt x="1149731" y="714336"/>
                  </a:lnTo>
                  <a:lnTo>
                    <a:pt x="1124115" y="751344"/>
                  </a:lnTo>
                  <a:lnTo>
                    <a:pt x="1101877" y="790676"/>
                  </a:lnTo>
                  <a:lnTo>
                    <a:pt x="1083221" y="832129"/>
                  </a:lnTo>
                  <a:lnTo>
                    <a:pt x="1068349" y="875499"/>
                  </a:lnTo>
                  <a:lnTo>
                    <a:pt x="1057465" y="920572"/>
                  </a:lnTo>
                  <a:lnTo>
                    <a:pt x="1050785" y="967130"/>
                  </a:lnTo>
                  <a:lnTo>
                    <a:pt x="1048512" y="1014984"/>
                  </a:lnTo>
                  <a:lnTo>
                    <a:pt x="1050785" y="1062850"/>
                  </a:lnTo>
                  <a:lnTo>
                    <a:pt x="1057465" y="1109408"/>
                  </a:lnTo>
                  <a:lnTo>
                    <a:pt x="1068349" y="1154480"/>
                  </a:lnTo>
                  <a:lnTo>
                    <a:pt x="1083221" y="1197851"/>
                  </a:lnTo>
                  <a:lnTo>
                    <a:pt x="1101877" y="1239304"/>
                  </a:lnTo>
                  <a:lnTo>
                    <a:pt x="1124115" y="1278636"/>
                  </a:lnTo>
                  <a:lnTo>
                    <a:pt x="1149731" y="1315643"/>
                  </a:lnTo>
                  <a:lnTo>
                    <a:pt x="1178496" y="1350098"/>
                  </a:lnTo>
                  <a:lnTo>
                    <a:pt x="1210221" y="1381823"/>
                  </a:lnTo>
                  <a:lnTo>
                    <a:pt x="1244676" y="1410589"/>
                  </a:lnTo>
                  <a:lnTo>
                    <a:pt x="1281684" y="1436204"/>
                  </a:lnTo>
                  <a:lnTo>
                    <a:pt x="1321015" y="1458442"/>
                  </a:lnTo>
                  <a:lnTo>
                    <a:pt x="1362468" y="1477098"/>
                  </a:lnTo>
                  <a:lnTo>
                    <a:pt x="1405839" y="1491970"/>
                  </a:lnTo>
                  <a:lnTo>
                    <a:pt x="1450911" y="1502854"/>
                  </a:lnTo>
                  <a:lnTo>
                    <a:pt x="1497469" y="1509534"/>
                  </a:lnTo>
                  <a:lnTo>
                    <a:pt x="1545336" y="1511808"/>
                  </a:lnTo>
                  <a:lnTo>
                    <a:pt x="1593189" y="1509534"/>
                  </a:lnTo>
                  <a:lnTo>
                    <a:pt x="1639747" y="1502854"/>
                  </a:lnTo>
                  <a:lnTo>
                    <a:pt x="1684820" y="1491970"/>
                  </a:lnTo>
                  <a:lnTo>
                    <a:pt x="1728190" y="1477098"/>
                  </a:lnTo>
                  <a:lnTo>
                    <a:pt x="1769643" y="1458442"/>
                  </a:lnTo>
                  <a:lnTo>
                    <a:pt x="1808975" y="1436204"/>
                  </a:lnTo>
                  <a:lnTo>
                    <a:pt x="1845983" y="1410589"/>
                  </a:lnTo>
                  <a:lnTo>
                    <a:pt x="1880438" y="1381823"/>
                  </a:lnTo>
                  <a:lnTo>
                    <a:pt x="1912162" y="1350098"/>
                  </a:lnTo>
                  <a:lnTo>
                    <a:pt x="1940928" y="1315643"/>
                  </a:lnTo>
                  <a:lnTo>
                    <a:pt x="1966544" y="1278636"/>
                  </a:lnTo>
                  <a:lnTo>
                    <a:pt x="1988781" y="1239304"/>
                  </a:lnTo>
                  <a:lnTo>
                    <a:pt x="2007438" y="1197851"/>
                  </a:lnTo>
                  <a:lnTo>
                    <a:pt x="2022309" y="1154480"/>
                  </a:lnTo>
                  <a:lnTo>
                    <a:pt x="2033193" y="1109408"/>
                  </a:lnTo>
                  <a:lnTo>
                    <a:pt x="2039874" y="1062850"/>
                  </a:lnTo>
                  <a:lnTo>
                    <a:pt x="2042160" y="1014984"/>
                  </a:lnTo>
                  <a:close/>
                </a:path>
              </a:pathLst>
            </a:custGeom>
            <a:solidFill>
              <a:srgbClr val="D38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311639" y="4099560"/>
              <a:ext cx="1256030" cy="2030095"/>
            </a:xfrm>
            <a:custGeom>
              <a:avLst/>
              <a:gdLst/>
              <a:ahLst/>
              <a:cxnLst/>
              <a:rect l="l" t="t" r="r" b="b"/>
              <a:pathLst>
                <a:path w="1256029" h="2030095">
                  <a:moveTo>
                    <a:pt x="376681" y="0"/>
                  </a:moveTo>
                  <a:lnTo>
                    <a:pt x="0" y="215264"/>
                  </a:lnTo>
                  <a:lnTo>
                    <a:pt x="36998" y="244923"/>
                  </a:lnTo>
                  <a:lnTo>
                    <a:pt x="72596" y="276177"/>
                  </a:lnTo>
                  <a:lnTo>
                    <a:pt x="106740" y="308972"/>
                  </a:lnTo>
                  <a:lnTo>
                    <a:pt x="139375" y="343251"/>
                  </a:lnTo>
                  <a:lnTo>
                    <a:pt x="170449" y="378960"/>
                  </a:lnTo>
                  <a:lnTo>
                    <a:pt x="199908" y="416042"/>
                  </a:lnTo>
                  <a:lnTo>
                    <a:pt x="227697" y="454442"/>
                  </a:lnTo>
                  <a:lnTo>
                    <a:pt x="253764" y="494104"/>
                  </a:lnTo>
                  <a:lnTo>
                    <a:pt x="278054" y="534972"/>
                  </a:lnTo>
                  <a:lnTo>
                    <a:pt x="300513" y="576992"/>
                  </a:lnTo>
                  <a:lnTo>
                    <a:pt x="321089" y="620107"/>
                  </a:lnTo>
                  <a:lnTo>
                    <a:pt x="339727" y="664262"/>
                  </a:lnTo>
                  <a:lnTo>
                    <a:pt x="356373" y="709401"/>
                  </a:lnTo>
                  <a:lnTo>
                    <a:pt x="370974" y="755469"/>
                  </a:lnTo>
                  <a:lnTo>
                    <a:pt x="383476" y="802409"/>
                  </a:lnTo>
                  <a:lnTo>
                    <a:pt x="393825" y="850167"/>
                  </a:lnTo>
                  <a:lnTo>
                    <a:pt x="401969" y="898686"/>
                  </a:lnTo>
                  <a:lnTo>
                    <a:pt x="407852" y="947911"/>
                  </a:lnTo>
                  <a:lnTo>
                    <a:pt x="411421" y="997787"/>
                  </a:lnTo>
                  <a:lnTo>
                    <a:pt x="412623" y="1048257"/>
                  </a:lnTo>
                  <a:lnTo>
                    <a:pt x="411327" y="1100518"/>
                  </a:lnTo>
                  <a:lnTo>
                    <a:pt x="407482" y="1152144"/>
                  </a:lnTo>
                  <a:lnTo>
                    <a:pt x="401148" y="1203072"/>
                  </a:lnTo>
                  <a:lnTo>
                    <a:pt x="392385" y="1253240"/>
                  </a:lnTo>
                  <a:lnTo>
                    <a:pt x="381254" y="1302583"/>
                  </a:lnTo>
                  <a:lnTo>
                    <a:pt x="367815" y="1351040"/>
                  </a:lnTo>
                  <a:lnTo>
                    <a:pt x="352130" y="1398546"/>
                  </a:lnTo>
                  <a:lnTo>
                    <a:pt x="334258" y="1445039"/>
                  </a:lnTo>
                  <a:lnTo>
                    <a:pt x="314261" y="1490456"/>
                  </a:lnTo>
                  <a:lnTo>
                    <a:pt x="292199" y="1534733"/>
                  </a:lnTo>
                  <a:lnTo>
                    <a:pt x="268133" y="1577807"/>
                  </a:lnTo>
                  <a:lnTo>
                    <a:pt x="242123" y="1619616"/>
                  </a:lnTo>
                  <a:lnTo>
                    <a:pt x="214230" y="1660097"/>
                  </a:lnTo>
                  <a:lnTo>
                    <a:pt x="184514" y="1699185"/>
                  </a:lnTo>
                  <a:lnTo>
                    <a:pt x="153037" y="1736818"/>
                  </a:lnTo>
                  <a:lnTo>
                    <a:pt x="119858" y="1772933"/>
                  </a:lnTo>
                  <a:lnTo>
                    <a:pt x="85039" y="1807467"/>
                  </a:lnTo>
                  <a:lnTo>
                    <a:pt x="48640" y="1840357"/>
                  </a:lnTo>
                  <a:lnTo>
                    <a:pt x="376681" y="2029967"/>
                  </a:lnTo>
                  <a:lnTo>
                    <a:pt x="1255776" y="1522476"/>
                  </a:lnTo>
                  <a:lnTo>
                    <a:pt x="1255776" y="507491"/>
                  </a:lnTo>
                  <a:lnTo>
                    <a:pt x="376681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28103" y="4785360"/>
              <a:ext cx="658368" cy="66141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20583" y="3816096"/>
              <a:ext cx="813816" cy="81381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66303" y="5669279"/>
              <a:ext cx="725424" cy="72237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56319" y="4776216"/>
              <a:ext cx="728472" cy="725424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221095" y="304622"/>
            <a:ext cx="381698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90" dirty="0"/>
              <a:t>Inf</a:t>
            </a:r>
            <a:r>
              <a:rPr spc="-114" dirty="0"/>
              <a:t>o</a:t>
            </a:r>
            <a:r>
              <a:rPr spc="45" dirty="0"/>
              <a:t>rmat</a:t>
            </a:r>
            <a:r>
              <a:rPr spc="35" dirty="0"/>
              <a:t>i</a:t>
            </a:r>
            <a:r>
              <a:rPr spc="-5" dirty="0"/>
              <a:t>o</a:t>
            </a:r>
            <a:r>
              <a:rPr spc="50" dirty="0"/>
              <a:t>n</a:t>
            </a:r>
            <a:r>
              <a:rPr spc="-150" dirty="0"/>
              <a:t> </a:t>
            </a:r>
            <a:r>
              <a:rPr dirty="0"/>
              <a:t>Lif</a:t>
            </a:r>
            <a:r>
              <a:rPr spc="-10" dirty="0"/>
              <a:t>e</a:t>
            </a:r>
            <a:r>
              <a:rPr spc="-20" dirty="0"/>
              <a:t>cycle</a:t>
            </a: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12079" y="752855"/>
            <a:ext cx="5830824" cy="36575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1088369" y="4490466"/>
            <a:ext cx="3301365" cy="70040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530225">
              <a:lnSpc>
                <a:spcPct val="100899"/>
              </a:lnSpc>
              <a:spcBef>
                <a:spcPts val="85"/>
              </a:spcBef>
            </a:pP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Archival: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Backup,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protection,</a:t>
            </a:r>
            <a:r>
              <a:rPr sz="2200" spc="-7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retention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91664" y="4507230"/>
            <a:ext cx="3249930" cy="700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Disposal: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Stored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endParaRPr sz="2200">
              <a:latin typeface="Microsoft Sans Serif"/>
              <a:cs typeface="Microsoft Sans Serif"/>
            </a:endParaRPr>
          </a:p>
          <a:p>
            <a:pPr marL="3810" algn="ctr">
              <a:lnSpc>
                <a:spcPct val="100000"/>
              </a:lnSpc>
              <a:spcBef>
                <a:spcPts val="25"/>
              </a:spcBef>
            </a:pP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destruction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701155" y="1471676"/>
            <a:ext cx="2665095" cy="70040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546100" marR="5080" indent="-533400">
              <a:lnSpc>
                <a:spcPct val="100899"/>
              </a:lnSpc>
              <a:spcBef>
                <a:spcPts val="85"/>
              </a:spcBef>
            </a:pP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Acquisition: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Indexed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28866" y="7770368"/>
            <a:ext cx="2400300" cy="700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Use:</a:t>
            </a:r>
            <a:r>
              <a:rPr sz="2200" spc="-7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Challenges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endParaRPr sz="2200">
              <a:latin typeface="Microsoft Sans Serif"/>
              <a:cs typeface="Microsoft Sans Serif"/>
            </a:endParaRPr>
          </a:p>
          <a:p>
            <a:pPr marL="635" algn="ctr">
              <a:lnSpc>
                <a:spcPct val="100000"/>
              </a:lnSpc>
              <a:spcBef>
                <a:spcPts val="25"/>
              </a:spcBef>
            </a:pP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protection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21095" y="304622"/>
            <a:ext cx="381698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90" dirty="0"/>
              <a:t>Inf</a:t>
            </a:r>
            <a:r>
              <a:rPr spc="-114" dirty="0"/>
              <a:t>o</a:t>
            </a:r>
            <a:r>
              <a:rPr spc="45" dirty="0"/>
              <a:t>rmat</a:t>
            </a:r>
            <a:r>
              <a:rPr spc="35" dirty="0"/>
              <a:t>i</a:t>
            </a:r>
            <a:r>
              <a:rPr spc="-5" dirty="0"/>
              <a:t>o</a:t>
            </a:r>
            <a:r>
              <a:rPr spc="50" dirty="0"/>
              <a:t>n</a:t>
            </a:r>
            <a:r>
              <a:rPr spc="-150" dirty="0"/>
              <a:t> </a:t>
            </a:r>
            <a:r>
              <a:rPr dirty="0"/>
              <a:t>Lif</a:t>
            </a:r>
            <a:r>
              <a:rPr spc="-10" dirty="0"/>
              <a:t>e</a:t>
            </a:r>
            <a:r>
              <a:rPr spc="-20" dirty="0"/>
              <a:t>cycle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12079" y="752855"/>
            <a:ext cx="5830824" cy="3657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97623" y="2682239"/>
            <a:ext cx="3432048" cy="286207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668270" y="2605531"/>
            <a:ext cx="2010410" cy="697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ongoing</a:t>
            </a:r>
            <a:endParaRPr sz="2200">
              <a:latin typeface="Microsoft Sans Serif"/>
              <a:cs typeface="Microsoft Sans Serif"/>
            </a:endParaRPr>
          </a:p>
          <a:p>
            <a:pPr marL="1270" algn="ctr">
              <a:lnSpc>
                <a:spcPct val="100000"/>
              </a:lnSpc>
            </a:pP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process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88591" y="4917388"/>
            <a:ext cx="3234055" cy="697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Metadata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must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at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endParaRPr sz="2200">
              <a:latin typeface="Microsoft Sans Serif"/>
              <a:cs typeface="Microsoft Sans Serif"/>
            </a:endParaRPr>
          </a:p>
          <a:p>
            <a:pPr marL="109855">
              <a:lnSpc>
                <a:spcPct val="100000"/>
              </a:lnSpc>
            </a:pP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right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level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74053" y="6654800"/>
            <a:ext cx="4752340" cy="697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level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must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attached</a:t>
            </a:r>
            <a:endParaRPr sz="22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</a:pP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information</a:t>
            </a:r>
            <a:r>
              <a:rPr sz="2200" spc="-6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lifecycle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558143" y="4898517"/>
            <a:ext cx="4240530" cy="697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42085" marR="5080" indent="-1430020">
              <a:lnSpc>
                <a:spcPct val="100000"/>
              </a:lnSpc>
              <a:spcBef>
                <a:spcPts val="105"/>
              </a:spcBef>
            </a:pP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helps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indicate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level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data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protection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919966" y="2612517"/>
            <a:ext cx="28860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05180" marR="5080" indent="-793115">
              <a:lnSpc>
                <a:spcPct val="100000"/>
              </a:lnSpc>
              <a:spcBef>
                <a:spcPts val="105"/>
              </a:spcBef>
            </a:pP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helps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ensure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protected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50989" y="304622"/>
            <a:ext cx="195389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Encryption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18503" y="752855"/>
            <a:ext cx="3621024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706623" y="1411224"/>
            <a:ext cx="11238230" cy="917575"/>
          </a:xfrm>
          <a:custGeom>
            <a:avLst/>
            <a:gdLst/>
            <a:ahLst/>
            <a:cxnLst/>
            <a:rect l="l" t="t" r="r" b="b"/>
            <a:pathLst>
              <a:path w="11238230" h="917575">
                <a:moveTo>
                  <a:pt x="0" y="152907"/>
                </a:moveTo>
                <a:lnTo>
                  <a:pt x="7794" y="104574"/>
                </a:lnTo>
                <a:lnTo>
                  <a:pt x="29500" y="62599"/>
                </a:lnTo>
                <a:lnTo>
                  <a:pt x="62599" y="29500"/>
                </a:lnTo>
                <a:lnTo>
                  <a:pt x="104574" y="7794"/>
                </a:lnTo>
                <a:lnTo>
                  <a:pt x="152907" y="0"/>
                </a:lnTo>
                <a:lnTo>
                  <a:pt x="11085068" y="0"/>
                </a:lnTo>
                <a:lnTo>
                  <a:pt x="11133401" y="7794"/>
                </a:lnTo>
                <a:lnTo>
                  <a:pt x="11175376" y="29500"/>
                </a:lnTo>
                <a:lnTo>
                  <a:pt x="11208475" y="62599"/>
                </a:lnTo>
                <a:lnTo>
                  <a:pt x="11230181" y="104574"/>
                </a:lnTo>
                <a:lnTo>
                  <a:pt x="11237976" y="152907"/>
                </a:lnTo>
                <a:lnTo>
                  <a:pt x="11237976" y="764540"/>
                </a:lnTo>
                <a:lnTo>
                  <a:pt x="11230181" y="812873"/>
                </a:lnTo>
                <a:lnTo>
                  <a:pt x="11208475" y="854848"/>
                </a:lnTo>
                <a:lnTo>
                  <a:pt x="11175376" y="887947"/>
                </a:lnTo>
                <a:lnTo>
                  <a:pt x="11133401" y="909653"/>
                </a:lnTo>
                <a:lnTo>
                  <a:pt x="11085068" y="917448"/>
                </a:lnTo>
                <a:lnTo>
                  <a:pt x="152907" y="917448"/>
                </a:lnTo>
                <a:lnTo>
                  <a:pt x="104574" y="909653"/>
                </a:lnTo>
                <a:lnTo>
                  <a:pt x="62599" y="887947"/>
                </a:lnTo>
                <a:lnTo>
                  <a:pt x="29500" y="854848"/>
                </a:lnTo>
                <a:lnTo>
                  <a:pt x="7794" y="812873"/>
                </a:lnTo>
                <a:lnTo>
                  <a:pt x="0" y="764540"/>
                </a:lnTo>
                <a:lnTo>
                  <a:pt x="0" y="152907"/>
                </a:lnTo>
                <a:close/>
              </a:path>
            </a:pathLst>
          </a:custGeom>
          <a:ln w="12700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988945" y="1694815"/>
            <a:ext cx="1068705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describes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modes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whereby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used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computing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equipment.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14671" y="2825495"/>
            <a:ext cx="7025640" cy="521434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50989" y="304622"/>
            <a:ext cx="195389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Encryption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18503" y="752855"/>
            <a:ext cx="3621024" cy="3657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95600" y="1969007"/>
            <a:ext cx="10500360" cy="590397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56228" y="4189857"/>
            <a:ext cx="512826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FFFFFF"/>
                </a:solidFill>
              </a:rPr>
              <a:t>Cybersecurity</a:t>
            </a:r>
            <a:r>
              <a:rPr spc="-195" dirty="0">
                <a:solidFill>
                  <a:srgbClr val="FFFFFF"/>
                </a:solidFill>
              </a:rPr>
              <a:t> </a:t>
            </a:r>
            <a:r>
              <a:rPr spc="15" dirty="0">
                <a:solidFill>
                  <a:srgbClr val="FFFFFF"/>
                </a:solidFill>
              </a:rPr>
              <a:t>Fundamentals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50989" y="304622"/>
            <a:ext cx="195389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Encryption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18503" y="752855"/>
            <a:ext cx="3621024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690615" y="2529839"/>
            <a:ext cx="4876800" cy="4819015"/>
            <a:chOff x="5690615" y="2529839"/>
            <a:chExt cx="4876800" cy="4819015"/>
          </a:xfrm>
        </p:grpSpPr>
        <p:sp>
          <p:nvSpPr>
            <p:cNvPr id="6" name="object 6"/>
            <p:cNvSpPr/>
            <p:nvPr/>
          </p:nvSpPr>
          <p:spPr>
            <a:xfrm>
              <a:off x="5690616" y="2529852"/>
              <a:ext cx="2204085" cy="2313940"/>
            </a:xfrm>
            <a:custGeom>
              <a:avLst/>
              <a:gdLst/>
              <a:ahLst/>
              <a:cxnLst/>
              <a:rect l="l" t="t" r="r" b="b"/>
              <a:pathLst>
                <a:path w="2204084" h="2313940">
                  <a:moveTo>
                    <a:pt x="2203704" y="0"/>
                  </a:moveTo>
                  <a:lnTo>
                    <a:pt x="2155304" y="5156"/>
                  </a:lnTo>
                  <a:lnTo>
                    <a:pt x="2107184" y="11264"/>
                  </a:lnTo>
                  <a:lnTo>
                    <a:pt x="2059368" y="18300"/>
                  </a:lnTo>
                  <a:lnTo>
                    <a:pt x="2011857" y="26263"/>
                  </a:lnTo>
                  <a:lnTo>
                    <a:pt x="1964651" y="35128"/>
                  </a:lnTo>
                  <a:lnTo>
                    <a:pt x="1917776" y="44907"/>
                  </a:lnTo>
                  <a:lnTo>
                    <a:pt x="1871230" y="55575"/>
                  </a:lnTo>
                  <a:lnTo>
                    <a:pt x="1825028" y="67132"/>
                  </a:lnTo>
                  <a:lnTo>
                    <a:pt x="1779181" y="79565"/>
                  </a:lnTo>
                  <a:lnTo>
                    <a:pt x="1733689" y="92849"/>
                  </a:lnTo>
                  <a:lnTo>
                    <a:pt x="1688566" y="107010"/>
                  </a:lnTo>
                  <a:lnTo>
                    <a:pt x="1643824" y="122008"/>
                  </a:lnTo>
                  <a:lnTo>
                    <a:pt x="1599463" y="137845"/>
                  </a:lnTo>
                  <a:lnTo>
                    <a:pt x="1555508" y="154508"/>
                  </a:lnTo>
                  <a:lnTo>
                    <a:pt x="1511960" y="171983"/>
                  </a:lnTo>
                  <a:lnTo>
                    <a:pt x="1468831" y="190284"/>
                  </a:lnTo>
                  <a:lnTo>
                    <a:pt x="1426133" y="209372"/>
                  </a:lnTo>
                  <a:lnTo>
                    <a:pt x="1383855" y="229247"/>
                  </a:lnTo>
                  <a:lnTo>
                    <a:pt x="1342034" y="249910"/>
                  </a:lnTo>
                  <a:lnTo>
                    <a:pt x="1300670" y="271348"/>
                  </a:lnTo>
                  <a:lnTo>
                    <a:pt x="1259763" y="293547"/>
                  </a:lnTo>
                  <a:lnTo>
                    <a:pt x="1219327" y="316496"/>
                  </a:lnTo>
                  <a:lnTo>
                    <a:pt x="1179385" y="340194"/>
                  </a:lnTo>
                  <a:lnTo>
                    <a:pt x="1139926" y="364617"/>
                  </a:lnTo>
                  <a:lnTo>
                    <a:pt x="1100963" y="389763"/>
                  </a:lnTo>
                  <a:lnTo>
                    <a:pt x="1062520" y="415632"/>
                  </a:lnTo>
                  <a:lnTo>
                    <a:pt x="1024597" y="442201"/>
                  </a:lnTo>
                  <a:lnTo>
                    <a:pt x="987209" y="469468"/>
                  </a:lnTo>
                  <a:lnTo>
                    <a:pt x="950353" y="497433"/>
                  </a:lnTo>
                  <a:lnTo>
                    <a:pt x="914044" y="526059"/>
                  </a:lnTo>
                  <a:lnTo>
                    <a:pt x="878306" y="555358"/>
                  </a:lnTo>
                  <a:lnTo>
                    <a:pt x="843127" y="585317"/>
                  </a:lnTo>
                  <a:lnTo>
                    <a:pt x="808520" y="615924"/>
                  </a:lnTo>
                  <a:lnTo>
                    <a:pt x="774509" y="647179"/>
                  </a:lnTo>
                  <a:lnTo>
                    <a:pt x="747141" y="673290"/>
                  </a:lnTo>
                  <a:lnTo>
                    <a:pt x="519557" y="432295"/>
                  </a:lnTo>
                  <a:lnTo>
                    <a:pt x="795909" y="155435"/>
                  </a:lnTo>
                  <a:lnTo>
                    <a:pt x="0" y="155435"/>
                  </a:lnTo>
                  <a:lnTo>
                    <a:pt x="0" y="952741"/>
                  </a:lnTo>
                  <a:lnTo>
                    <a:pt x="281559" y="673214"/>
                  </a:lnTo>
                  <a:lnTo>
                    <a:pt x="521093" y="923620"/>
                  </a:lnTo>
                  <a:lnTo>
                    <a:pt x="496328" y="955624"/>
                  </a:lnTo>
                  <a:lnTo>
                    <a:pt x="468693" y="992759"/>
                  </a:lnTo>
                  <a:lnTo>
                    <a:pt x="441756" y="1030414"/>
                  </a:lnTo>
                  <a:lnTo>
                    <a:pt x="415505" y="1068603"/>
                  </a:lnTo>
                  <a:lnTo>
                    <a:pt x="389978" y="1107313"/>
                  </a:lnTo>
                  <a:lnTo>
                    <a:pt x="365163" y="1146517"/>
                  </a:lnTo>
                  <a:lnTo>
                    <a:pt x="341083" y="1186230"/>
                  </a:lnTo>
                  <a:lnTo>
                    <a:pt x="317728" y="1226439"/>
                  </a:lnTo>
                  <a:lnTo>
                    <a:pt x="295122" y="1267117"/>
                  </a:lnTo>
                  <a:lnTo>
                    <a:pt x="273278" y="1308265"/>
                  </a:lnTo>
                  <a:lnTo>
                    <a:pt x="252196" y="1349870"/>
                  </a:lnTo>
                  <a:lnTo>
                    <a:pt x="231902" y="1391932"/>
                  </a:lnTo>
                  <a:lnTo>
                    <a:pt x="212369" y="1434439"/>
                  </a:lnTo>
                  <a:lnTo>
                    <a:pt x="193649" y="1477378"/>
                  </a:lnTo>
                  <a:lnTo>
                    <a:pt x="175729" y="1520736"/>
                  </a:lnTo>
                  <a:lnTo>
                    <a:pt x="158610" y="1564513"/>
                  </a:lnTo>
                  <a:lnTo>
                    <a:pt x="142328" y="1608683"/>
                  </a:lnTo>
                  <a:lnTo>
                    <a:pt x="126860" y="1653260"/>
                  </a:lnTo>
                  <a:lnTo>
                    <a:pt x="112255" y="1698218"/>
                  </a:lnTo>
                  <a:lnTo>
                    <a:pt x="98488" y="1743544"/>
                  </a:lnTo>
                  <a:lnTo>
                    <a:pt x="85572" y="1789239"/>
                  </a:lnTo>
                  <a:lnTo>
                    <a:pt x="73533" y="1835302"/>
                  </a:lnTo>
                  <a:lnTo>
                    <a:pt x="62382" y="1881708"/>
                  </a:lnTo>
                  <a:lnTo>
                    <a:pt x="52108" y="1928444"/>
                  </a:lnTo>
                  <a:lnTo>
                    <a:pt x="42735" y="1975523"/>
                  </a:lnTo>
                  <a:lnTo>
                    <a:pt x="34264" y="2022906"/>
                  </a:lnTo>
                  <a:lnTo>
                    <a:pt x="26720" y="2070608"/>
                  </a:lnTo>
                  <a:lnTo>
                    <a:pt x="20091" y="2118601"/>
                  </a:lnTo>
                  <a:lnTo>
                    <a:pt x="14401" y="2166899"/>
                  </a:lnTo>
                  <a:lnTo>
                    <a:pt x="9664" y="2215477"/>
                  </a:lnTo>
                  <a:lnTo>
                    <a:pt x="5867" y="2264321"/>
                  </a:lnTo>
                  <a:lnTo>
                    <a:pt x="3048" y="2313419"/>
                  </a:lnTo>
                  <a:lnTo>
                    <a:pt x="433959" y="2313419"/>
                  </a:lnTo>
                  <a:lnTo>
                    <a:pt x="437146" y="2264714"/>
                  </a:lnTo>
                  <a:lnTo>
                    <a:pt x="441490" y="2216327"/>
                  </a:lnTo>
                  <a:lnTo>
                    <a:pt x="446989" y="2168271"/>
                  </a:lnTo>
                  <a:lnTo>
                    <a:pt x="453618" y="2120557"/>
                  </a:lnTo>
                  <a:lnTo>
                    <a:pt x="461378" y="2073224"/>
                  </a:lnTo>
                  <a:lnTo>
                    <a:pt x="470230" y="2026259"/>
                  </a:lnTo>
                  <a:lnTo>
                    <a:pt x="480187" y="1979676"/>
                  </a:lnTo>
                  <a:lnTo>
                    <a:pt x="491210" y="1933511"/>
                  </a:lnTo>
                  <a:lnTo>
                    <a:pt x="503301" y="1887753"/>
                  </a:lnTo>
                  <a:lnTo>
                    <a:pt x="516445" y="1842439"/>
                  </a:lnTo>
                  <a:lnTo>
                    <a:pt x="530631" y="1797570"/>
                  </a:lnTo>
                  <a:lnTo>
                    <a:pt x="545833" y="1753146"/>
                  </a:lnTo>
                  <a:lnTo>
                    <a:pt x="562038" y="1709216"/>
                  </a:lnTo>
                  <a:lnTo>
                    <a:pt x="579247" y="1665757"/>
                  </a:lnTo>
                  <a:lnTo>
                    <a:pt x="597420" y="1622806"/>
                  </a:lnTo>
                  <a:lnTo>
                    <a:pt x="616572" y="1580362"/>
                  </a:lnTo>
                  <a:lnTo>
                    <a:pt x="636676" y="1538452"/>
                  </a:lnTo>
                  <a:lnTo>
                    <a:pt x="657720" y="1497088"/>
                  </a:lnTo>
                  <a:lnTo>
                    <a:pt x="679678" y="1456270"/>
                  </a:lnTo>
                  <a:lnTo>
                    <a:pt x="702564" y="1416024"/>
                  </a:lnTo>
                  <a:lnTo>
                    <a:pt x="726325" y="1376375"/>
                  </a:lnTo>
                  <a:lnTo>
                    <a:pt x="750989" y="1337310"/>
                  </a:lnTo>
                  <a:lnTo>
                    <a:pt x="776503" y="1298854"/>
                  </a:lnTo>
                  <a:lnTo>
                    <a:pt x="802881" y="1261021"/>
                  </a:lnTo>
                  <a:lnTo>
                    <a:pt x="830097" y="1223835"/>
                  </a:lnTo>
                  <a:lnTo>
                    <a:pt x="858139" y="1187297"/>
                  </a:lnTo>
                  <a:lnTo>
                    <a:pt x="887006" y="1151420"/>
                  </a:lnTo>
                  <a:lnTo>
                    <a:pt x="916660" y="1116228"/>
                  </a:lnTo>
                  <a:lnTo>
                    <a:pt x="947089" y="1081722"/>
                  </a:lnTo>
                  <a:lnTo>
                    <a:pt x="978306" y="1047927"/>
                  </a:lnTo>
                  <a:lnTo>
                    <a:pt x="1010272" y="1014857"/>
                  </a:lnTo>
                  <a:lnTo>
                    <a:pt x="1042987" y="982522"/>
                  </a:lnTo>
                  <a:lnTo>
                    <a:pt x="1076426" y="950925"/>
                  </a:lnTo>
                  <a:lnTo>
                    <a:pt x="1110576" y="920102"/>
                  </a:lnTo>
                  <a:lnTo>
                    <a:pt x="1145425" y="890041"/>
                  </a:lnTo>
                  <a:lnTo>
                    <a:pt x="1180973" y="860780"/>
                  </a:lnTo>
                  <a:lnTo>
                    <a:pt x="1217180" y="832319"/>
                  </a:lnTo>
                  <a:lnTo>
                    <a:pt x="1254061" y="804672"/>
                  </a:lnTo>
                  <a:lnTo>
                    <a:pt x="1291577" y="777862"/>
                  </a:lnTo>
                  <a:lnTo>
                    <a:pt x="1329728" y="751890"/>
                  </a:lnTo>
                  <a:lnTo>
                    <a:pt x="1368488" y="726782"/>
                  </a:lnTo>
                  <a:lnTo>
                    <a:pt x="1407858" y="702538"/>
                  </a:lnTo>
                  <a:lnTo>
                    <a:pt x="1447825" y="679183"/>
                  </a:lnTo>
                  <a:lnTo>
                    <a:pt x="1488351" y="656729"/>
                  </a:lnTo>
                  <a:lnTo>
                    <a:pt x="1529448" y="635177"/>
                  </a:lnTo>
                  <a:lnTo>
                    <a:pt x="1571091" y="614565"/>
                  </a:lnTo>
                  <a:lnTo>
                    <a:pt x="1613268" y="594880"/>
                  </a:lnTo>
                  <a:lnTo>
                    <a:pt x="1655953" y="576160"/>
                  </a:lnTo>
                  <a:lnTo>
                    <a:pt x="1699158" y="558406"/>
                  </a:lnTo>
                  <a:lnTo>
                    <a:pt x="1742846" y="541629"/>
                  </a:lnTo>
                  <a:lnTo>
                    <a:pt x="1787017" y="525856"/>
                  </a:lnTo>
                  <a:lnTo>
                    <a:pt x="1831644" y="511086"/>
                  </a:lnTo>
                  <a:lnTo>
                    <a:pt x="1876729" y="497344"/>
                  </a:lnTo>
                  <a:lnTo>
                    <a:pt x="1922246" y="484632"/>
                  </a:lnTo>
                  <a:lnTo>
                    <a:pt x="1968182" y="472973"/>
                  </a:lnTo>
                  <a:lnTo>
                    <a:pt x="2014524" y="462368"/>
                  </a:lnTo>
                  <a:lnTo>
                    <a:pt x="2061260" y="452856"/>
                  </a:lnTo>
                  <a:lnTo>
                    <a:pt x="2108377" y="444423"/>
                  </a:lnTo>
                  <a:lnTo>
                    <a:pt x="2155863" y="437108"/>
                  </a:lnTo>
                  <a:lnTo>
                    <a:pt x="2203704" y="430898"/>
                  </a:lnTo>
                  <a:lnTo>
                    <a:pt x="2203704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391144" y="2529852"/>
              <a:ext cx="2173605" cy="2313940"/>
            </a:xfrm>
            <a:custGeom>
              <a:avLst/>
              <a:gdLst/>
              <a:ahLst/>
              <a:cxnLst/>
              <a:rect l="l" t="t" r="r" b="b"/>
              <a:pathLst>
                <a:path w="2173604" h="2313940">
                  <a:moveTo>
                    <a:pt x="2173224" y="161531"/>
                  </a:moveTo>
                  <a:lnTo>
                    <a:pt x="1373632" y="161531"/>
                  </a:lnTo>
                  <a:lnTo>
                    <a:pt x="1656461" y="441312"/>
                  </a:lnTo>
                  <a:lnTo>
                    <a:pt x="1421333" y="666280"/>
                  </a:lnTo>
                  <a:lnTo>
                    <a:pt x="1377683" y="625246"/>
                  </a:lnTo>
                  <a:lnTo>
                    <a:pt x="1343558" y="594614"/>
                  </a:lnTo>
                  <a:lnTo>
                    <a:pt x="1308862" y="564629"/>
                  </a:lnTo>
                  <a:lnTo>
                    <a:pt x="1273594" y="535279"/>
                  </a:lnTo>
                  <a:lnTo>
                    <a:pt x="1237780" y="506590"/>
                  </a:lnTo>
                  <a:lnTo>
                    <a:pt x="1201420" y="478561"/>
                  </a:lnTo>
                  <a:lnTo>
                    <a:pt x="1164526" y="451205"/>
                  </a:lnTo>
                  <a:lnTo>
                    <a:pt x="1127112" y="424522"/>
                  </a:lnTo>
                  <a:lnTo>
                    <a:pt x="1089177" y="398538"/>
                  </a:lnTo>
                  <a:lnTo>
                    <a:pt x="1050734" y="373240"/>
                  </a:lnTo>
                  <a:lnTo>
                    <a:pt x="1011796" y="348665"/>
                  </a:lnTo>
                  <a:lnTo>
                    <a:pt x="972362" y="324802"/>
                  </a:lnTo>
                  <a:lnTo>
                    <a:pt x="932459" y="301663"/>
                  </a:lnTo>
                  <a:lnTo>
                    <a:pt x="892073" y="279260"/>
                  </a:lnTo>
                  <a:lnTo>
                    <a:pt x="851230" y="257606"/>
                  </a:lnTo>
                  <a:lnTo>
                    <a:pt x="809942" y="236702"/>
                  </a:lnTo>
                  <a:lnTo>
                    <a:pt x="768210" y="216573"/>
                  </a:lnTo>
                  <a:lnTo>
                    <a:pt x="726046" y="197205"/>
                  </a:lnTo>
                  <a:lnTo>
                    <a:pt x="683450" y="178625"/>
                  </a:lnTo>
                  <a:lnTo>
                    <a:pt x="640448" y="160832"/>
                  </a:lnTo>
                  <a:lnTo>
                    <a:pt x="597027" y="143840"/>
                  </a:lnTo>
                  <a:lnTo>
                    <a:pt x="553224" y="127660"/>
                  </a:lnTo>
                  <a:lnTo>
                    <a:pt x="509028" y="112293"/>
                  </a:lnTo>
                  <a:lnTo>
                    <a:pt x="464451" y="97764"/>
                  </a:lnTo>
                  <a:lnTo>
                    <a:pt x="419519" y="84061"/>
                  </a:lnTo>
                  <a:lnTo>
                    <a:pt x="374218" y="71208"/>
                  </a:lnTo>
                  <a:lnTo>
                    <a:pt x="328561" y="59220"/>
                  </a:lnTo>
                  <a:lnTo>
                    <a:pt x="282575" y="48094"/>
                  </a:lnTo>
                  <a:lnTo>
                    <a:pt x="236258" y="37833"/>
                  </a:lnTo>
                  <a:lnTo>
                    <a:pt x="189611" y="28460"/>
                  </a:lnTo>
                  <a:lnTo>
                    <a:pt x="142646" y="19977"/>
                  </a:lnTo>
                  <a:lnTo>
                    <a:pt x="95389" y="12407"/>
                  </a:lnTo>
                  <a:lnTo>
                    <a:pt x="47828" y="5740"/>
                  </a:lnTo>
                  <a:lnTo>
                    <a:pt x="0" y="0"/>
                  </a:lnTo>
                  <a:lnTo>
                    <a:pt x="0" y="431406"/>
                  </a:lnTo>
                  <a:lnTo>
                    <a:pt x="47929" y="438454"/>
                  </a:lnTo>
                  <a:lnTo>
                    <a:pt x="95491" y="446608"/>
                  </a:lnTo>
                  <a:lnTo>
                    <a:pt x="142659" y="455879"/>
                  </a:lnTo>
                  <a:lnTo>
                    <a:pt x="189445" y="466242"/>
                  </a:lnTo>
                  <a:lnTo>
                    <a:pt x="235826" y="477672"/>
                  </a:lnTo>
                  <a:lnTo>
                    <a:pt x="281774" y="490169"/>
                  </a:lnTo>
                  <a:lnTo>
                    <a:pt x="327279" y="503720"/>
                  </a:lnTo>
                  <a:lnTo>
                    <a:pt x="372338" y="518299"/>
                  </a:lnTo>
                  <a:lnTo>
                    <a:pt x="416928" y="533908"/>
                  </a:lnTo>
                  <a:lnTo>
                    <a:pt x="461035" y="550532"/>
                  </a:lnTo>
                  <a:lnTo>
                    <a:pt x="504647" y="568134"/>
                  </a:lnTo>
                  <a:lnTo>
                    <a:pt x="547751" y="586727"/>
                  </a:lnTo>
                  <a:lnTo>
                    <a:pt x="590334" y="606285"/>
                  </a:lnTo>
                  <a:lnTo>
                    <a:pt x="632383" y="626808"/>
                  </a:lnTo>
                  <a:lnTo>
                    <a:pt x="673874" y="648258"/>
                  </a:lnTo>
                  <a:lnTo>
                    <a:pt x="714794" y="670636"/>
                  </a:lnTo>
                  <a:lnTo>
                    <a:pt x="755142" y="693928"/>
                  </a:lnTo>
                  <a:lnTo>
                    <a:pt x="794893" y="718121"/>
                  </a:lnTo>
                  <a:lnTo>
                    <a:pt x="834034" y="743191"/>
                  </a:lnTo>
                  <a:lnTo>
                    <a:pt x="872553" y="769137"/>
                  </a:lnTo>
                  <a:lnTo>
                    <a:pt x="910450" y="795947"/>
                  </a:lnTo>
                  <a:lnTo>
                    <a:pt x="947674" y="823582"/>
                  </a:lnTo>
                  <a:lnTo>
                    <a:pt x="984250" y="852068"/>
                  </a:lnTo>
                  <a:lnTo>
                    <a:pt x="1020140" y="881354"/>
                  </a:lnTo>
                  <a:lnTo>
                    <a:pt x="1055344" y="911453"/>
                  </a:lnTo>
                  <a:lnTo>
                    <a:pt x="1089825" y="942327"/>
                  </a:lnTo>
                  <a:lnTo>
                    <a:pt x="1123594" y="973988"/>
                  </a:lnTo>
                  <a:lnTo>
                    <a:pt x="1156639" y="1006411"/>
                  </a:lnTo>
                  <a:lnTo>
                    <a:pt x="1188923" y="1039571"/>
                  </a:lnTo>
                  <a:lnTo>
                    <a:pt x="1220444" y="1073467"/>
                  </a:lnTo>
                  <a:lnTo>
                    <a:pt x="1251191" y="1108087"/>
                  </a:lnTo>
                  <a:lnTo>
                    <a:pt x="1281137" y="1143406"/>
                  </a:lnTo>
                  <a:lnTo>
                    <a:pt x="1310284" y="1179423"/>
                  </a:lnTo>
                  <a:lnTo>
                    <a:pt x="1338618" y="1216113"/>
                  </a:lnTo>
                  <a:lnTo>
                    <a:pt x="1366113" y="1253464"/>
                  </a:lnTo>
                  <a:lnTo>
                    <a:pt x="1392758" y="1291475"/>
                  </a:lnTo>
                  <a:lnTo>
                    <a:pt x="1418539" y="1330121"/>
                  </a:lnTo>
                  <a:lnTo>
                    <a:pt x="1443443" y="1369377"/>
                  </a:lnTo>
                  <a:lnTo>
                    <a:pt x="1467459" y="1409255"/>
                  </a:lnTo>
                  <a:lnTo>
                    <a:pt x="1490573" y="1449730"/>
                  </a:lnTo>
                  <a:lnTo>
                    <a:pt x="1512760" y="1490776"/>
                  </a:lnTo>
                  <a:lnTo>
                    <a:pt x="1534020" y="1532394"/>
                  </a:lnTo>
                  <a:lnTo>
                    <a:pt x="1554327" y="1574571"/>
                  </a:lnTo>
                  <a:lnTo>
                    <a:pt x="1573682" y="1617281"/>
                  </a:lnTo>
                  <a:lnTo>
                    <a:pt x="1592059" y="1660525"/>
                  </a:lnTo>
                  <a:lnTo>
                    <a:pt x="1609445" y="1704276"/>
                  </a:lnTo>
                  <a:lnTo>
                    <a:pt x="1625828" y="1748523"/>
                  </a:lnTo>
                  <a:lnTo>
                    <a:pt x="1641195" y="1793265"/>
                  </a:lnTo>
                  <a:lnTo>
                    <a:pt x="1655521" y="1838464"/>
                  </a:lnTo>
                  <a:lnTo>
                    <a:pt x="1668818" y="1884133"/>
                  </a:lnTo>
                  <a:lnTo>
                    <a:pt x="1681035" y="1930247"/>
                  </a:lnTo>
                  <a:lnTo>
                    <a:pt x="1692198" y="1976780"/>
                  </a:lnTo>
                  <a:lnTo>
                    <a:pt x="1702257" y="2023732"/>
                  </a:lnTo>
                  <a:lnTo>
                    <a:pt x="1711223" y="2071090"/>
                  </a:lnTo>
                  <a:lnTo>
                    <a:pt x="1719072" y="2118830"/>
                  </a:lnTo>
                  <a:lnTo>
                    <a:pt x="1725777" y="2166950"/>
                  </a:lnTo>
                  <a:lnTo>
                    <a:pt x="1731352" y="2215438"/>
                  </a:lnTo>
                  <a:lnTo>
                    <a:pt x="1735759" y="2264270"/>
                  </a:lnTo>
                  <a:lnTo>
                    <a:pt x="1739011" y="2313419"/>
                  </a:lnTo>
                  <a:lnTo>
                    <a:pt x="2170176" y="2313419"/>
                  </a:lnTo>
                  <a:lnTo>
                    <a:pt x="2167458" y="2264714"/>
                  </a:lnTo>
                  <a:lnTo>
                    <a:pt x="2163800" y="2216277"/>
                  </a:lnTo>
                  <a:lnTo>
                    <a:pt x="2159203" y="2168093"/>
                  </a:lnTo>
                  <a:lnTo>
                    <a:pt x="2153666" y="2120188"/>
                  </a:lnTo>
                  <a:lnTo>
                    <a:pt x="2147214" y="2072563"/>
                  </a:lnTo>
                  <a:lnTo>
                    <a:pt x="2139835" y="2025230"/>
                  </a:lnTo>
                  <a:lnTo>
                    <a:pt x="2131555" y="1978202"/>
                  </a:lnTo>
                  <a:lnTo>
                    <a:pt x="2122386" y="1931492"/>
                  </a:lnTo>
                  <a:lnTo>
                    <a:pt x="2112327" y="1885099"/>
                  </a:lnTo>
                  <a:lnTo>
                    <a:pt x="2101392" y="1839036"/>
                  </a:lnTo>
                  <a:lnTo>
                    <a:pt x="2089581" y="1793316"/>
                  </a:lnTo>
                  <a:lnTo>
                    <a:pt x="2076919" y="1747939"/>
                  </a:lnTo>
                  <a:lnTo>
                    <a:pt x="2063407" y="1702917"/>
                  </a:lnTo>
                  <a:lnTo>
                    <a:pt x="2049056" y="1658277"/>
                  </a:lnTo>
                  <a:lnTo>
                    <a:pt x="2033866" y="1613992"/>
                  </a:lnTo>
                  <a:lnTo>
                    <a:pt x="2017864" y="1570113"/>
                  </a:lnTo>
                  <a:lnTo>
                    <a:pt x="2001037" y="1526616"/>
                  </a:lnTo>
                  <a:lnTo>
                    <a:pt x="1983422" y="1483525"/>
                  </a:lnTo>
                  <a:lnTo>
                    <a:pt x="1965007" y="1440853"/>
                  </a:lnTo>
                  <a:lnTo>
                    <a:pt x="1945805" y="1398600"/>
                  </a:lnTo>
                  <a:lnTo>
                    <a:pt x="1925828" y="1356779"/>
                  </a:lnTo>
                  <a:lnTo>
                    <a:pt x="1905088" y="1315402"/>
                  </a:lnTo>
                  <a:lnTo>
                    <a:pt x="1883587" y="1274470"/>
                  </a:lnTo>
                  <a:lnTo>
                    <a:pt x="1861337" y="1234008"/>
                  </a:lnTo>
                  <a:lnTo>
                    <a:pt x="1838350" y="1194003"/>
                  </a:lnTo>
                  <a:lnTo>
                    <a:pt x="1814639" y="1154480"/>
                  </a:lnTo>
                  <a:lnTo>
                    <a:pt x="1790204" y="1115441"/>
                  </a:lnTo>
                  <a:lnTo>
                    <a:pt x="1765058" y="1076909"/>
                  </a:lnTo>
                  <a:lnTo>
                    <a:pt x="1739201" y="1038872"/>
                  </a:lnTo>
                  <a:lnTo>
                    <a:pt x="1712658" y="1001344"/>
                  </a:lnTo>
                  <a:lnTo>
                    <a:pt x="1685442" y="964349"/>
                  </a:lnTo>
                  <a:lnTo>
                    <a:pt x="1657540" y="927887"/>
                  </a:lnTo>
                  <a:lnTo>
                    <a:pt x="1646682" y="914247"/>
                  </a:lnTo>
                  <a:lnTo>
                    <a:pt x="1892935" y="680072"/>
                  </a:lnTo>
                  <a:lnTo>
                    <a:pt x="2173224" y="959726"/>
                  </a:lnTo>
                  <a:lnTo>
                    <a:pt x="2173224" y="161531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391144" y="5315711"/>
              <a:ext cx="2176780" cy="2024380"/>
            </a:xfrm>
            <a:custGeom>
              <a:avLst/>
              <a:gdLst/>
              <a:ahLst/>
              <a:cxnLst/>
              <a:rect l="l" t="t" r="r" b="b"/>
              <a:pathLst>
                <a:path w="2176779" h="2024379">
                  <a:moveTo>
                    <a:pt x="2176272" y="1224788"/>
                  </a:moveTo>
                  <a:lnTo>
                    <a:pt x="1891157" y="1509903"/>
                  </a:lnTo>
                  <a:lnTo>
                    <a:pt x="1577797" y="1180376"/>
                  </a:lnTo>
                  <a:lnTo>
                    <a:pt x="1599209" y="1155382"/>
                  </a:lnTo>
                  <a:lnTo>
                    <a:pt x="1629181" y="1119035"/>
                  </a:lnTo>
                  <a:lnTo>
                    <a:pt x="1658454" y="1082103"/>
                  </a:lnTo>
                  <a:lnTo>
                    <a:pt x="1687029" y="1044587"/>
                  </a:lnTo>
                  <a:lnTo>
                    <a:pt x="1714893" y="1006525"/>
                  </a:lnTo>
                  <a:lnTo>
                    <a:pt x="1742033" y="967917"/>
                  </a:lnTo>
                  <a:lnTo>
                    <a:pt x="1768449" y="928763"/>
                  </a:lnTo>
                  <a:lnTo>
                    <a:pt x="1794129" y="889076"/>
                  </a:lnTo>
                  <a:lnTo>
                    <a:pt x="1819046" y="848880"/>
                  </a:lnTo>
                  <a:lnTo>
                    <a:pt x="1843214" y="808164"/>
                  </a:lnTo>
                  <a:lnTo>
                    <a:pt x="1866607" y="766953"/>
                  </a:lnTo>
                  <a:lnTo>
                    <a:pt x="1889226" y="725258"/>
                  </a:lnTo>
                  <a:lnTo>
                    <a:pt x="1911045" y="683082"/>
                  </a:lnTo>
                  <a:lnTo>
                    <a:pt x="1932063" y="640448"/>
                  </a:lnTo>
                  <a:lnTo>
                    <a:pt x="1952282" y="597344"/>
                  </a:lnTo>
                  <a:lnTo>
                    <a:pt x="1971662" y="553796"/>
                  </a:lnTo>
                  <a:lnTo>
                    <a:pt x="1990229" y="509803"/>
                  </a:lnTo>
                  <a:lnTo>
                    <a:pt x="2007946" y="465391"/>
                  </a:lnTo>
                  <a:lnTo>
                    <a:pt x="2024811" y="420560"/>
                  </a:lnTo>
                  <a:lnTo>
                    <a:pt x="2040813" y="375323"/>
                  </a:lnTo>
                  <a:lnTo>
                    <a:pt x="2055952" y="329692"/>
                  </a:lnTo>
                  <a:lnTo>
                    <a:pt x="2070201" y="283667"/>
                  </a:lnTo>
                  <a:lnTo>
                    <a:pt x="2083562" y="237274"/>
                  </a:lnTo>
                  <a:lnTo>
                    <a:pt x="2096020" y="190512"/>
                  </a:lnTo>
                  <a:lnTo>
                    <a:pt x="2107565" y="143395"/>
                  </a:lnTo>
                  <a:lnTo>
                    <a:pt x="2118195" y="95923"/>
                  </a:lnTo>
                  <a:lnTo>
                    <a:pt x="2127885" y="48133"/>
                  </a:lnTo>
                  <a:lnTo>
                    <a:pt x="2136648" y="0"/>
                  </a:lnTo>
                  <a:lnTo>
                    <a:pt x="1700022" y="0"/>
                  </a:lnTo>
                  <a:lnTo>
                    <a:pt x="1689608" y="47561"/>
                  </a:lnTo>
                  <a:lnTo>
                    <a:pt x="1678089" y="94678"/>
                  </a:lnTo>
                  <a:lnTo>
                    <a:pt x="1665452" y="141363"/>
                  </a:lnTo>
                  <a:lnTo>
                    <a:pt x="1651723" y="187591"/>
                  </a:lnTo>
                  <a:lnTo>
                    <a:pt x="1636928" y="233349"/>
                  </a:lnTo>
                  <a:lnTo>
                    <a:pt x="1621066" y="278612"/>
                  </a:lnTo>
                  <a:lnTo>
                    <a:pt x="1604162" y="323392"/>
                  </a:lnTo>
                  <a:lnTo>
                    <a:pt x="1586217" y="367652"/>
                  </a:lnTo>
                  <a:lnTo>
                    <a:pt x="1567256" y="411378"/>
                  </a:lnTo>
                  <a:lnTo>
                    <a:pt x="1547304" y="454558"/>
                  </a:lnTo>
                  <a:lnTo>
                    <a:pt x="1526349" y="497179"/>
                  </a:lnTo>
                  <a:lnTo>
                    <a:pt x="1504429" y="539242"/>
                  </a:lnTo>
                  <a:lnTo>
                    <a:pt x="1481556" y="580694"/>
                  </a:lnTo>
                  <a:lnTo>
                    <a:pt x="1457731" y="621550"/>
                  </a:lnTo>
                  <a:lnTo>
                    <a:pt x="1432979" y="661797"/>
                  </a:lnTo>
                  <a:lnTo>
                    <a:pt x="1407325" y="701408"/>
                  </a:lnTo>
                  <a:lnTo>
                    <a:pt x="1380756" y="740359"/>
                  </a:lnTo>
                  <a:lnTo>
                    <a:pt x="1353312" y="778662"/>
                  </a:lnTo>
                  <a:lnTo>
                    <a:pt x="1324991" y="816279"/>
                  </a:lnTo>
                  <a:lnTo>
                    <a:pt x="1295831" y="853198"/>
                  </a:lnTo>
                  <a:lnTo>
                    <a:pt x="1265821" y="889419"/>
                  </a:lnTo>
                  <a:lnTo>
                    <a:pt x="1234986" y="924915"/>
                  </a:lnTo>
                  <a:lnTo>
                    <a:pt x="1203337" y="959675"/>
                  </a:lnTo>
                  <a:lnTo>
                    <a:pt x="1170901" y="993673"/>
                  </a:lnTo>
                  <a:lnTo>
                    <a:pt x="1137691" y="1026922"/>
                  </a:lnTo>
                  <a:lnTo>
                    <a:pt x="1103706" y="1059383"/>
                  </a:lnTo>
                  <a:lnTo>
                    <a:pt x="1068971" y="1091044"/>
                  </a:lnTo>
                  <a:lnTo>
                    <a:pt x="1033500" y="1121892"/>
                  </a:lnTo>
                  <a:lnTo>
                    <a:pt x="997305" y="1151915"/>
                  </a:lnTo>
                  <a:lnTo>
                    <a:pt x="960412" y="1181100"/>
                  </a:lnTo>
                  <a:lnTo>
                    <a:pt x="922820" y="1209421"/>
                  </a:lnTo>
                  <a:lnTo>
                    <a:pt x="884555" y="1236878"/>
                  </a:lnTo>
                  <a:lnTo>
                    <a:pt x="845629" y="1263459"/>
                  </a:lnTo>
                  <a:lnTo>
                    <a:pt x="806056" y="1289126"/>
                  </a:lnTo>
                  <a:lnTo>
                    <a:pt x="765848" y="1313891"/>
                  </a:lnTo>
                  <a:lnTo>
                    <a:pt x="725030" y="1337716"/>
                  </a:lnTo>
                  <a:lnTo>
                    <a:pt x="683602" y="1360589"/>
                  </a:lnTo>
                  <a:lnTo>
                    <a:pt x="641591" y="1382522"/>
                  </a:lnTo>
                  <a:lnTo>
                    <a:pt x="599008" y="1403464"/>
                  </a:lnTo>
                  <a:lnTo>
                    <a:pt x="555853" y="1423428"/>
                  </a:lnTo>
                  <a:lnTo>
                    <a:pt x="512165" y="1442377"/>
                  </a:lnTo>
                  <a:lnTo>
                    <a:pt x="467956" y="1460322"/>
                  </a:lnTo>
                  <a:lnTo>
                    <a:pt x="423227" y="1477225"/>
                  </a:lnTo>
                  <a:lnTo>
                    <a:pt x="378002" y="1493075"/>
                  </a:lnTo>
                  <a:lnTo>
                    <a:pt x="332282" y="1507871"/>
                  </a:lnTo>
                  <a:lnTo>
                    <a:pt x="286105" y="1521587"/>
                  </a:lnTo>
                  <a:lnTo>
                    <a:pt x="239471" y="1534198"/>
                  </a:lnTo>
                  <a:lnTo>
                    <a:pt x="192392" y="1545717"/>
                  </a:lnTo>
                  <a:lnTo>
                    <a:pt x="144894" y="1556105"/>
                  </a:lnTo>
                  <a:lnTo>
                    <a:pt x="96989" y="1565363"/>
                  </a:lnTo>
                  <a:lnTo>
                    <a:pt x="48679" y="1573466"/>
                  </a:lnTo>
                  <a:lnTo>
                    <a:pt x="0" y="1580388"/>
                  </a:lnTo>
                  <a:lnTo>
                    <a:pt x="0" y="2011680"/>
                  </a:lnTo>
                  <a:lnTo>
                    <a:pt x="48996" y="2005926"/>
                  </a:lnTo>
                  <a:lnTo>
                    <a:pt x="97701" y="1999195"/>
                  </a:lnTo>
                  <a:lnTo>
                    <a:pt x="146100" y="1991487"/>
                  </a:lnTo>
                  <a:lnTo>
                    <a:pt x="194195" y="1982825"/>
                  </a:lnTo>
                  <a:lnTo>
                    <a:pt x="241947" y="1973211"/>
                  </a:lnTo>
                  <a:lnTo>
                    <a:pt x="289369" y="1962670"/>
                  </a:lnTo>
                  <a:lnTo>
                    <a:pt x="336435" y="1951189"/>
                  </a:lnTo>
                  <a:lnTo>
                    <a:pt x="383159" y="1938794"/>
                  </a:lnTo>
                  <a:lnTo>
                    <a:pt x="429501" y="1925497"/>
                  </a:lnTo>
                  <a:lnTo>
                    <a:pt x="475475" y="1911299"/>
                  </a:lnTo>
                  <a:lnTo>
                    <a:pt x="521055" y="1896224"/>
                  </a:lnTo>
                  <a:lnTo>
                    <a:pt x="566242" y="1880260"/>
                  </a:lnTo>
                  <a:lnTo>
                    <a:pt x="611022" y="1863432"/>
                  </a:lnTo>
                  <a:lnTo>
                    <a:pt x="655383" y="1845754"/>
                  </a:lnTo>
                  <a:lnTo>
                    <a:pt x="699325" y="1827225"/>
                  </a:lnTo>
                  <a:lnTo>
                    <a:pt x="742823" y="1807870"/>
                  </a:lnTo>
                  <a:lnTo>
                    <a:pt x="785863" y="1787677"/>
                  </a:lnTo>
                  <a:lnTo>
                    <a:pt x="828459" y="1766671"/>
                  </a:lnTo>
                  <a:lnTo>
                    <a:pt x="870585" y="1744865"/>
                  </a:lnTo>
                  <a:lnTo>
                    <a:pt x="912228" y="1722259"/>
                  </a:lnTo>
                  <a:lnTo>
                    <a:pt x="953376" y="1698879"/>
                  </a:lnTo>
                  <a:lnTo>
                    <a:pt x="994041" y="1674710"/>
                  </a:lnTo>
                  <a:lnTo>
                    <a:pt x="1034186" y="1649780"/>
                  </a:lnTo>
                  <a:lnTo>
                    <a:pt x="1073823" y="1624101"/>
                  </a:lnTo>
                  <a:lnTo>
                    <a:pt x="1112913" y="1597685"/>
                  </a:lnTo>
                  <a:lnTo>
                    <a:pt x="1151483" y="1570532"/>
                  </a:lnTo>
                  <a:lnTo>
                    <a:pt x="1189494" y="1542643"/>
                  </a:lnTo>
                  <a:lnTo>
                    <a:pt x="1226959" y="1514055"/>
                  </a:lnTo>
                  <a:lnTo>
                    <a:pt x="1263840" y="1484757"/>
                  </a:lnTo>
                  <a:lnTo>
                    <a:pt x="1300149" y="1454772"/>
                  </a:lnTo>
                  <a:lnTo>
                    <a:pt x="1335874" y="1424101"/>
                  </a:lnTo>
                  <a:lnTo>
                    <a:pt x="1341374" y="1419199"/>
                  </a:lnTo>
                  <a:lnTo>
                    <a:pt x="1654937" y="1746377"/>
                  </a:lnTo>
                  <a:lnTo>
                    <a:pt x="1377569" y="2023872"/>
                  </a:lnTo>
                  <a:lnTo>
                    <a:pt x="2176272" y="2023872"/>
                  </a:lnTo>
                  <a:lnTo>
                    <a:pt x="2176272" y="1224788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93664" y="5315711"/>
              <a:ext cx="2200910" cy="2033270"/>
            </a:xfrm>
            <a:custGeom>
              <a:avLst/>
              <a:gdLst/>
              <a:ahLst/>
              <a:cxnLst/>
              <a:rect l="l" t="t" r="r" b="b"/>
              <a:pathLst>
                <a:path w="2200909" h="2033270">
                  <a:moveTo>
                    <a:pt x="2200656" y="1583944"/>
                  </a:moveTo>
                  <a:lnTo>
                    <a:pt x="2152015" y="1577644"/>
                  </a:lnTo>
                  <a:lnTo>
                    <a:pt x="2103755" y="1570177"/>
                  </a:lnTo>
                  <a:lnTo>
                    <a:pt x="2055863" y="1561579"/>
                  </a:lnTo>
                  <a:lnTo>
                    <a:pt x="2008378" y="1551851"/>
                  </a:lnTo>
                  <a:lnTo>
                    <a:pt x="1961299" y="1541018"/>
                  </a:lnTo>
                  <a:lnTo>
                    <a:pt x="1914652" y="1529092"/>
                  </a:lnTo>
                  <a:lnTo>
                    <a:pt x="1868436" y="1516087"/>
                  </a:lnTo>
                  <a:lnTo>
                    <a:pt x="1822665" y="1502016"/>
                  </a:lnTo>
                  <a:lnTo>
                    <a:pt x="1777377" y="1486890"/>
                  </a:lnTo>
                  <a:lnTo>
                    <a:pt x="1732572" y="1470723"/>
                  </a:lnTo>
                  <a:lnTo>
                    <a:pt x="1688249" y="1453540"/>
                  </a:lnTo>
                  <a:lnTo>
                    <a:pt x="1644446" y="1435354"/>
                  </a:lnTo>
                  <a:lnTo>
                    <a:pt x="1601177" y="1416164"/>
                  </a:lnTo>
                  <a:lnTo>
                    <a:pt x="1558442" y="1396009"/>
                  </a:lnTo>
                  <a:lnTo>
                    <a:pt x="1516253" y="1374876"/>
                  </a:lnTo>
                  <a:lnTo>
                    <a:pt x="1474647" y="1352804"/>
                  </a:lnTo>
                  <a:lnTo>
                    <a:pt x="1433614" y="1329778"/>
                  </a:lnTo>
                  <a:lnTo>
                    <a:pt x="1393190" y="1305852"/>
                  </a:lnTo>
                  <a:lnTo>
                    <a:pt x="1353375" y="1281010"/>
                  </a:lnTo>
                  <a:lnTo>
                    <a:pt x="1314183" y="1255268"/>
                  </a:lnTo>
                  <a:lnTo>
                    <a:pt x="1275638" y="1228661"/>
                  </a:lnTo>
                  <a:lnTo>
                    <a:pt x="1237742" y="1201191"/>
                  </a:lnTo>
                  <a:lnTo>
                    <a:pt x="1200518" y="1172857"/>
                  </a:lnTo>
                  <a:lnTo>
                    <a:pt x="1163980" y="1143698"/>
                  </a:lnTo>
                  <a:lnTo>
                    <a:pt x="1128141" y="1113726"/>
                  </a:lnTo>
                  <a:lnTo>
                    <a:pt x="1093025" y="1082941"/>
                  </a:lnTo>
                  <a:lnTo>
                    <a:pt x="1058621" y="1051369"/>
                  </a:lnTo>
                  <a:lnTo>
                    <a:pt x="1024978" y="1019009"/>
                  </a:lnTo>
                  <a:lnTo>
                    <a:pt x="992073" y="985901"/>
                  </a:lnTo>
                  <a:lnTo>
                    <a:pt x="959954" y="952030"/>
                  </a:lnTo>
                  <a:lnTo>
                    <a:pt x="928611" y="917435"/>
                  </a:lnTo>
                  <a:lnTo>
                    <a:pt x="898080" y="882129"/>
                  </a:lnTo>
                  <a:lnTo>
                    <a:pt x="868362" y="846099"/>
                  </a:lnTo>
                  <a:lnTo>
                    <a:pt x="839470" y="809396"/>
                  </a:lnTo>
                  <a:lnTo>
                    <a:pt x="811415" y="772007"/>
                  </a:lnTo>
                  <a:lnTo>
                    <a:pt x="784225" y="733958"/>
                  </a:lnTo>
                  <a:lnTo>
                    <a:pt x="757910" y="695274"/>
                  </a:lnTo>
                  <a:lnTo>
                    <a:pt x="732485" y="655942"/>
                  </a:lnTo>
                  <a:lnTo>
                    <a:pt x="707948" y="616000"/>
                  </a:lnTo>
                  <a:lnTo>
                    <a:pt x="684339" y="575449"/>
                  </a:lnTo>
                  <a:lnTo>
                    <a:pt x="661657" y="534314"/>
                  </a:lnTo>
                  <a:lnTo>
                    <a:pt x="639927" y="492607"/>
                  </a:lnTo>
                  <a:lnTo>
                    <a:pt x="619150" y="450342"/>
                  </a:lnTo>
                  <a:lnTo>
                    <a:pt x="599351" y="407517"/>
                  </a:lnTo>
                  <a:lnTo>
                    <a:pt x="580529" y="364172"/>
                  </a:lnTo>
                  <a:lnTo>
                    <a:pt x="562724" y="320306"/>
                  </a:lnTo>
                  <a:lnTo>
                    <a:pt x="545934" y="275945"/>
                  </a:lnTo>
                  <a:lnTo>
                    <a:pt x="530174" y="231089"/>
                  </a:lnTo>
                  <a:lnTo>
                    <a:pt x="515454" y="185762"/>
                  </a:lnTo>
                  <a:lnTo>
                    <a:pt x="501802" y="139979"/>
                  </a:lnTo>
                  <a:lnTo>
                    <a:pt x="489229" y="93738"/>
                  </a:lnTo>
                  <a:lnTo>
                    <a:pt x="477735" y="47078"/>
                  </a:lnTo>
                  <a:lnTo>
                    <a:pt x="467360" y="0"/>
                  </a:lnTo>
                  <a:lnTo>
                    <a:pt x="30480" y="0"/>
                  </a:lnTo>
                  <a:lnTo>
                    <a:pt x="39103" y="47853"/>
                  </a:lnTo>
                  <a:lnTo>
                    <a:pt x="48666" y="95389"/>
                  </a:lnTo>
                  <a:lnTo>
                    <a:pt x="59156" y="142570"/>
                  </a:lnTo>
                  <a:lnTo>
                    <a:pt x="70561" y="189420"/>
                  </a:lnTo>
                  <a:lnTo>
                    <a:pt x="82867" y="235902"/>
                  </a:lnTo>
                  <a:lnTo>
                    <a:pt x="96062" y="282028"/>
                  </a:lnTo>
                  <a:lnTo>
                    <a:pt x="110159" y="327761"/>
                  </a:lnTo>
                  <a:lnTo>
                    <a:pt x="125120" y="373126"/>
                  </a:lnTo>
                  <a:lnTo>
                    <a:pt x="140944" y="418096"/>
                  </a:lnTo>
                  <a:lnTo>
                    <a:pt x="157619" y="462648"/>
                  </a:lnTo>
                  <a:lnTo>
                    <a:pt x="175145" y="506793"/>
                  </a:lnTo>
                  <a:lnTo>
                    <a:pt x="193509" y="550506"/>
                  </a:lnTo>
                  <a:lnTo>
                    <a:pt x="212686" y="593788"/>
                  </a:lnTo>
                  <a:lnTo>
                    <a:pt x="232689" y="636638"/>
                  </a:lnTo>
                  <a:lnTo>
                    <a:pt x="253504" y="679018"/>
                  </a:lnTo>
                  <a:lnTo>
                    <a:pt x="275107" y="720940"/>
                  </a:lnTo>
                  <a:lnTo>
                    <a:pt x="297497" y="762381"/>
                  </a:lnTo>
                  <a:lnTo>
                    <a:pt x="320662" y="803338"/>
                  </a:lnTo>
                  <a:lnTo>
                    <a:pt x="344589" y="843813"/>
                  </a:lnTo>
                  <a:lnTo>
                    <a:pt x="369277" y="883767"/>
                  </a:lnTo>
                  <a:lnTo>
                    <a:pt x="394703" y="923213"/>
                  </a:lnTo>
                  <a:lnTo>
                    <a:pt x="420878" y="962139"/>
                  </a:lnTo>
                  <a:lnTo>
                    <a:pt x="447776" y="1000531"/>
                  </a:lnTo>
                  <a:lnTo>
                    <a:pt x="475386" y="1038377"/>
                  </a:lnTo>
                  <a:lnTo>
                    <a:pt x="503707" y="1075677"/>
                  </a:lnTo>
                  <a:lnTo>
                    <a:pt x="532726" y="1112405"/>
                  </a:lnTo>
                  <a:lnTo>
                    <a:pt x="562419" y="1148562"/>
                  </a:lnTo>
                  <a:lnTo>
                    <a:pt x="592810" y="1184135"/>
                  </a:lnTo>
                  <a:lnTo>
                    <a:pt x="606234" y="1199286"/>
                  </a:lnTo>
                  <a:lnTo>
                    <a:pt x="276733" y="1511681"/>
                  </a:lnTo>
                  <a:lnTo>
                    <a:pt x="0" y="1234313"/>
                  </a:lnTo>
                  <a:lnTo>
                    <a:pt x="0" y="2033016"/>
                  </a:lnTo>
                  <a:lnTo>
                    <a:pt x="796798" y="2033016"/>
                  </a:lnTo>
                  <a:lnTo>
                    <a:pt x="514985" y="1747901"/>
                  </a:lnTo>
                  <a:lnTo>
                    <a:pt x="844308" y="1433868"/>
                  </a:lnTo>
                  <a:lnTo>
                    <a:pt x="895083" y="1476451"/>
                  </a:lnTo>
                  <a:lnTo>
                    <a:pt x="931697" y="1505648"/>
                  </a:lnTo>
                  <a:lnTo>
                    <a:pt x="968870" y="1534160"/>
                  </a:lnTo>
                  <a:lnTo>
                    <a:pt x="1006602" y="1561973"/>
                  </a:lnTo>
                  <a:lnTo>
                    <a:pt x="1044892" y="1589074"/>
                  </a:lnTo>
                  <a:lnTo>
                    <a:pt x="1083716" y="1615452"/>
                  </a:lnTo>
                  <a:lnTo>
                    <a:pt x="1123073" y="1641094"/>
                  </a:lnTo>
                  <a:lnTo>
                    <a:pt x="1162951" y="1665998"/>
                  </a:lnTo>
                  <a:lnTo>
                    <a:pt x="1203337" y="1690154"/>
                  </a:lnTo>
                  <a:lnTo>
                    <a:pt x="1244219" y="1713560"/>
                  </a:lnTo>
                  <a:lnTo>
                    <a:pt x="1285582" y="1736178"/>
                  </a:lnTo>
                  <a:lnTo>
                    <a:pt x="1327442" y="1758022"/>
                  </a:lnTo>
                  <a:lnTo>
                    <a:pt x="1369758" y="1779079"/>
                  </a:lnTo>
                  <a:lnTo>
                    <a:pt x="1412544" y="1799336"/>
                  </a:lnTo>
                  <a:lnTo>
                    <a:pt x="1455775" y="1818779"/>
                  </a:lnTo>
                  <a:lnTo>
                    <a:pt x="1499450" y="1837397"/>
                  </a:lnTo>
                  <a:lnTo>
                    <a:pt x="1543545" y="1855190"/>
                  </a:lnTo>
                  <a:lnTo>
                    <a:pt x="1588071" y="1872145"/>
                  </a:lnTo>
                  <a:lnTo>
                    <a:pt x="1633004" y="1888248"/>
                  </a:lnTo>
                  <a:lnTo>
                    <a:pt x="1678343" y="1903501"/>
                  </a:lnTo>
                  <a:lnTo>
                    <a:pt x="1724063" y="1917877"/>
                  </a:lnTo>
                  <a:lnTo>
                    <a:pt x="1770176" y="1931377"/>
                  </a:lnTo>
                  <a:lnTo>
                    <a:pt x="1816646" y="1943989"/>
                  </a:lnTo>
                  <a:lnTo>
                    <a:pt x="1863496" y="1955698"/>
                  </a:lnTo>
                  <a:lnTo>
                    <a:pt x="1910676" y="1966506"/>
                  </a:lnTo>
                  <a:lnTo>
                    <a:pt x="1958213" y="1976386"/>
                  </a:lnTo>
                  <a:lnTo>
                    <a:pt x="2006079" y="1985340"/>
                  </a:lnTo>
                  <a:lnTo>
                    <a:pt x="2054263" y="1993353"/>
                  </a:lnTo>
                  <a:lnTo>
                    <a:pt x="2102764" y="2000427"/>
                  </a:lnTo>
                  <a:lnTo>
                    <a:pt x="2151557" y="2006536"/>
                  </a:lnTo>
                  <a:lnTo>
                    <a:pt x="2200656" y="2011680"/>
                  </a:lnTo>
                  <a:lnTo>
                    <a:pt x="2200656" y="1583944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49439" y="3557015"/>
              <a:ext cx="2371344" cy="275539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1191747" y="2386330"/>
            <a:ext cx="3636645" cy="6673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2520"/>
              </a:lnSpc>
              <a:spcBef>
                <a:spcPts val="105"/>
              </a:spcBef>
            </a:pP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Protects</a:t>
            </a:r>
            <a:r>
              <a:rPr sz="2200" spc="-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information</a:t>
            </a:r>
            <a:r>
              <a:rPr sz="2200" spc="-7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stored</a:t>
            </a:r>
            <a:endParaRPr sz="2200">
              <a:latin typeface="Microsoft Sans Serif"/>
              <a:cs typeface="Microsoft Sans Serif"/>
            </a:endParaRPr>
          </a:p>
          <a:p>
            <a:pPr algn="ctr">
              <a:lnSpc>
                <a:spcPts val="2520"/>
              </a:lnSpc>
            </a:pP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sz="2200" spc="-7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computers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96592" y="2386330"/>
            <a:ext cx="3637279" cy="6673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2520"/>
              </a:lnSpc>
              <a:spcBef>
                <a:spcPts val="105"/>
              </a:spcBef>
            </a:pP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Protects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transit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over</a:t>
            </a:r>
            <a:endParaRPr sz="2200">
              <a:latin typeface="Microsoft Sans Serif"/>
              <a:cs typeface="Microsoft Sans Serif"/>
            </a:endParaRPr>
          </a:p>
          <a:p>
            <a:pPr marL="1905" algn="ctr">
              <a:lnSpc>
                <a:spcPts val="2520"/>
              </a:lnSpc>
            </a:pP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173459" y="6513703"/>
            <a:ext cx="3670935" cy="66675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100455" marR="5080" indent="-1088390">
              <a:lnSpc>
                <a:spcPts val="2400"/>
              </a:lnSpc>
              <a:spcBef>
                <a:spcPts val="385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Verifies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authenticity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-5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transaction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75713" y="6513703"/>
            <a:ext cx="2484120" cy="66675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48895" marR="5080" indent="-36830">
              <a:lnSpc>
                <a:spcPts val="2400"/>
              </a:lnSpc>
              <a:spcBef>
                <a:spcPts val="385"/>
              </a:spcBef>
            </a:pP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Deters</a:t>
            </a:r>
            <a:r>
              <a:rPr sz="2200" spc="-9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detects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alterations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97751" y="304622"/>
            <a:ext cx="246507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Cryptography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35623" y="752855"/>
            <a:ext cx="3983735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706623" y="1411224"/>
            <a:ext cx="11238230" cy="917575"/>
          </a:xfrm>
          <a:custGeom>
            <a:avLst/>
            <a:gdLst/>
            <a:ahLst/>
            <a:cxnLst/>
            <a:rect l="l" t="t" r="r" b="b"/>
            <a:pathLst>
              <a:path w="11238230" h="917575">
                <a:moveTo>
                  <a:pt x="0" y="152907"/>
                </a:moveTo>
                <a:lnTo>
                  <a:pt x="7794" y="104574"/>
                </a:lnTo>
                <a:lnTo>
                  <a:pt x="29500" y="62599"/>
                </a:lnTo>
                <a:lnTo>
                  <a:pt x="62599" y="29500"/>
                </a:lnTo>
                <a:lnTo>
                  <a:pt x="104574" y="7794"/>
                </a:lnTo>
                <a:lnTo>
                  <a:pt x="152907" y="0"/>
                </a:lnTo>
                <a:lnTo>
                  <a:pt x="11085068" y="0"/>
                </a:lnTo>
                <a:lnTo>
                  <a:pt x="11133401" y="7794"/>
                </a:lnTo>
                <a:lnTo>
                  <a:pt x="11175376" y="29500"/>
                </a:lnTo>
                <a:lnTo>
                  <a:pt x="11208475" y="62599"/>
                </a:lnTo>
                <a:lnTo>
                  <a:pt x="11230181" y="104574"/>
                </a:lnTo>
                <a:lnTo>
                  <a:pt x="11237976" y="152907"/>
                </a:lnTo>
                <a:lnTo>
                  <a:pt x="11237976" y="764540"/>
                </a:lnTo>
                <a:lnTo>
                  <a:pt x="11230181" y="812873"/>
                </a:lnTo>
                <a:lnTo>
                  <a:pt x="11208475" y="854848"/>
                </a:lnTo>
                <a:lnTo>
                  <a:pt x="11175376" y="887947"/>
                </a:lnTo>
                <a:lnTo>
                  <a:pt x="11133401" y="909653"/>
                </a:lnTo>
                <a:lnTo>
                  <a:pt x="11085068" y="917448"/>
                </a:lnTo>
                <a:lnTo>
                  <a:pt x="152907" y="917448"/>
                </a:lnTo>
                <a:lnTo>
                  <a:pt x="104574" y="909653"/>
                </a:lnTo>
                <a:lnTo>
                  <a:pt x="62599" y="887947"/>
                </a:lnTo>
                <a:lnTo>
                  <a:pt x="29500" y="854848"/>
                </a:lnTo>
                <a:lnTo>
                  <a:pt x="7794" y="812873"/>
                </a:lnTo>
                <a:lnTo>
                  <a:pt x="0" y="764540"/>
                </a:lnTo>
                <a:lnTo>
                  <a:pt x="0" y="152907"/>
                </a:lnTo>
                <a:close/>
              </a:path>
            </a:pathLst>
          </a:custGeom>
          <a:ln w="12700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406521" y="1582927"/>
            <a:ext cx="9853295" cy="70040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658235" marR="5080" indent="-3646170">
              <a:lnSpc>
                <a:spcPct val="100899"/>
              </a:lnSpc>
              <a:spcBef>
                <a:spcPts val="85"/>
              </a:spcBef>
            </a:pP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Cryptography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science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protecting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information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encoding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into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an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unreadable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format.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95415" y="3261359"/>
            <a:ext cx="5129784" cy="5129784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97751" y="304622"/>
            <a:ext cx="246507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Cryptography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35623" y="752855"/>
            <a:ext cx="3983735" cy="3657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85288" y="1959864"/>
            <a:ext cx="11204448" cy="5885687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93082" y="304622"/>
            <a:ext cx="707199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0" dirty="0"/>
              <a:t>Fact</a:t>
            </a:r>
            <a:r>
              <a:rPr spc="-25" dirty="0"/>
              <a:t>o</a:t>
            </a:r>
            <a:r>
              <a:rPr dirty="0"/>
              <a:t>r</a:t>
            </a:r>
            <a:r>
              <a:rPr spc="5" dirty="0"/>
              <a:t>s</a:t>
            </a:r>
            <a:r>
              <a:rPr spc="-135" dirty="0"/>
              <a:t> </a:t>
            </a:r>
            <a:r>
              <a:rPr spc="-25" dirty="0"/>
              <a:t>Influenci</a:t>
            </a:r>
            <a:r>
              <a:rPr spc="-20" dirty="0"/>
              <a:t>n</a:t>
            </a:r>
            <a:r>
              <a:rPr spc="-175" dirty="0"/>
              <a:t>g</a:t>
            </a:r>
            <a:r>
              <a:rPr spc="-180" dirty="0"/>
              <a:t> </a:t>
            </a:r>
            <a:r>
              <a:rPr spc="-145" dirty="0"/>
              <a:t>E</a:t>
            </a:r>
            <a:r>
              <a:rPr spc="10" dirty="0"/>
              <a:t>f</a:t>
            </a:r>
            <a:r>
              <a:rPr dirty="0"/>
              <a:t>f</a:t>
            </a:r>
            <a:r>
              <a:rPr spc="-20" dirty="0"/>
              <a:t>e</a:t>
            </a:r>
            <a:r>
              <a:rPr spc="-30" dirty="0"/>
              <a:t>c</a:t>
            </a:r>
            <a:r>
              <a:rPr spc="35" dirty="0"/>
              <a:t>t</a:t>
            </a:r>
            <a:r>
              <a:rPr spc="30" dirty="0"/>
              <a:t>i</a:t>
            </a:r>
            <a:r>
              <a:rPr spc="-20" dirty="0"/>
              <a:t>v</a:t>
            </a:r>
            <a:r>
              <a:rPr spc="-5" dirty="0"/>
              <a:t>e</a:t>
            </a:r>
            <a:r>
              <a:rPr spc="-155" dirty="0"/>
              <a:t> </a:t>
            </a:r>
            <a:r>
              <a:rPr spc="-145" dirty="0"/>
              <a:t>E</a:t>
            </a:r>
            <a:r>
              <a:rPr spc="15" dirty="0"/>
              <a:t>ncrypt</a:t>
            </a:r>
            <a:r>
              <a:rPr spc="-5" dirty="0"/>
              <a:t>io</a:t>
            </a:r>
            <a:r>
              <a:rPr spc="50" dirty="0"/>
              <a:t>n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44495" y="752855"/>
            <a:ext cx="11365992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292362" y="3628241"/>
            <a:ext cx="3475990" cy="2797175"/>
            <a:chOff x="6292362" y="3628241"/>
            <a:chExt cx="3475990" cy="2797175"/>
          </a:xfrm>
        </p:grpSpPr>
        <p:sp>
          <p:nvSpPr>
            <p:cNvPr id="6" name="object 6"/>
            <p:cNvSpPr/>
            <p:nvPr/>
          </p:nvSpPr>
          <p:spPr>
            <a:xfrm>
              <a:off x="6586728" y="3628241"/>
              <a:ext cx="2929255" cy="1276350"/>
            </a:xfrm>
            <a:custGeom>
              <a:avLst/>
              <a:gdLst/>
              <a:ahLst/>
              <a:cxnLst/>
              <a:rect l="l" t="t" r="r" b="b"/>
              <a:pathLst>
                <a:path w="2929254" h="1276350">
                  <a:moveTo>
                    <a:pt x="1465266" y="0"/>
                  </a:moveTo>
                  <a:lnTo>
                    <a:pt x="1418228" y="157"/>
                  </a:lnTo>
                  <a:lnTo>
                    <a:pt x="1371242" y="1593"/>
                  </a:lnTo>
                  <a:lnTo>
                    <a:pt x="1324336" y="4303"/>
                  </a:lnTo>
                  <a:lnTo>
                    <a:pt x="1277538" y="8281"/>
                  </a:lnTo>
                  <a:lnTo>
                    <a:pt x="1230874" y="13523"/>
                  </a:lnTo>
                  <a:lnTo>
                    <a:pt x="1184372" y="20024"/>
                  </a:lnTo>
                  <a:lnTo>
                    <a:pt x="1138060" y="27778"/>
                  </a:lnTo>
                  <a:lnTo>
                    <a:pt x="1091966" y="36781"/>
                  </a:lnTo>
                  <a:lnTo>
                    <a:pt x="1046116" y="47029"/>
                  </a:lnTo>
                  <a:lnTo>
                    <a:pt x="1000538" y="58515"/>
                  </a:lnTo>
                  <a:lnTo>
                    <a:pt x="955261" y="71235"/>
                  </a:lnTo>
                  <a:lnTo>
                    <a:pt x="910311" y="85184"/>
                  </a:lnTo>
                  <a:lnTo>
                    <a:pt x="865716" y="100357"/>
                  </a:lnTo>
                  <a:lnTo>
                    <a:pt x="821503" y="116749"/>
                  </a:lnTo>
                  <a:lnTo>
                    <a:pt x="777700" y="134356"/>
                  </a:lnTo>
                  <a:lnTo>
                    <a:pt x="734334" y="153171"/>
                  </a:lnTo>
                  <a:lnTo>
                    <a:pt x="691434" y="173191"/>
                  </a:lnTo>
                  <a:lnTo>
                    <a:pt x="649026" y="194410"/>
                  </a:lnTo>
                  <a:lnTo>
                    <a:pt x="607138" y="216824"/>
                  </a:lnTo>
                  <a:lnTo>
                    <a:pt x="565797" y="240426"/>
                  </a:lnTo>
                  <a:lnTo>
                    <a:pt x="525032" y="265214"/>
                  </a:lnTo>
                  <a:lnTo>
                    <a:pt x="484869" y="291180"/>
                  </a:lnTo>
                  <a:lnTo>
                    <a:pt x="445336" y="318322"/>
                  </a:lnTo>
                  <a:lnTo>
                    <a:pt x="406460" y="346633"/>
                  </a:lnTo>
                  <a:lnTo>
                    <a:pt x="368270" y="376108"/>
                  </a:lnTo>
                  <a:lnTo>
                    <a:pt x="330792" y="406743"/>
                  </a:lnTo>
                  <a:lnTo>
                    <a:pt x="294054" y="438533"/>
                  </a:lnTo>
                  <a:lnTo>
                    <a:pt x="258084" y="471473"/>
                  </a:lnTo>
                  <a:lnTo>
                    <a:pt x="222909" y="505557"/>
                  </a:lnTo>
                  <a:lnTo>
                    <a:pt x="188557" y="540781"/>
                  </a:lnTo>
                  <a:lnTo>
                    <a:pt x="155055" y="577141"/>
                  </a:lnTo>
                  <a:lnTo>
                    <a:pt x="122431" y="614630"/>
                  </a:lnTo>
                  <a:lnTo>
                    <a:pt x="90711" y="653244"/>
                  </a:lnTo>
                  <a:lnTo>
                    <a:pt x="59925" y="692978"/>
                  </a:lnTo>
                  <a:lnTo>
                    <a:pt x="30099" y="733827"/>
                  </a:lnTo>
                  <a:lnTo>
                    <a:pt x="15049" y="753004"/>
                  </a:lnTo>
                  <a:lnTo>
                    <a:pt x="7524" y="763188"/>
                  </a:lnTo>
                  <a:lnTo>
                    <a:pt x="0" y="774086"/>
                  </a:lnTo>
                  <a:lnTo>
                    <a:pt x="641985" y="1228365"/>
                  </a:lnTo>
                  <a:lnTo>
                    <a:pt x="655764" y="1207283"/>
                  </a:lnTo>
                  <a:lnTo>
                    <a:pt x="662416" y="1197576"/>
                  </a:lnTo>
                  <a:lnTo>
                    <a:pt x="697926" y="1150002"/>
                  </a:lnTo>
                  <a:lnTo>
                    <a:pt x="727833" y="1113722"/>
                  </a:lnTo>
                  <a:lnTo>
                    <a:pt x="759190" y="1079279"/>
                  </a:lnTo>
                  <a:lnTo>
                    <a:pt x="791920" y="1046685"/>
                  </a:lnTo>
                  <a:lnTo>
                    <a:pt x="825945" y="1015952"/>
                  </a:lnTo>
                  <a:lnTo>
                    <a:pt x="861190" y="987094"/>
                  </a:lnTo>
                  <a:lnTo>
                    <a:pt x="897578" y="960123"/>
                  </a:lnTo>
                  <a:lnTo>
                    <a:pt x="935031" y="935052"/>
                  </a:lnTo>
                  <a:lnTo>
                    <a:pt x="973474" y="911892"/>
                  </a:lnTo>
                  <a:lnTo>
                    <a:pt x="1012830" y="890657"/>
                  </a:lnTo>
                  <a:lnTo>
                    <a:pt x="1053022" y="871359"/>
                  </a:lnTo>
                  <a:lnTo>
                    <a:pt x="1093974" y="854011"/>
                  </a:lnTo>
                  <a:lnTo>
                    <a:pt x="1135609" y="838625"/>
                  </a:lnTo>
                  <a:lnTo>
                    <a:pt x="1177851" y="825213"/>
                  </a:lnTo>
                  <a:lnTo>
                    <a:pt x="1220622" y="813789"/>
                  </a:lnTo>
                  <a:lnTo>
                    <a:pt x="1263846" y="804365"/>
                  </a:lnTo>
                  <a:lnTo>
                    <a:pt x="1307447" y="796954"/>
                  </a:lnTo>
                  <a:lnTo>
                    <a:pt x="1351349" y="791567"/>
                  </a:lnTo>
                  <a:lnTo>
                    <a:pt x="1395473" y="788218"/>
                  </a:lnTo>
                  <a:lnTo>
                    <a:pt x="1439744" y="786919"/>
                  </a:lnTo>
                  <a:lnTo>
                    <a:pt x="1484086" y="787682"/>
                  </a:lnTo>
                  <a:lnTo>
                    <a:pt x="1528421" y="790521"/>
                  </a:lnTo>
                  <a:lnTo>
                    <a:pt x="1572673" y="795448"/>
                  </a:lnTo>
                  <a:lnTo>
                    <a:pt x="1616765" y="802474"/>
                  </a:lnTo>
                  <a:lnTo>
                    <a:pt x="1660622" y="811614"/>
                  </a:lnTo>
                  <a:lnTo>
                    <a:pt x="1704165" y="822879"/>
                  </a:lnTo>
                  <a:lnTo>
                    <a:pt x="1747319" y="836282"/>
                  </a:lnTo>
                  <a:lnTo>
                    <a:pt x="1790006" y="851836"/>
                  </a:lnTo>
                  <a:lnTo>
                    <a:pt x="1832151" y="869552"/>
                  </a:lnTo>
                  <a:lnTo>
                    <a:pt x="1873677" y="889445"/>
                  </a:lnTo>
                  <a:lnTo>
                    <a:pt x="1914507" y="911525"/>
                  </a:lnTo>
                  <a:lnTo>
                    <a:pt x="1954564" y="935806"/>
                  </a:lnTo>
                  <a:lnTo>
                    <a:pt x="1993773" y="962300"/>
                  </a:lnTo>
                  <a:lnTo>
                    <a:pt x="2037696" y="995339"/>
                  </a:lnTo>
                  <a:lnTo>
                    <a:pt x="2079224" y="1030370"/>
                  </a:lnTo>
                  <a:lnTo>
                    <a:pt x="2118293" y="1067280"/>
                  </a:lnTo>
                  <a:lnTo>
                    <a:pt x="2154840" y="1105953"/>
                  </a:lnTo>
                  <a:lnTo>
                    <a:pt x="2188804" y="1146275"/>
                  </a:lnTo>
                  <a:lnTo>
                    <a:pt x="2220122" y="1188132"/>
                  </a:lnTo>
                  <a:lnTo>
                    <a:pt x="2248731" y="1231409"/>
                  </a:lnTo>
                  <a:lnTo>
                    <a:pt x="2274570" y="1275990"/>
                  </a:lnTo>
                  <a:lnTo>
                    <a:pt x="2929128" y="836824"/>
                  </a:lnTo>
                  <a:lnTo>
                    <a:pt x="2902715" y="794667"/>
                  </a:lnTo>
                  <a:lnTo>
                    <a:pt x="2875080" y="753228"/>
                  </a:lnTo>
                  <a:lnTo>
                    <a:pt x="2846227" y="712527"/>
                  </a:lnTo>
                  <a:lnTo>
                    <a:pt x="2816162" y="672588"/>
                  </a:lnTo>
                  <a:lnTo>
                    <a:pt x="2784891" y="633431"/>
                  </a:lnTo>
                  <a:lnTo>
                    <a:pt x="2752419" y="595078"/>
                  </a:lnTo>
                  <a:lnTo>
                    <a:pt x="2718752" y="557551"/>
                  </a:lnTo>
                  <a:lnTo>
                    <a:pt x="2683895" y="520872"/>
                  </a:lnTo>
                  <a:lnTo>
                    <a:pt x="2647855" y="485062"/>
                  </a:lnTo>
                  <a:lnTo>
                    <a:pt x="2610635" y="450143"/>
                  </a:lnTo>
                  <a:lnTo>
                    <a:pt x="2572243" y="416136"/>
                  </a:lnTo>
                  <a:lnTo>
                    <a:pt x="2532683" y="383063"/>
                  </a:lnTo>
                  <a:lnTo>
                    <a:pt x="2491961" y="350947"/>
                  </a:lnTo>
                  <a:lnTo>
                    <a:pt x="2450083" y="319807"/>
                  </a:lnTo>
                  <a:lnTo>
                    <a:pt x="2406522" y="289971"/>
                  </a:lnTo>
                  <a:lnTo>
                    <a:pt x="2362348" y="261654"/>
                  </a:lnTo>
                  <a:lnTo>
                    <a:pt x="2317599" y="234846"/>
                  </a:lnTo>
                  <a:lnTo>
                    <a:pt x="2272311" y="209534"/>
                  </a:lnTo>
                  <a:lnTo>
                    <a:pt x="2226522" y="185708"/>
                  </a:lnTo>
                  <a:lnTo>
                    <a:pt x="2180269" y="163357"/>
                  </a:lnTo>
                  <a:lnTo>
                    <a:pt x="2133587" y="142470"/>
                  </a:lnTo>
                  <a:lnTo>
                    <a:pt x="2086514" y="123037"/>
                  </a:lnTo>
                  <a:lnTo>
                    <a:pt x="2039087" y="105045"/>
                  </a:lnTo>
                  <a:lnTo>
                    <a:pt x="1991343" y="88485"/>
                  </a:lnTo>
                  <a:lnTo>
                    <a:pt x="1943318" y="73345"/>
                  </a:lnTo>
                  <a:lnTo>
                    <a:pt x="1895050" y="59614"/>
                  </a:lnTo>
                  <a:lnTo>
                    <a:pt x="1846574" y="47281"/>
                  </a:lnTo>
                  <a:lnTo>
                    <a:pt x="1797929" y="36336"/>
                  </a:lnTo>
                  <a:lnTo>
                    <a:pt x="1749150" y="26767"/>
                  </a:lnTo>
                  <a:lnTo>
                    <a:pt x="1700276" y="18563"/>
                  </a:lnTo>
                  <a:lnTo>
                    <a:pt x="1653389" y="12254"/>
                  </a:lnTo>
                  <a:lnTo>
                    <a:pt x="1606418" y="7248"/>
                  </a:lnTo>
                  <a:lnTo>
                    <a:pt x="1559388" y="3540"/>
                  </a:lnTo>
                  <a:lnTo>
                    <a:pt x="1512328" y="1125"/>
                  </a:lnTo>
                  <a:lnTo>
                    <a:pt x="1465266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292362" y="4486656"/>
              <a:ext cx="992505" cy="1929764"/>
            </a:xfrm>
            <a:custGeom>
              <a:avLst/>
              <a:gdLst/>
              <a:ahLst/>
              <a:cxnLst/>
              <a:rect l="l" t="t" r="r" b="b"/>
              <a:pathLst>
                <a:path w="992504" h="1929764">
                  <a:moveTo>
                    <a:pt x="248137" y="0"/>
                  </a:moveTo>
                  <a:lnTo>
                    <a:pt x="223120" y="42716"/>
                  </a:lnTo>
                  <a:lnTo>
                    <a:pt x="199457" y="85912"/>
                  </a:lnTo>
                  <a:lnTo>
                    <a:pt x="177142" y="129559"/>
                  </a:lnTo>
                  <a:lnTo>
                    <a:pt x="156173" y="173630"/>
                  </a:lnTo>
                  <a:lnTo>
                    <a:pt x="136544" y="218098"/>
                  </a:lnTo>
                  <a:lnTo>
                    <a:pt x="118251" y="262934"/>
                  </a:lnTo>
                  <a:lnTo>
                    <a:pt x="101290" y="308111"/>
                  </a:lnTo>
                  <a:lnTo>
                    <a:pt x="85656" y="353602"/>
                  </a:lnTo>
                  <a:lnTo>
                    <a:pt x="71345" y="399380"/>
                  </a:lnTo>
                  <a:lnTo>
                    <a:pt x="58353" y="445415"/>
                  </a:lnTo>
                  <a:lnTo>
                    <a:pt x="46675" y="491682"/>
                  </a:lnTo>
                  <a:lnTo>
                    <a:pt x="36307" y="538152"/>
                  </a:lnTo>
                  <a:lnTo>
                    <a:pt x="27245" y="584799"/>
                  </a:lnTo>
                  <a:lnTo>
                    <a:pt x="19484" y="631593"/>
                  </a:lnTo>
                  <a:lnTo>
                    <a:pt x="13020" y="678509"/>
                  </a:lnTo>
                  <a:lnTo>
                    <a:pt x="7848" y="725518"/>
                  </a:lnTo>
                  <a:lnTo>
                    <a:pt x="3965" y="772592"/>
                  </a:lnTo>
                  <a:lnTo>
                    <a:pt x="1365" y="819705"/>
                  </a:lnTo>
                  <a:lnTo>
                    <a:pt x="45" y="866829"/>
                  </a:lnTo>
                  <a:lnTo>
                    <a:pt x="0" y="913935"/>
                  </a:lnTo>
                  <a:lnTo>
                    <a:pt x="1225" y="960998"/>
                  </a:lnTo>
                  <a:lnTo>
                    <a:pt x="3717" y="1007988"/>
                  </a:lnTo>
                  <a:lnTo>
                    <a:pt x="7471" y="1054879"/>
                  </a:lnTo>
                  <a:lnTo>
                    <a:pt x="12482" y="1101643"/>
                  </a:lnTo>
                  <a:lnTo>
                    <a:pt x="18747" y="1148252"/>
                  </a:lnTo>
                  <a:lnTo>
                    <a:pt x="26260" y="1194679"/>
                  </a:lnTo>
                  <a:lnTo>
                    <a:pt x="35018" y="1240896"/>
                  </a:lnTo>
                  <a:lnTo>
                    <a:pt x="45017" y="1286877"/>
                  </a:lnTo>
                  <a:lnTo>
                    <a:pt x="56251" y="1332592"/>
                  </a:lnTo>
                  <a:lnTo>
                    <a:pt x="68716" y="1378015"/>
                  </a:lnTo>
                  <a:lnTo>
                    <a:pt x="82409" y="1423118"/>
                  </a:lnTo>
                  <a:lnTo>
                    <a:pt x="97324" y="1467874"/>
                  </a:lnTo>
                  <a:lnTo>
                    <a:pt x="113458" y="1512255"/>
                  </a:lnTo>
                  <a:lnTo>
                    <a:pt x="130806" y="1556234"/>
                  </a:lnTo>
                  <a:lnTo>
                    <a:pt x="149364" y="1599782"/>
                  </a:lnTo>
                  <a:lnTo>
                    <a:pt x="169126" y="1642873"/>
                  </a:lnTo>
                  <a:lnTo>
                    <a:pt x="190090" y="1685479"/>
                  </a:lnTo>
                  <a:lnTo>
                    <a:pt x="212250" y="1727572"/>
                  </a:lnTo>
                  <a:lnTo>
                    <a:pt x="235603" y="1769125"/>
                  </a:lnTo>
                  <a:lnTo>
                    <a:pt x="260143" y="1810110"/>
                  </a:lnTo>
                  <a:lnTo>
                    <a:pt x="285867" y="1850500"/>
                  </a:lnTo>
                  <a:lnTo>
                    <a:pt x="312770" y="1890267"/>
                  </a:lnTo>
                  <a:lnTo>
                    <a:pt x="340847" y="1929384"/>
                  </a:lnTo>
                  <a:lnTo>
                    <a:pt x="992357" y="1494155"/>
                  </a:lnTo>
                  <a:lnTo>
                    <a:pt x="963043" y="1455449"/>
                  </a:lnTo>
                  <a:lnTo>
                    <a:pt x="935902" y="1415496"/>
                  </a:lnTo>
                  <a:lnTo>
                    <a:pt x="910950" y="1374393"/>
                  </a:lnTo>
                  <a:lnTo>
                    <a:pt x="888198" y="1332233"/>
                  </a:lnTo>
                  <a:lnTo>
                    <a:pt x="867662" y="1289114"/>
                  </a:lnTo>
                  <a:lnTo>
                    <a:pt x="849353" y="1245130"/>
                  </a:lnTo>
                  <a:lnTo>
                    <a:pt x="833287" y="1200378"/>
                  </a:lnTo>
                  <a:lnTo>
                    <a:pt x="819476" y="1154953"/>
                  </a:lnTo>
                  <a:lnTo>
                    <a:pt x="807934" y="1108950"/>
                  </a:lnTo>
                  <a:lnTo>
                    <a:pt x="798674" y="1062465"/>
                  </a:lnTo>
                  <a:lnTo>
                    <a:pt x="791710" y="1015594"/>
                  </a:lnTo>
                  <a:lnTo>
                    <a:pt x="787056" y="968433"/>
                  </a:lnTo>
                  <a:lnTo>
                    <a:pt x="784725" y="921077"/>
                  </a:lnTo>
                  <a:lnTo>
                    <a:pt x="784730" y="873621"/>
                  </a:lnTo>
                  <a:lnTo>
                    <a:pt x="787086" y="826162"/>
                  </a:lnTo>
                  <a:lnTo>
                    <a:pt x="791805" y="778795"/>
                  </a:lnTo>
                  <a:lnTo>
                    <a:pt x="798901" y="731616"/>
                  </a:lnTo>
                  <a:lnTo>
                    <a:pt x="808387" y="684719"/>
                  </a:lnTo>
                  <a:lnTo>
                    <a:pt x="820278" y="638202"/>
                  </a:lnTo>
                  <a:lnTo>
                    <a:pt x="834587" y="592159"/>
                  </a:lnTo>
                  <a:lnTo>
                    <a:pt x="851327" y="546687"/>
                  </a:lnTo>
                  <a:lnTo>
                    <a:pt x="870511" y="501880"/>
                  </a:lnTo>
                  <a:lnTo>
                    <a:pt x="892154" y="457835"/>
                  </a:lnTo>
                  <a:lnTo>
                    <a:pt x="248137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775192" y="4544568"/>
              <a:ext cx="993140" cy="1880870"/>
            </a:xfrm>
            <a:custGeom>
              <a:avLst/>
              <a:gdLst/>
              <a:ahLst/>
              <a:cxnLst/>
              <a:rect l="l" t="t" r="r" b="b"/>
              <a:pathLst>
                <a:path w="993140" h="1880870">
                  <a:moveTo>
                    <a:pt x="779017" y="0"/>
                  </a:moveTo>
                  <a:lnTo>
                    <a:pt x="120650" y="441960"/>
                  </a:lnTo>
                  <a:lnTo>
                    <a:pt x="139805" y="486857"/>
                  </a:lnTo>
                  <a:lnTo>
                    <a:pt x="156570" y="532628"/>
                  </a:lnTo>
                  <a:lnTo>
                    <a:pt x="170928" y="579165"/>
                  </a:lnTo>
                  <a:lnTo>
                    <a:pt x="182860" y="626360"/>
                  </a:lnTo>
                  <a:lnTo>
                    <a:pt x="192351" y="674108"/>
                  </a:lnTo>
                  <a:lnTo>
                    <a:pt x="199383" y="722299"/>
                  </a:lnTo>
                  <a:lnTo>
                    <a:pt x="203939" y="770826"/>
                  </a:lnTo>
                  <a:lnTo>
                    <a:pt x="206002" y="819582"/>
                  </a:lnTo>
                  <a:lnTo>
                    <a:pt x="205555" y="868460"/>
                  </a:lnTo>
                  <a:lnTo>
                    <a:pt x="202580" y="917352"/>
                  </a:lnTo>
                  <a:lnTo>
                    <a:pt x="197062" y="966151"/>
                  </a:lnTo>
                  <a:lnTo>
                    <a:pt x="188983" y="1014749"/>
                  </a:lnTo>
                  <a:lnTo>
                    <a:pt x="178325" y="1063038"/>
                  </a:lnTo>
                  <a:lnTo>
                    <a:pt x="165072" y="1110912"/>
                  </a:lnTo>
                  <a:lnTo>
                    <a:pt x="149207" y="1158263"/>
                  </a:lnTo>
                  <a:lnTo>
                    <a:pt x="130712" y="1204984"/>
                  </a:lnTo>
                  <a:lnTo>
                    <a:pt x="109571" y="1250966"/>
                  </a:lnTo>
                  <a:lnTo>
                    <a:pt x="85766" y="1296103"/>
                  </a:lnTo>
                  <a:lnTo>
                    <a:pt x="59281" y="1340287"/>
                  </a:lnTo>
                  <a:lnTo>
                    <a:pt x="30099" y="1383411"/>
                  </a:lnTo>
                  <a:lnTo>
                    <a:pt x="16001" y="1404493"/>
                  </a:lnTo>
                  <a:lnTo>
                    <a:pt x="8596" y="1414200"/>
                  </a:lnTo>
                  <a:lnTo>
                    <a:pt x="0" y="1423670"/>
                  </a:lnTo>
                  <a:lnTo>
                    <a:pt x="643381" y="1880616"/>
                  </a:lnTo>
                  <a:lnTo>
                    <a:pt x="650906" y="1869737"/>
                  </a:lnTo>
                  <a:lnTo>
                    <a:pt x="658431" y="1859597"/>
                  </a:lnTo>
                  <a:lnTo>
                    <a:pt x="673480" y="1840484"/>
                  </a:lnTo>
                  <a:lnTo>
                    <a:pt x="702545" y="1798201"/>
                  </a:lnTo>
                  <a:lnTo>
                    <a:pt x="730192" y="1755363"/>
                  </a:lnTo>
                  <a:lnTo>
                    <a:pt x="756427" y="1711998"/>
                  </a:lnTo>
                  <a:lnTo>
                    <a:pt x="781253" y="1668136"/>
                  </a:lnTo>
                  <a:lnTo>
                    <a:pt x="804677" y="1623805"/>
                  </a:lnTo>
                  <a:lnTo>
                    <a:pt x="826703" y="1579034"/>
                  </a:lnTo>
                  <a:lnTo>
                    <a:pt x="847336" y="1533851"/>
                  </a:lnTo>
                  <a:lnTo>
                    <a:pt x="866580" y="1488285"/>
                  </a:lnTo>
                  <a:lnTo>
                    <a:pt x="884442" y="1442365"/>
                  </a:lnTo>
                  <a:lnTo>
                    <a:pt x="900926" y="1396120"/>
                  </a:lnTo>
                  <a:lnTo>
                    <a:pt x="916036" y="1349579"/>
                  </a:lnTo>
                  <a:lnTo>
                    <a:pt x="929778" y="1302769"/>
                  </a:lnTo>
                  <a:lnTo>
                    <a:pt x="942156" y="1255721"/>
                  </a:lnTo>
                  <a:lnTo>
                    <a:pt x="953176" y="1208462"/>
                  </a:lnTo>
                  <a:lnTo>
                    <a:pt x="962843" y="1161021"/>
                  </a:lnTo>
                  <a:lnTo>
                    <a:pt x="971160" y="1113428"/>
                  </a:lnTo>
                  <a:lnTo>
                    <a:pt x="978134" y="1065710"/>
                  </a:lnTo>
                  <a:lnTo>
                    <a:pt x="983770" y="1017897"/>
                  </a:lnTo>
                  <a:lnTo>
                    <a:pt x="988071" y="970017"/>
                  </a:lnTo>
                  <a:lnTo>
                    <a:pt x="991044" y="922099"/>
                  </a:lnTo>
                  <a:lnTo>
                    <a:pt x="992693" y="874172"/>
                  </a:lnTo>
                  <a:lnTo>
                    <a:pt x="993022" y="826264"/>
                  </a:lnTo>
                  <a:lnTo>
                    <a:pt x="992038" y="778404"/>
                  </a:lnTo>
                  <a:lnTo>
                    <a:pt x="989744" y="730621"/>
                  </a:lnTo>
                  <a:lnTo>
                    <a:pt x="986146" y="682944"/>
                  </a:lnTo>
                  <a:lnTo>
                    <a:pt x="981249" y="635401"/>
                  </a:lnTo>
                  <a:lnTo>
                    <a:pt x="975057" y="588022"/>
                  </a:lnTo>
                  <a:lnTo>
                    <a:pt x="967576" y="540834"/>
                  </a:lnTo>
                  <a:lnTo>
                    <a:pt x="958810" y="493867"/>
                  </a:lnTo>
                  <a:lnTo>
                    <a:pt x="948765" y="447149"/>
                  </a:lnTo>
                  <a:lnTo>
                    <a:pt x="937445" y="400709"/>
                  </a:lnTo>
                  <a:lnTo>
                    <a:pt x="924855" y="354575"/>
                  </a:lnTo>
                  <a:lnTo>
                    <a:pt x="911001" y="308778"/>
                  </a:lnTo>
                  <a:lnTo>
                    <a:pt x="895886" y="263344"/>
                  </a:lnTo>
                  <a:lnTo>
                    <a:pt x="879517" y="218303"/>
                  </a:lnTo>
                  <a:lnTo>
                    <a:pt x="861897" y="173684"/>
                  </a:lnTo>
                  <a:lnTo>
                    <a:pt x="843033" y="129516"/>
                  </a:lnTo>
                  <a:lnTo>
                    <a:pt x="822928" y="85826"/>
                  </a:lnTo>
                  <a:lnTo>
                    <a:pt x="801588" y="42645"/>
                  </a:lnTo>
                  <a:lnTo>
                    <a:pt x="77901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451718" y="4860163"/>
            <a:ext cx="3413125" cy="66675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585470" marR="5080" indent="-573405">
              <a:lnSpc>
                <a:spcPts val="2400"/>
              </a:lnSpc>
              <a:spcBef>
                <a:spcPts val="385"/>
              </a:spcBef>
            </a:pP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inability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decrypt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an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entire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cipher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text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71317" y="4836363"/>
            <a:ext cx="2984500" cy="96901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065" marR="5080" indent="-5080" algn="ctr">
              <a:lnSpc>
                <a:spcPct val="90500"/>
              </a:lnSpc>
              <a:spcBef>
                <a:spcPts val="360"/>
              </a:spcBef>
            </a:pP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Algorithm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strength,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secrecy,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difficulty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compromising</a:t>
            </a:r>
            <a:r>
              <a:rPr sz="2200" spc="-9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key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18478" y="2586989"/>
            <a:ext cx="2747010" cy="66675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652145" marR="5080" indent="-640080">
              <a:lnSpc>
                <a:spcPts val="2400"/>
              </a:lnSpc>
              <a:spcBef>
                <a:spcPts val="385"/>
              </a:spcBef>
            </a:pP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non-existence</a:t>
            </a:r>
            <a:r>
              <a:rPr sz="2200" spc="-6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of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back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doors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70446" y="304622"/>
            <a:ext cx="351472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5" dirty="0"/>
              <a:t>Types</a:t>
            </a:r>
            <a:r>
              <a:rPr spc="-175" dirty="0"/>
              <a:t> </a:t>
            </a:r>
            <a:r>
              <a:rPr spc="5" dirty="0"/>
              <a:t>of</a:t>
            </a:r>
            <a:r>
              <a:rPr spc="-125" dirty="0"/>
              <a:t> </a:t>
            </a:r>
            <a:r>
              <a:rPr dirty="0"/>
              <a:t>Encryption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12079" y="752855"/>
            <a:ext cx="5830824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348990" y="5678804"/>
            <a:ext cx="289052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60" dirty="0">
                <a:latin typeface="Microsoft Sans Serif"/>
                <a:cs typeface="Microsoft Sans Serif"/>
              </a:rPr>
              <a:t>Symmetric</a:t>
            </a:r>
            <a:r>
              <a:rPr sz="2200" spc="-55" dirty="0">
                <a:latin typeface="Microsoft Sans Serif"/>
                <a:cs typeface="Microsoft Sans Serif"/>
              </a:rPr>
              <a:t> </a:t>
            </a:r>
            <a:r>
              <a:rPr sz="2200" spc="55" dirty="0">
                <a:latin typeface="Microsoft Sans Serif"/>
                <a:cs typeface="Microsoft Sans Serif"/>
              </a:rPr>
              <a:t>Encryption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28833" y="5744921"/>
            <a:ext cx="304038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65" dirty="0">
                <a:latin typeface="Microsoft Sans Serif"/>
                <a:cs typeface="Microsoft Sans Serif"/>
              </a:rPr>
              <a:t>Asymmetric</a:t>
            </a:r>
            <a:r>
              <a:rPr sz="2200" spc="-100" dirty="0">
                <a:latin typeface="Microsoft Sans Serif"/>
                <a:cs typeface="Microsoft Sans Serif"/>
              </a:rPr>
              <a:t> </a:t>
            </a:r>
            <a:r>
              <a:rPr sz="2200" spc="55" dirty="0">
                <a:latin typeface="Microsoft Sans Serif"/>
                <a:cs typeface="Microsoft Sans Serif"/>
              </a:rPr>
              <a:t>Encryption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59864" y="3535679"/>
            <a:ext cx="5452872" cy="140817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29343" y="3471671"/>
            <a:ext cx="5727192" cy="1850136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50990" y="304622"/>
            <a:ext cx="395668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Symmetric</a:t>
            </a:r>
            <a:r>
              <a:rPr spc="-204" dirty="0"/>
              <a:t> </a:t>
            </a:r>
            <a:r>
              <a:rPr dirty="0"/>
              <a:t>Encryption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12079" y="752855"/>
            <a:ext cx="5830824" cy="3657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49040" y="2490216"/>
            <a:ext cx="8662416" cy="319735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209669" y="7381747"/>
            <a:ext cx="4054475" cy="1037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105"/>
              </a:spcBef>
              <a:buSzPct val="109090"/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Uses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one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key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encrypt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decrypt</a:t>
            </a:r>
            <a:endParaRPr sz="2200">
              <a:latin typeface="Microsoft Sans Serif"/>
              <a:cs typeface="Microsoft Sans Serif"/>
            </a:endParaRPr>
          </a:p>
          <a:p>
            <a:pPr marL="356870" indent="-344805">
              <a:lnSpc>
                <a:spcPct val="100000"/>
              </a:lnSpc>
              <a:buSzPct val="109090"/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Uses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less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processing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power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89632" y="6318503"/>
            <a:ext cx="1792223" cy="141732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656064" y="6321552"/>
            <a:ext cx="1554479" cy="142951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302365" y="7384745"/>
            <a:ext cx="3404235" cy="697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7505" indent="-344805">
              <a:lnSpc>
                <a:spcPct val="100000"/>
              </a:lnSpc>
              <a:spcBef>
                <a:spcPts val="11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Shares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key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endParaRPr sz="2200">
              <a:latin typeface="Microsoft Sans Serif"/>
              <a:cs typeface="Microsoft Sans Serif"/>
            </a:endParaRPr>
          </a:p>
          <a:p>
            <a:pPr marL="356870">
              <a:lnSpc>
                <a:spcPct val="100000"/>
              </a:lnSpc>
            </a:pP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receiver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706623" y="1411224"/>
            <a:ext cx="11238230" cy="917575"/>
          </a:xfrm>
          <a:custGeom>
            <a:avLst/>
            <a:gdLst/>
            <a:ahLst/>
            <a:cxnLst/>
            <a:rect l="l" t="t" r="r" b="b"/>
            <a:pathLst>
              <a:path w="11238230" h="917575">
                <a:moveTo>
                  <a:pt x="0" y="152907"/>
                </a:moveTo>
                <a:lnTo>
                  <a:pt x="7794" y="104574"/>
                </a:lnTo>
                <a:lnTo>
                  <a:pt x="29500" y="62599"/>
                </a:lnTo>
                <a:lnTo>
                  <a:pt x="62599" y="29500"/>
                </a:lnTo>
                <a:lnTo>
                  <a:pt x="104574" y="7794"/>
                </a:lnTo>
                <a:lnTo>
                  <a:pt x="152907" y="0"/>
                </a:lnTo>
                <a:lnTo>
                  <a:pt x="11085068" y="0"/>
                </a:lnTo>
                <a:lnTo>
                  <a:pt x="11133401" y="7794"/>
                </a:lnTo>
                <a:lnTo>
                  <a:pt x="11175376" y="29500"/>
                </a:lnTo>
                <a:lnTo>
                  <a:pt x="11208475" y="62599"/>
                </a:lnTo>
                <a:lnTo>
                  <a:pt x="11230181" y="104574"/>
                </a:lnTo>
                <a:lnTo>
                  <a:pt x="11237976" y="152907"/>
                </a:lnTo>
                <a:lnTo>
                  <a:pt x="11237976" y="764540"/>
                </a:lnTo>
                <a:lnTo>
                  <a:pt x="11230181" y="812873"/>
                </a:lnTo>
                <a:lnTo>
                  <a:pt x="11208475" y="854848"/>
                </a:lnTo>
                <a:lnTo>
                  <a:pt x="11175376" y="887947"/>
                </a:lnTo>
                <a:lnTo>
                  <a:pt x="11133401" y="909653"/>
                </a:lnTo>
                <a:lnTo>
                  <a:pt x="11085068" y="917448"/>
                </a:lnTo>
                <a:lnTo>
                  <a:pt x="152907" y="917448"/>
                </a:lnTo>
                <a:lnTo>
                  <a:pt x="104574" y="909653"/>
                </a:lnTo>
                <a:lnTo>
                  <a:pt x="62599" y="887947"/>
                </a:lnTo>
                <a:lnTo>
                  <a:pt x="29500" y="854848"/>
                </a:lnTo>
                <a:lnTo>
                  <a:pt x="7794" y="812873"/>
                </a:lnTo>
                <a:lnTo>
                  <a:pt x="0" y="764540"/>
                </a:lnTo>
                <a:lnTo>
                  <a:pt x="0" y="152907"/>
                </a:lnTo>
                <a:close/>
              </a:path>
            </a:pathLst>
          </a:custGeom>
          <a:ln w="12700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946273" y="1582927"/>
            <a:ext cx="10776585" cy="70040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77945" marR="5080" indent="-3865879">
              <a:lnSpc>
                <a:spcPct val="100899"/>
              </a:lnSpc>
              <a:spcBef>
                <a:spcPts val="85"/>
              </a:spcBef>
            </a:pP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Symmetric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encryption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based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same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key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4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private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key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encrypt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plain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text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decrypt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ciphertext.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50990" y="304622"/>
            <a:ext cx="395668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Symmetric</a:t>
            </a:r>
            <a:r>
              <a:rPr spc="-204" dirty="0"/>
              <a:t> </a:t>
            </a:r>
            <a:r>
              <a:rPr dirty="0"/>
              <a:t>Encryption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12079" y="752855"/>
            <a:ext cx="5830824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936495" y="3412947"/>
            <a:ext cx="82423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1" spc="-130" dirty="0">
                <a:solidFill>
                  <a:srgbClr val="3E3E3E"/>
                </a:solidFill>
                <a:latin typeface="Tahoma"/>
                <a:cs typeface="Tahoma"/>
              </a:rPr>
              <a:t>64</a:t>
            </a:r>
            <a:r>
              <a:rPr sz="2200" b="1" spc="-235" dirty="0">
                <a:solidFill>
                  <a:srgbClr val="3E3E3E"/>
                </a:solidFill>
                <a:latin typeface="Tahoma"/>
                <a:cs typeface="Tahoma"/>
              </a:rPr>
              <a:t>-</a:t>
            </a:r>
            <a:r>
              <a:rPr sz="2200" b="1" spc="-5" dirty="0">
                <a:solidFill>
                  <a:srgbClr val="3E3E3E"/>
                </a:solidFill>
                <a:latin typeface="Tahoma"/>
                <a:cs typeface="Tahoma"/>
              </a:rPr>
              <a:t>b</a:t>
            </a:r>
            <a:r>
              <a:rPr sz="2200" b="1" spc="20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68829" y="2698749"/>
            <a:ext cx="412178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Encryption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Standard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3E3E3E"/>
                </a:solidFill>
                <a:latin typeface="Microsoft Sans Serif"/>
                <a:cs typeface="Microsoft Sans Serif"/>
              </a:rPr>
              <a:t>(DES)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39325" y="2698749"/>
            <a:ext cx="475869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Advanced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Encryption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Standard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3E3E3E"/>
                </a:solidFill>
                <a:latin typeface="Microsoft Sans Serif"/>
                <a:cs typeface="Microsoft Sans Serif"/>
              </a:rPr>
              <a:t>(AES)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84447" y="3172967"/>
            <a:ext cx="1917192" cy="517245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12935" y="3837432"/>
            <a:ext cx="6321552" cy="408432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319896" y="3416554"/>
            <a:ext cx="237363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b="1" spc="-135" dirty="0">
                <a:solidFill>
                  <a:srgbClr val="3E3E3E"/>
                </a:solidFill>
                <a:latin typeface="Tahoma"/>
                <a:cs typeface="Tahoma"/>
              </a:rPr>
              <a:t>128</a:t>
            </a:r>
            <a:r>
              <a:rPr sz="2200" b="1" spc="-235" dirty="0">
                <a:solidFill>
                  <a:srgbClr val="3E3E3E"/>
                </a:solidFill>
                <a:latin typeface="Tahoma"/>
                <a:cs typeface="Tahoma"/>
              </a:rPr>
              <a:t>-</a:t>
            </a:r>
            <a:r>
              <a:rPr sz="2200" b="1" spc="10" dirty="0">
                <a:solidFill>
                  <a:srgbClr val="3E3E3E"/>
                </a:solidFill>
                <a:latin typeface="Tahoma"/>
                <a:cs typeface="Tahoma"/>
              </a:rPr>
              <a:t>b</a:t>
            </a:r>
            <a:r>
              <a:rPr sz="2200" b="1" spc="-5" dirty="0">
                <a:solidFill>
                  <a:srgbClr val="3E3E3E"/>
                </a:solidFill>
                <a:latin typeface="Tahoma"/>
                <a:cs typeface="Tahoma"/>
              </a:rPr>
              <a:t>i</a:t>
            </a:r>
            <a:r>
              <a:rPr sz="2200" b="1" spc="40" dirty="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sz="2200" b="1" spc="-16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15" dirty="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sz="2200" b="1" spc="30" dirty="0">
                <a:solidFill>
                  <a:srgbClr val="3E3E3E"/>
                </a:solidFill>
                <a:latin typeface="Tahoma"/>
                <a:cs typeface="Tahoma"/>
              </a:rPr>
              <a:t>o</a:t>
            </a:r>
            <a:r>
              <a:rPr sz="2200" b="1" spc="-7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135" dirty="0">
                <a:solidFill>
                  <a:srgbClr val="3E3E3E"/>
                </a:solidFill>
                <a:latin typeface="Tahoma"/>
                <a:cs typeface="Tahoma"/>
              </a:rPr>
              <a:t>2</a:t>
            </a:r>
            <a:r>
              <a:rPr sz="2200" b="1" spc="-140" dirty="0">
                <a:solidFill>
                  <a:srgbClr val="3E3E3E"/>
                </a:solidFill>
                <a:latin typeface="Tahoma"/>
                <a:cs typeface="Tahoma"/>
              </a:rPr>
              <a:t>5</a:t>
            </a:r>
            <a:r>
              <a:rPr sz="2200" b="1" spc="-130" dirty="0">
                <a:solidFill>
                  <a:srgbClr val="3E3E3E"/>
                </a:solidFill>
                <a:latin typeface="Tahoma"/>
                <a:cs typeface="Tahoma"/>
              </a:rPr>
              <a:t>6</a:t>
            </a:r>
            <a:r>
              <a:rPr sz="2200" b="1" spc="-235" dirty="0">
                <a:solidFill>
                  <a:srgbClr val="3E3E3E"/>
                </a:solidFill>
                <a:latin typeface="Tahoma"/>
                <a:cs typeface="Tahoma"/>
              </a:rPr>
              <a:t>-</a:t>
            </a:r>
            <a:r>
              <a:rPr sz="2200" b="1" spc="-25" dirty="0">
                <a:solidFill>
                  <a:srgbClr val="3E3E3E"/>
                </a:solidFill>
                <a:latin typeface="Tahoma"/>
                <a:cs typeface="Tahoma"/>
              </a:rPr>
              <a:t>b</a:t>
            </a:r>
            <a:r>
              <a:rPr sz="2200" b="1" spc="20" dirty="0">
                <a:solidFill>
                  <a:srgbClr val="3E3E3E"/>
                </a:solidFill>
                <a:latin typeface="Tahoma"/>
                <a:cs typeface="Tahoma"/>
              </a:rPr>
              <a:t>it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78170" y="1640586"/>
            <a:ext cx="574294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Common</a:t>
            </a:r>
            <a:r>
              <a:rPr sz="2200" spc="-1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private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key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cryptography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systems: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8215" y="304622"/>
            <a:ext cx="418528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20" dirty="0"/>
              <a:t>Asymmetric</a:t>
            </a:r>
            <a:r>
              <a:rPr spc="-190" dirty="0"/>
              <a:t> </a:t>
            </a:r>
            <a:r>
              <a:rPr dirty="0"/>
              <a:t>Encryption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19471" y="752855"/>
            <a:ext cx="6416039" cy="3657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30423" y="1639823"/>
            <a:ext cx="10738103" cy="419404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19400" y="6327647"/>
            <a:ext cx="1789176" cy="141732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052821" y="6873061"/>
            <a:ext cx="7185659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Solves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problem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sharing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key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receiver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8215" y="304622"/>
            <a:ext cx="418528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20" dirty="0"/>
              <a:t>Asymmetric</a:t>
            </a:r>
            <a:r>
              <a:rPr spc="-190" dirty="0"/>
              <a:t> </a:t>
            </a:r>
            <a:r>
              <a:rPr dirty="0"/>
              <a:t>Encryption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19471" y="752855"/>
            <a:ext cx="6416039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464300" y="1329639"/>
            <a:ext cx="354965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1" spc="-30" dirty="0">
                <a:solidFill>
                  <a:srgbClr val="3E3E3E"/>
                </a:solidFill>
                <a:latin typeface="Tahoma"/>
                <a:cs typeface="Tahoma"/>
              </a:rPr>
              <a:t>Services</a:t>
            </a:r>
            <a:r>
              <a:rPr sz="2200" b="1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10" dirty="0">
                <a:solidFill>
                  <a:srgbClr val="3E3E3E"/>
                </a:solidFill>
                <a:latin typeface="Tahoma"/>
                <a:cs typeface="Tahoma"/>
              </a:rPr>
              <a:t>of</a:t>
            </a:r>
            <a:r>
              <a:rPr sz="2200" b="1" spc="-10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15" dirty="0">
                <a:solidFill>
                  <a:srgbClr val="3E3E3E"/>
                </a:solidFill>
                <a:latin typeface="Tahoma"/>
                <a:cs typeface="Tahoma"/>
              </a:rPr>
              <a:t>cryptography: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54251" y="4301490"/>
            <a:ext cx="213931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b="1" spc="15" dirty="0">
                <a:solidFill>
                  <a:srgbClr val="3E3E3E"/>
                </a:solidFill>
                <a:latin typeface="Tahoma"/>
                <a:cs typeface="Tahoma"/>
              </a:rPr>
              <a:t>Authentication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25539" y="4301490"/>
            <a:ext cx="235267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b="1" spc="5" dirty="0">
                <a:solidFill>
                  <a:srgbClr val="3E3E3E"/>
                </a:solidFill>
                <a:latin typeface="Tahoma"/>
                <a:cs typeface="Tahoma"/>
              </a:rPr>
              <a:t>Non-repudiation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187808" y="4301490"/>
            <a:ext cx="211074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b="1" spc="5" dirty="0">
                <a:solidFill>
                  <a:srgbClr val="3E3E3E"/>
                </a:solidFill>
                <a:latin typeface="Tahoma"/>
                <a:cs typeface="Tahoma"/>
              </a:rPr>
              <a:t>Confidentiality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42058" y="5756605"/>
            <a:ext cx="2159000" cy="697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10"/>
              </a:spcBef>
            </a:pP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Validates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endParaRPr sz="22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</a:pP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s</a:t>
            </a:r>
            <a:r>
              <a:rPr sz="2200" spc="120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2200" spc="135" dirty="0">
                <a:solidFill>
                  <a:srgbClr val="3E3E3E"/>
                </a:solidFill>
                <a:latin typeface="Trebuchet MS"/>
                <a:cs typeface="Trebuchet MS"/>
              </a:rPr>
              <a:t>n</a:t>
            </a:r>
            <a:r>
              <a:rPr sz="2200" spc="114" dirty="0">
                <a:solidFill>
                  <a:srgbClr val="3E3E3E"/>
                </a:solidFill>
                <a:latin typeface="Trebuchet MS"/>
                <a:cs typeface="Trebuchet MS"/>
              </a:rPr>
              <a:t>d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r</a:t>
            </a:r>
            <a:r>
              <a:rPr sz="2200" spc="-430" dirty="0">
                <a:solidFill>
                  <a:srgbClr val="3E3E3E"/>
                </a:solidFill>
                <a:latin typeface="Trebuchet MS"/>
                <a:cs typeface="Trebuchet MS"/>
              </a:rPr>
              <a:t>’</a:t>
            </a:r>
            <a:r>
              <a:rPr sz="2200" spc="160" dirty="0">
                <a:solidFill>
                  <a:srgbClr val="3E3E3E"/>
                </a:solidFill>
                <a:latin typeface="Trebuchet MS"/>
                <a:cs typeface="Trebuchet MS"/>
              </a:rPr>
              <a:t>s</a:t>
            </a:r>
            <a:r>
              <a:rPr sz="2200" spc="-13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id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sz="2200" spc="135" dirty="0">
                <a:solidFill>
                  <a:srgbClr val="3E3E3E"/>
                </a:solidFill>
                <a:latin typeface="Trebuchet MS"/>
                <a:cs typeface="Trebuchet MS"/>
              </a:rPr>
              <a:t>n</a:t>
            </a:r>
            <a:r>
              <a:rPr sz="2200" spc="-110" dirty="0">
                <a:solidFill>
                  <a:srgbClr val="3E3E3E"/>
                </a:solidFill>
                <a:latin typeface="Trebuchet MS"/>
                <a:cs typeface="Trebuchet MS"/>
              </a:rPr>
              <a:t>t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i</a:t>
            </a:r>
            <a:r>
              <a:rPr sz="2200" spc="-114" dirty="0">
                <a:solidFill>
                  <a:srgbClr val="3E3E3E"/>
                </a:solidFill>
                <a:latin typeface="Trebuchet MS"/>
                <a:cs typeface="Trebuchet MS"/>
              </a:rPr>
              <a:t>t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y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08469" y="5756605"/>
            <a:ext cx="2036445" cy="697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Prevents</a:t>
            </a:r>
            <a:r>
              <a:rPr sz="2200" spc="-9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denial</a:t>
            </a:r>
            <a:endParaRPr sz="22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</a:pP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8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action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959843" y="5756605"/>
            <a:ext cx="2563495" cy="697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Controls</a:t>
            </a:r>
            <a:r>
              <a:rPr sz="2200" spc="-8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who</a:t>
            </a:r>
            <a:r>
              <a:rPr sz="2200" spc="-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reads</a:t>
            </a:r>
            <a:endParaRPr sz="2200">
              <a:latin typeface="Microsoft Sans Serif"/>
              <a:cs typeface="Microsoft Sans Serif"/>
            </a:endParaRPr>
          </a:p>
          <a:p>
            <a:pPr marL="4445" algn="ctr">
              <a:lnSpc>
                <a:spcPct val="100000"/>
              </a:lnSpc>
            </a:pP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26352" y="2679192"/>
            <a:ext cx="2587752" cy="159105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46376" y="2825495"/>
            <a:ext cx="1170431" cy="117043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341352" y="2441448"/>
            <a:ext cx="1709928" cy="1709927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95415" y="304622"/>
            <a:ext cx="326961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14" dirty="0"/>
              <a:t>Inc</a:t>
            </a:r>
            <a:r>
              <a:rPr spc="-55" dirty="0"/>
              <a:t>i</a:t>
            </a:r>
            <a:r>
              <a:rPr spc="30" dirty="0"/>
              <a:t>dent</a:t>
            </a:r>
            <a:r>
              <a:rPr spc="-175" dirty="0"/>
              <a:t> </a:t>
            </a:r>
            <a:r>
              <a:rPr spc="-105" dirty="0"/>
              <a:t>R</a:t>
            </a:r>
            <a:r>
              <a:rPr spc="-100" dirty="0"/>
              <a:t>e</a:t>
            </a:r>
            <a:r>
              <a:rPr spc="-15" dirty="0"/>
              <a:t>sp</a:t>
            </a:r>
            <a:r>
              <a:rPr spc="-30" dirty="0"/>
              <a:t>o</a:t>
            </a:r>
            <a:r>
              <a:rPr spc="-5" dirty="0"/>
              <a:t>nse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12079" y="752855"/>
            <a:ext cx="5830824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145792" y="1325880"/>
            <a:ext cx="12359640" cy="917575"/>
          </a:xfrm>
          <a:custGeom>
            <a:avLst/>
            <a:gdLst/>
            <a:ahLst/>
            <a:cxnLst/>
            <a:rect l="l" t="t" r="r" b="b"/>
            <a:pathLst>
              <a:path w="12359640" h="917575">
                <a:moveTo>
                  <a:pt x="0" y="152908"/>
                </a:moveTo>
                <a:lnTo>
                  <a:pt x="7794" y="104574"/>
                </a:lnTo>
                <a:lnTo>
                  <a:pt x="29500" y="62599"/>
                </a:lnTo>
                <a:lnTo>
                  <a:pt x="62599" y="29500"/>
                </a:lnTo>
                <a:lnTo>
                  <a:pt x="104574" y="7794"/>
                </a:lnTo>
                <a:lnTo>
                  <a:pt x="152907" y="0"/>
                </a:lnTo>
                <a:lnTo>
                  <a:pt x="12206731" y="0"/>
                </a:lnTo>
                <a:lnTo>
                  <a:pt x="12255065" y="7794"/>
                </a:lnTo>
                <a:lnTo>
                  <a:pt x="12297040" y="29500"/>
                </a:lnTo>
                <a:lnTo>
                  <a:pt x="12330139" y="62599"/>
                </a:lnTo>
                <a:lnTo>
                  <a:pt x="12351845" y="104574"/>
                </a:lnTo>
                <a:lnTo>
                  <a:pt x="12359640" y="152908"/>
                </a:lnTo>
                <a:lnTo>
                  <a:pt x="12359640" y="764540"/>
                </a:lnTo>
                <a:lnTo>
                  <a:pt x="12351845" y="812873"/>
                </a:lnTo>
                <a:lnTo>
                  <a:pt x="12330139" y="854848"/>
                </a:lnTo>
                <a:lnTo>
                  <a:pt x="12297040" y="887947"/>
                </a:lnTo>
                <a:lnTo>
                  <a:pt x="12255065" y="909653"/>
                </a:lnTo>
                <a:lnTo>
                  <a:pt x="12206731" y="917448"/>
                </a:lnTo>
                <a:lnTo>
                  <a:pt x="152907" y="917448"/>
                </a:lnTo>
                <a:lnTo>
                  <a:pt x="104574" y="909653"/>
                </a:lnTo>
                <a:lnTo>
                  <a:pt x="62599" y="887947"/>
                </a:lnTo>
                <a:lnTo>
                  <a:pt x="29500" y="854848"/>
                </a:lnTo>
                <a:lnTo>
                  <a:pt x="7794" y="812873"/>
                </a:lnTo>
                <a:lnTo>
                  <a:pt x="0" y="764540"/>
                </a:lnTo>
                <a:lnTo>
                  <a:pt x="0" y="152908"/>
                </a:lnTo>
                <a:close/>
              </a:path>
            </a:pathLst>
          </a:custGeom>
          <a:ln w="12700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633598" y="1585976"/>
            <a:ext cx="1129284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organized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approach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address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aftermath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breach.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63896" y="2426207"/>
            <a:ext cx="5961888" cy="596493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98341" y="784352"/>
            <a:ext cx="354965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Learning</a:t>
            </a:r>
            <a:r>
              <a:rPr spc="-195" dirty="0"/>
              <a:t> </a:t>
            </a:r>
            <a:r>
              <a:rPr spc="-15" dirty="0"/>
              <a:t>Objectives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71216" y="1185672"/>
            <a:ext cx="4818887" cy="3657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4111752"/>
            <a:ext cx="457200" cy="4572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5367528"/>
            <a:ext cx="457200" cy="4572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72159" y="1974545"/>
            <a:ext cx="6622415" cy="25400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end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lessons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you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will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able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to:</a:t>
            </a:r>
            <a:endParaRPr sz="2200">
              <a:latin typeface="Microsoft Sans Serif"/>
              <a:cs typeface="Microsoft Sans Serif"/>
            </a:endParaRPr>
          </a:p>
          <a:p>
            <a:pPr marL="789940" marR="5080">
              <a:lnSpc>
                <a:spcPts val="9180"/>
              </a:lnSpc>
            </a:pP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Explain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fundamentals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of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cybersecurity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actors,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attacks,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mitigation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2935223"/>
            <a:ext cx="457200" cy="4572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1040" y="6598919"/>
            <a:ext cx="457200" cy="45720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532000" y="5386578"/>
            <a:ext cx="7043420" cy="15824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">
              <a:lnSpc>
                <a:spcPct val="100000"/>
              </a:lnSpc>
              <a:spcBef>
                <a:spcPts val="105"/>
              </a:spcBef>
            </a:pP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Describe</a:t>
            </a:r>
            <a:r>
              <a:rPr sz="2200" spc="-6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policies,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procedures,</a:t>
            </a:r>
            <a:r>
              <a:rPr sz="2200" spc="-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standards,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29845">
              <a:lnSpc>
                <a:spcPct val="100000"/>
              </a:lnSpc>
            </a:pP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baseline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Elaborate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cybersecurity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mitigation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methods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07151" y="304622"/>
            <a:ext cx="444182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14" dirty="0"/>
              <a:t>Inc</a:t>
            </a:r>
            <a:r>
              <a:rPr spc="-55" dirty="0"/>
              <a:t>i</a:t>
            </a:r>
            <a:r>
              <a:rPr spc="30" dirty="0"/>
              <a:t>dent</a:t>
            </a:r>
            <a:r>
              <a:rPr spc="-175" dirty="0"/>
              <a:t> </a:t>
            </a:r>
            <a:r>
              <a:rPr spc="-105" dirty="0"/>
              <a:t>R</a:t>
            </a:r>
            <a:r>
              <a:rPr spc="-100" dirty="0"/>
              <a:t>e</a:t>
            </a:r>
            <a:r>
              <a:rPr spc="-15" dirty="0"/>
              <a:t>sp</a:t>
            </a:r>
            <a:r>
              <a:rPr spc="-30" dirty="0"/>
              <a:t>o</a:t>
            </a:r>
            <a:r>
              <a:rPr spc="-65" dirty="0"/>
              <a:t>nse</a:t>
            </a:r>
            <a:r>
              <a:rPr spc="-40" dirty="0"/>
              <a:t>:</a:t>
            </a:r>
            <a:r>
              <a:rPr spc="-120" dirty="0"/>
              <a:t> </a:t>
            </a:r>
            <a:r>
              <a:rPr spc="-15" dirty="0"/>
              <a:t>Goals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20767" y="752855"/>
            <a:ext cx="7059168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141976" y="2746248"/>
            <a:ext cx="6062980" cy="4630420"/>
            <a:chOff x="5141976" y="2746248"/>
            <a:chExt cx="6062980" cy="4630420"/>
          </a:xfrm>
        </p:grpSpPr>
        <p:sp>
          <p:nvSpPr>
            <p:cNvPr id="6" name="object 6"/>
            <p:cNvSpPr/>
            <p:nvPr/>
          </p:nvSpPr>
          <p:spPr>
            <a:xfrm>
              <a:off x="6175248" y="2974848"/>
              <a:ext cx="4051300" cy="4038600"/>
            </a:xfrm>
            <a:custGeom>
              <a:avLst/>
              <a:gdLst/>
              <a:ahLst/>
              <a:cxnLst/>
              <a:rect l="l" t="t" r="r" b="b"/>
              <a:pathLst>
                <a:path w="4051300" h="4038600">
                  <a:moveTo>
                    <a:pt x="2265209" y="4025900"/>
                  </a:moveTo>
                  <a:lnTo>
                    <a:pt x="1785582" y="4025900"/>
                  </a:lnTo>
                  <a:lnTo>
                    <a:pt x="1832929" y="4038600"/>
                  </a:lnTo>
                  <a:lnTo>
                    <a:pt x="2217862" y="4038600"/>
                  </a:lnTo>
                  <a:lnTo>
                    <a:pt x="2265209" y="4025900"/>
                  </a:lnTo>
                  <a:close/>
                </a:path>
                <a:path w="4051300" h="4038600">
                  <a:moveTo>
                    <a:pt x="2358890" y="4013200"/>
                  </a:moveTo>
                  <a:lnTo>
                    <a:pt x="1691901" y="4013200"/>
                  </a:lnTo>
                  <a:lnTo>
                    <a:pt x="1738569" y="4025900"/>
                  </a:lnTo>
                  <a:lnTo>
                    <a:pt x="2312222" y="4025900"/>
                  </a:lnTo>
                  <a:lnTo>
                    <a:pt x="2358890" y="4013200"/>
                  </a:lnTo>
                  <a:close/>
                </a:path>
                <a:path w="4051300" h="4038600">
                  <a:moveTo>
                    <a:pt x="2451136" y="38100"/>
                  </a:moveTo>
                  <a:lnTo>
                    <a:pt x="1599655" y="38100"/>
                  </a:lnTo>
                  <a:lnTo>
                    <a:pt x="1332529" y="114300"/>
                  </a:lnTo>
                  <a:lnTo>
                    <a:pt x="1289543" y="139700"/>
                  </a:lnTo>
                  <a:lnTo>
                    <a:pt x="1204999" y="165100"/>
                  </a:lnTo>
                  <a:lnTo>
                    <a:pt x="1163467" y="190500"/>
                  </a:lnTo>
                  <a:lnTo>
                    <a:pt x="1122445" y="203200"/>
                  </a:lnTo>
                  <a:lnTo>
                    <a:pt x="1081946" y="228600"/>
                  </a:lnTo>
                  <a:lnTo>
                    <a:pt x="1002566" y="279400"/>
                  </a:lnTo>
                  <a:lnTo>
                    <a:pt x="963710" y="292100"/>
                  </a:lnTo>
                  <a:lnTo>
                    <a:pt x="925427" y="317500"/>
                  </a:lnTo>
                  <a:lnTo>
                    <a:pt x="887730" y="342900"/>
                  </a:lnTo>
                  <a:lnTo>
                    <a:pt x="850632" y="368300"/>
                  </a:lnTo>
                  <a:lnTo>
                    <a:pt x="814144" y="393700"/>
                  </a:lnTo>
                  <a:lnTo>
                    <a:pt x="778281" y="419100"/>
                  </a:lnTo>
                  <a:lnTo>
                    <a:pt x="743053" y="457200"/>
                  </a:lnTo>
                  <a:lnTo>
                    <a:pt x="708474" y="482600"/>
                  </a:lnTo>
                  <a:lnTo>
                    <a:pt x="674557" y="508000"/>
                  </a:lnTo>
                  <a:lnTo>
                    <a:pt x="641314" y="546100"/>
                  </a:lnTo>
                  <a:lnTo>
                    <a:pt x="608757" y="571500"/>
                  </a:lnTo>
                  <a:lnTo>
                    <a:pt x="576900" y="609600"/>
                  </a:lnTo>
                  <a:lnTo>
                    <a:pt x="545755" y="635000"/>
                  </a:lnTo>
                  <a:lnTo>
                    <a:pt x="515334" y="673100"/>
                  </a:lnTo>
                  <a:lnTo>
                    <a:pt x="485651" y="711200"/>
                  </a:lnTo>
                  <a:lnTo>
                    <a:pt x="456717" y="736600"/>
                  </a:lnTo>
                  <a:lnTo>
                    <a:pt x="428546" y="774700"/>
                  </a:lnTo>
                  <a:lnTo>
                    <a:pt x="401150" y="812800"/>
                  </a:lnTo>
                  <a:lnTo>
                    <a:pt x="374542" y="850900"/>
                  </a:lnTo>
                  <a:lnTo>
                    <a:pt x="348734" y="889000"/>
                  </a:lnTo>
                  <a:lnTo>
                    <a:pt x="323739" y="927100"/>
                  </a:lnTo>
                  <a:lnTo>
                    <a:pt x="299570" y="965200"/>
                  </a:lnTo>
                  <a:lnTo>
                    <a:pt x="276239" y="1003300"/>
                  </a:lnTo>
                  <a:lnTo>
                    <a:pt x="253758" y="1041400"/>
                  </a:lnTo>
                  <a:lnTo>
                    <a:pt x="232141" y="1079500"/>
                  </a:lnTo>
                  <a:lnTo>
                    <a:pt x="211401" y="1117600"/>
                  </a:lnTo>
                  <a:lnTo>
                    <a:pt x="191548" y="1155700"/>
                  </a:lnTo>
                  <a:lnTo>
                    <a:pt x="172598" y="1206500"/>
                  </a:lnTo>
                  <a:lnTo>
                    <a:pt x="154561" y="1244600"/>
                  </a:lnTo>
                  <a:lnTo>
                    <a:pt x="137451" y="1282700"/>
                  </a:lnTo>
                  <a:lnTo>
                    <a:pt x="121279" y="1333500"/>
                  </a:lnTo>
                  <a:lnTo>
                    <a:pt x="106060" y="1371600"/>
                  </a:lnTo>
                  <a:lnTo>
                    <a:pt x="91805" y="1409700"/>
                  </a:lnTo>
                  <a:lnTo>
                    <a:pt x="78528" y="1460500"/>
                  </a:lnTo>
                  <a:lnTo>
                    <a:pt x="66239" y="1511300"/>
                  </a:lnTo>
                  <a:lnTo>
                    <a:pt x="54954" y="1549400"/>
                  </a:lnTo>
                  <a:lnTo>
                    <a:pt x="44683" y="1600200"/>
                  </a:lnTo>
                  <a:lnTo>
                    <a:pt x="35439" y="1638300"/>
                  </a:lnTo>
                  <a:lnTo>
                    <a:pt x="27236" y="1689100"/>
                  </a:lnTo>
                  <a:lnTo>
                    <a:pt x="20086" y="1739900"/>
                  </a:lnTo>
                  <a:lnTo>
                    <a:pt x="14001" y="1778000"/>
                  </a:lnTo>
                  <a:lnTo>
                    <a:pt x="8994" y="1828800"/>
                  </a:lnTo>
                  <a:lnTo>
                    <a:pt x="5078" y="1879600"/>
                  </a:lnTo>
                  <a:lnTo>
                    <a:pt x="2265" y="1930400"/>
                  </a:lnTo>
                  <a:lnTo>
                    <a:pt x="568" y="1968500"/>
                  </a:lnTo>
                  <a:lnTo>
                    <a:pt x="0" y="2019300"/>
                  </a:lnTo>
                  <a:lnTo>
                    <a:pt x="568" y="2070100"/>
                  </a:lnTo>
                  <a:lnTo>
                    <a:pt x="2265" y="2120900"/>
                  </a:lnTo>
                  <a:lnTo>
                    <a:pt x="5078" y="2171700"/>
                  </a:lnTo>
                  <a:lnTo>
                    <a:pt x="8994" y="2209800"/>
                  </a:lnTo>
                  <a:lnTo>
                    <a:pt x="14001" y="2260600"/>
                  </a:lnTo>
                  <a:lnTo>
                    <a:pt x="20086" y="2311400"/>
                  </a:lnTo>
                  <a:lnTo>
                    <a:pt x="27236" y="2349500"/>
                  </a:lnTo>
                  <a:lnTo>
                    <a:pt x="35439" y="2400300"/>
                  </a:lnTo>
                  <a:lnTo>
                    <a:pt x="44683" y="2451100"/>
                  </a:lnTo>
                  <a:lnTo>
                    <a:pt x="54954" y="2489200"/>
                  </a:lnTo>
                  <a:lnTo>
                    <a:pt x="66239" y="2540000"/>
                  </a:lnTo>
                  <a:lnTo>
                    <a:pt x="78528" y="2578100"/>
                  </a:lnTo>
                  <a:lnTo>
                    <a:pt x="91805" y="2628900"/>
                  </a:lnTo>
                  <a:lnTo>
                    <a:pt x="106060" y="2667000"/>
                  </a:lnTo>
                  <a:lnTo>
                    <a:pt x="121279" y="2717800"/>
                  </a:lnTo>
                  <a:lnTo>
                    <a:pt x="137451" y="2755900"/>
                  </a:lnTo>
                  <a:lnTo>
                    <a:pt x="154561" y="2794000"/>
                  </a:lnTo>
                  <a:lnTo>
                    <a:pt x="172598" y="2844800"/>
                  </a:lnTo>
                  <a:lnTo>
                    <a:pt x="191548" y="2882900"/>
                  </a:lnTo>
                  <a:lnTo>
                    <a:pt x="211401" y="2921000"/>
                  </a:lnTo>
                  <a:lnTo>
                    <a:pt x="232141" y="2959100"/>
                  </a:lnTo>
                  <a:lnTo>
                    <a:pt x="253758" y="3009900"/>
                  </a:lnTo>
                  <a:lnTo>
                    <a:pt x="276239" y="3048000"/>
                  </a:lnTo>
                  <a:lnTo>
                    <a:pt x="299570" y="3086100"/>
                  </a:lnTo>
                  <a:lnTo>
                    <a:pt x="323739" y="3124200"/>
                  </a:lnTo>
                  <a:lnTo>
                    <a:pt x="348734" y="3162300"/>
                  </a:lnTo>
                  <a:lnTo>
                    <a:pt x="374542" y="3200400"/>
                  </a:lnTo>
                  <a:lnTo>
                    <a:pt x="401150" y="3225800"/>
                  </a:lnTo>
                  <a:lnTo>
                    <a:pt x="428546" y="3263900"/>
                  </a:lnTo>
                  <a:lnTo>
                    <a:pt x="456717" y="3302000"/>
                  </a:lnTo>
                  <a:lnTo>
                    <a:pt x="485651" y="3340100"/>
                  </a:lnTo>
                  <a:lnTo>
                    <a:pt x="515334" y="3365500"/>
                  </a:lnTo>
                  <a:lnTo>
                    <a:pt x="545755" y="3403600"/>
                  </a:lnTo>
                  <a:lnTo>
                    <a:pt x="576900" y="3441700"/>
                  </a:lnTo>
                  <a:lnTo>
                    <a:pt x="608757" y="3467100"/>
                  </a:lnTo>
                  <a:lnTo>
                    <a:pt x="641314" y="3505200"/>
                  </a:lnTo>
                  <a:lnTo>
                    <a:pt x="674557" y="3530600"/>
                  </a:lnTo>
                  <a:lnTo>
                    <a:pt x="708474" y="3556000"/>
                  </a:lnTo>
                  <a:lnTo>
                    <a:pt x="743053" y="3594100"/>
                  </a:lnTo>
                  <a:lnTo>
                    <a:pt x="778281" y="3619500"/>
                  </a:lnTo>
                  <a:lnTo>
                    <a:pt x="814144" y="3644900"/>
                  </a:lnTo>
                  <a:lnTo>
                    <a:pt x="850632" y="3670300"/>
                  </a:lnTo>
                  <a:lnTo>
                    <a:pt x="887730" y="3695700"/>
                  </a:lnTo>
                  <a:lnTo>
                    <a:pt x="925427" y="3721100"/>
                  </a:lnTo>
                  <a:lnTo>
                    <a:pt x="963710" y="3746500"/>
                  </a:lnTo>
                  <a:lnTo>
                    <a:pt x="1041982" y="3797300"/>
                  </a:lnTo>
                  <a:lnTo>
                    <a:pt x="1081946" y="3810000"/>
                  </a:lnTo>
                  <a:lnTo>
                    <a:pt x="1122445" y="3835400"/>
                  </a:lnTo>
                  <a:lnTo>
                    <a:pt x="1163467" y="3848100"/>
                  </a:lnTo>
                  <a:lnTo>
                    <a:pt x="1204999" y="3873500"/>
                  </a:lnTo>
                  <a:lnTo>
                    <a:pt x="1247029" y="3886200"/>
                  </a:lnTo>
                  <a:lnTo>
                    <a:pt x="1289543" y="3911600"/>
                  </a:lnTo>
                  <a:lnTo>
                    <a:pt x="1332529" y="3924300"/>
                  </a:lnTo>
                  <a:lnTo>
                    <a:pt x="1645592" y="4013200"/>
                  </a:lnTo>
                  <a:lnTo>
                    <a:pt x="2405199" y="4013200"/>
                  </a:lnTo>
                  <a:lnTo>
                    <a:pt x="2718262" y="3924300"/>
                  </a:lnTo>
                  <a:lnTo>
                    <a:pt x="2761248" y="3911600"/>
                  </a:lnTo>
                  <a:lnTo>
                    <a:pt x="2803762" y="3886200"/>
                  </a:lnTo>
                  <a:lnTo>
                    <a:pt x="2845792" y="3873500"/>
                  </a:lnTo>
                  <a:lnTo>
                    <a:pt x="2887324" y="3848100"/>
                  </a:lnTo>
                  <a:lnTo>
                    <a:pt x="2928346" y="3835400"/>
                  </a:lnTo>
                  <a:lnTo>
                    <a:pt x="2968845" y="3810000"/>
                  </a:lnTo>
                  <a:lnTo>
                    <a:pt x="3008809" y="3797300"/>
                  </a:lnTo>
                  <a:lnTo>
                    <a:pt x="1881796" y="3797300"/>
                  </a:lnTo>
                  <a:lnTo>
                    <a:pt x="1834601" y="3784600"/>
                  </a:lnTo>
                  <a:lnTo>
                    <a:pt x="1741313" y="3784600"/>
                  </a:lnTo>
                  <a:lnTo>
                    <a:pt x="1471448" y="3708400"/>
                  </a:lnTo>
                  <a:lnTo>
                    <a:pt x="1342941" y="3670300"/>
                  </a:lnTo>
                  <a:lnTo>
                    <a:pt x="1301166" y="3644900"/>
                  </a:lnTo>
                  <a:lnTo>
                    <a:pt x="1259948" y="3632200"/>
                  </a:lnTo>
                  <a:lnTo>
                    <a:pt x="1179248" y="3581400"/>
                  </a:lnTo>
                  <a:lnTo>
                    <a:pt x="1139798" y="3568700"/>
                  </a:lnTo>
                  <a:lnTo>
                    <a:pt x="1100971" y="3543300"/>
                  </a:lnTo>
                  <a:lnTo>
                    <a:pt x="1062782" y="3517900"/>
                  </a:lnTo>
                  <a:lnTo>
                    <a:pt x="1025247" y="3492500"/>
                  </a:lnTo>
                  <a:lnTo>
                    <a:pt x="988383" y="3467100"/>
                  </a:lnTo>
                  <a:lnTo>
                    <a:pt x="952207" y="3441700"/>
                  </a:lnTo>
                  <a:lnTo>
                    <a:pt x="916733" y="3416300"/>
                  </a:lnTo>
                  <a:lnTo>
                    <a:pt x="881979" y="3390900"/>
                  </a:lnTo>
                  <a:lnTo>
                    <a:pt x="847960" y="3352800"/>
                  </a:lnTo>
                  <a:lnTo>
                    <a:pt x="814693" y="3327400"/>
                  </a:lnTo>
                  <a:lnTo>
                    <a:pt x="782194" y="3289300"/>
                  </a:lnTo>
                  <a:lnTo>
                    <a:pt x="750480" y="3263900"/>
                  </a:lnTo>
                  <a:lnTo>
                    <a:pt x="719566" y="3225800"/>
                  </a:lnTo>
                  <a:lnTo>
                    <a:pt x="689469" y="3200400"/>
                  </a:lnTo>
                  <a:lnTo>
                    <a:pt x="660205" y="3162300"/>
                  </a:lnTo>
                  <a:lnTo>
                    <a:pt x="631790" y="3124200"/>
                  </a:lnTo>
                  <a:lnTo>
                    <a:pt x="604240" y="3098800"/>
                  </a:lnTo>
                  <a:lnTo>
                    <a:pt x="577572" y="3060700"/>
                  </a:lnTo>
                  <a:lnTo>
                    <a:pt x="551802" y="3022600"/>
                  </a:lnTo>
                  <a:lnTo>
                    <a:pt x="526946" y="2984500"/>
                  </a:lnTo>
                  <a:lnTo>
                    <a:pt x="503020" y="2946400"/>
                  </a:lnTo>
                  <a:lnTo>
                    <a:pt x="480041" y="2908300"/>
                  </a:lnTo>
                  <a:lnTo>
                    <a:pt x="458025" y="2870200"/>
                  </a:lnTo>
                  <a:lnTo>
                    <a:pt x="436988" y="2832100"/>
                  </a:lnTo>
                  <a:lnTo>
                    <a:pt x="416946" y="2781300"/>
                  </a:lnTo>
                  <a:lnTo>
                    <a:pt x="397915" y="2743200"/>
                  </a:lnTo>
                  <a:lnTo>
                    <a:pt x="379912" y="2705100"/>
                  </a:lnTo>
                  <a:lnTo>
                    <a:pt x="362953" y="2667000"/>
                  </a:lnTo>
                  <a:lnTo>
                    <a:pt x="347054" y="2616200"/>
                  </a:lnTo>
                  <a:lnTo>
                    <a:pt x="332231" y="2578100"/>
                  </a:lnTo>
                  <a:lnTo>
                    <a:pt x="318501" y="2527300"/>
                  </a:lnTo>
                  <a:lnTo>
                    <a:pt x="305880" y="2489200"/>
                  </a:lnTo>
                  <a:lnTo>
                    <a:pt x="294384" y="2438400"/>
                  </a:lnTo>
                  <a:lnTo>
                    <a:pt x="284029" y="2400300"/>
                  </a:lnTo>
                  <a:lnTo>
                    <a:pt x="274831" y="2349500"/>
                  </a:lnTo>
                  <a:lnTo>
                    <a:pt x="266807" y="2298700"/>
                  </a:lnTo>
                  <a:lnTo>
                    <a:pt x="259973" y="2260600"/>
                  </a:lnTo>
                  <a:lnTo>
                    <a:pt x="254346" y="2209800"/>
                  </a:lnTo>
                  <a:lnTo>
                    <a:pt x="249940" y="2159000"/>
                  </a:lnTo>
                  <a:lnTo>
                    <a:pt x="246773" y="2120900"/>
                  </a:lnTo>
                  <a:lnTo>
                    <a:pt x="244861" y="2070100"/>
                  </a:lnTo>
                  <a:lnTo>
                    <a:pt x="244221" y="2019300"/>
                  </a:lnTo>
                  <a:lnTo>
                    <a:pt x="244861" y="1968500"/>
                  </a:lnTo>
                  <a:lnTo>
                    <a:pt x="246773" y="1930400"/>
                  </a:lnTo>
                  <a:lnTo>
                    <a:pt x="249940" y="1879600"/>
                  </a:lnTo>
                  <a:lnTo>
                    <a:pt x="254346" y="1828800"/>
                  </a:lnTo>
                  <a:lnTo>
                    <a:pt x="259973" y="1778000"/>
                  </a:lnTo>
                  <a:lnTo>
                    <a:pt x="266807" y="1739900"/>
                  </a:lnTo>
                  <a:lnTo>
                    <a:pt x="274831" y="1689100"/>
                  </a:lnTo>
                  <a:lnTo>
                    <a:pt x="284029" y="1651000"/>
                  </a:lnTo>
                  <a:lnTo>
                    <a:pt x="294384" y="1600200"/>
                  </a:lnTo>
                  <a:lnTo>
                    <a:pt x="305880" y="1549400"/>
                  </a:lnTo>
                  <a:lnTo>
                    <a:pt x="318501" y="1511300"/>
                  </a:lnTo>
                  <a:lnTo>
                    <a:pt x="332231" y="1473200"/>
                  </a:lnTo>
                  <a:lnTo>
                    <a:pt x="347054" y="1422400"/>
                  </a:lnTo>
                  <a:lnTo>
                    <a:pt x="362953" y="1384300"/>
                  </a:lnTo>
                  <a:lnTo>
                    <a:pt x="379912" y="1333500"/>
                  </a:lnTo>
                  <a:lnTo>
                    <a:pt x="397915" y="1295400"/>
                  </a:lnTo>
                  <a:lnTo>
                    <a:pt x="416946" y="1257300"/>
                  </a:lnTo>
                  <a:lnTo>
                    <a:pt x="436988" y="1219200"/>
                  </a:lnTo>
                  <a:lnTo>
                    <a:pt x="458025" y="1181100"/>
                  </a:lnTo>
                  <a:lnTo>
                    <a:pt x="480041" y="1130300"/>
                  </a:lnTo>
                  <a:lnTo>
                    <a:pt x="503020" y="1092200"/>
                  </a:lnTo>
                  <a:lnTo>
                    <a:pt x="526946" y="1054100"/>
                  </a:lnTo>
                  <a:lnTo>
                    <a:pt x="551802" y="1016000"/>
                  </a:lnTo>
                  <a:lnTo>
                    <a:pt x="577572" y="990600"/>
                  </a:lnTo>
                  <a:lnTo>
                    <a:pt x="604240" y="952500"/>
                  </a:lnTo>
                  <a:lnTo>
                    <a:pt x="631790" y="914400"/>
                  </a:lnTo>
                  <a:lnTo>
                    <a:pt x="660205" y="876300"/>
                  </a:lnTo>
                  <a:lnTo>
                    <a:pt x="689469" y="838200"/>
                  </a:lnTo>
                  <a:lnTo>
                    <a:pt x="719566" y="812800"/>
                  </a:lnTo>
                  <a:lnTo>
                    <a:pt x="750480" y="774700"/>
                  </a:lnTo>
                  <a:lnTo>
                    <a:pt x="782194" y="749300"/>
                  </a:lnTo>
                  <a:lnTo>
                    <a:pt x="814693" y="711200"/>
                  </a:lnTo>
                  <a:lnTo>
                    <a:pt x="847960" y="685800"/>
                  </a:lnTo>
                  <a:lnTo>
                    <a:pt x="881979" y="660400"/>
                  </a:lnTo>
                  <a:lnTo>
                    <a:pt x="916733" y="622300"/>
                  </a:lnTo>
                  <a:lnTo>
                    <a:pt x="952207" y="596900"/>
                  </a:lnTo>
                  <a:lnTo>
                    <a:pt x="988383" y="571500"/>
                  </a:lnTo>
                  <a:lnTo>
                    <a:pt x="1025247" y="546100"/>
                  </a:lnTo>
                  <a:lnTo>
                    <a:pt x="1062782" y="520700"/>
                  </a:lnTo>
                  <a:lnTo>
                    <a:pt x="1100971" y="495300"/>
                  </a:lnTo>
                  <a:lnTo>
                    <a:pt x="1139798" y="482600"/>
                  </a:lnTo>
                  <a:lnTo>
                    <a:pt x="1219303" y="431800"/>
                  </a:lnTo>
                  <a:lnTo>
                    <a:pt x="1259948" y="419100"/>
                  </a:lnTo>
                  <a:lnTo>
                    <a:pt x="1301166" y="393700"/>
                  </a:lnTo>
                  <a:lnTo>
                    <a:pt x="1342941" y="381000"/>
                  </a:lnTo>
                  <a:lnTo>
                    <a:pt x="1385257" y="355600"/>
                  </a:lnTo>
                  <a:lnTo>
                    <a:pt x="1649605" y="279400"/>
                  </a:lnTo>
                  <a:lnTo>
                    <a:pt x="1695254" y="266700"/>
                  </a:lnTo>
                  <a:lnTo>
                    <a:pt x="1741313" y="266700"/>
                  </a:lnTo>
                  <a:lnTo>
                    <a:pt x="1787768" y="254000"/>
                  </a:lnTo>
                  <a:lnTo>
                    <a:pt x="1834601" y="254000"/>
                  </a:lnTo>
                  <a:lnTo>
                    <a:pt x="1881796" y="241300"/>
                  </a:lnTo>
                  <a:lnTo>
                    <a:pt x="2988827" y="241300"/>
                  </a:lnTo>
                  <a:lnTo>
                    <a:pt x="2928346" y="203200"/>
                  </a:lnTo>
                  <a:lnTo>
                    <a:pt x="2887324" y="190500"/>
                  </a:lnTo>
                  <a:lnTo>
                    <a:pt x="2845792" y="165100"/>
                  </a:lnTo>
                  <a:lnTo>
                    <a:pt x="2761248" y="139700"/>
                  </a:lnTo>
                  <a:lnTo>
                    <a:pt x="2718262" y="114300"/>
                  </a:lnTo>
                  <a:lnTo>
                    <a:pt x="2451136" y="38100"/>
                  </a:lnTo>
                  <a:close/>
                </a:path>
                <a:path w="4051300" h="4038600">
                  <a:moveTo>
                    <a:pt x="2988827" y="241300"/>
                  </a:moveTo>
                  <a:lnTo>
                    <a:pt x="2168995" y="241300"/>
                  </a:lnTo>
                  <a:lnTo>
                    <a:pt x="2216190" y="254000"/>
                  </a:lnTo>
                  <a:lnTo>
                    <a:pt x="2263023" y="254000"/>
                  </a:lnTo>
                  <a:lnTo>
                    <a:pt x="2309478" y="266700"/>
                  </a:lnTo>
                  <a:lnTo>
                    <a:pt x="2355537" y="266700"/>
                  </a:lnTo>
                  <a:lnTo>
                    <a:pt x="2401186" y="279400"/>
                  </a:lnTo>
                  <a:lnTo>
                    <a:pt x="2665534" y="355600"/>
                  </a:lnTo>
                  <a:lnTo>
                    <a:pt x="2707850" y="381000"/>
                  </a:lnTo>
                  <a:lnTo>
                    <a:pt x="2749625" y="393700"/>
                  </a:lnTo>
                  <a:lnTo>
                    <a:pt x="2790843" y="419100"/>
                  </a:lnTo>
                  <a:lnTo>
                    <a:pt x="2831488" y="431800"/>
                  </a:lnTo>
                  <a:lnTo>
                    <a:pt x="2910993" y="482600"/>
                  </a:lnTo>
                  <a:lnTo>
                    <a:pt x="2949820" y="495300"/>
                  </a:lnTo>
                  <a:lnTo>
                    <a:pt x="2988009" y="520700"/>
                  </a:lnTo>
                  <a:lnTo>
                    <a:pt x="3025544" y="546100"/>
                  </a:lnTo>
                  <a:lnTo>
                    <a:pt x="3062408" y="571500"/>
                  </a:lnTo>
                  <a:lnTo>
                    <a:pt x="3098584" y="596900"/>
                  </a:lnTo>
                  <a:lnTo>
                    <a:pt x="3134058" y="622300"/>
                  </a:lnTo>
                  <a:lnTo>
                    <a:pt x="3168812" y="660400"/>
                  </a:lnTo>
                  <a:lnTo>
                    <a:pt x="3202831" y="685800"/>
                  </a:lnTo>
                  <a:lnTo>
                    <a:pt x="3236098" y="711200"/>
                  </a:lnTo>
                  <a:lnTo>
                    <a:pt x="3268597" y="749300"/>
                  </a:lnTo>
                  <a:lnTo>
                    <a:pt x="3300311" y="774700"/>
                  </a:lnTo>
                  <a:lnTo>
                    <a:pt x="3331225" y="812800"/>
                  </a:lnTo>
                  <a:lnTo>
                    <a:pt x="3361322" y="838200"/>
                  </a:lnTo>
                  <a:lnTo>
                    <a:pt x="3390586" y="876300"/>
                  </a:lnTo>
                  <a:lnTo>
                    <a:pt x="3419001" y="914400"/>
                  </a:lnTo>
                  <a:lnTo>
                    <a:pt x="3446551" y="952500"/>
                  </a:lnTo>
                  <a:lnTo>
                    <a:pt x="3473219" y="990600"/>
                  </a:lnTo>
                  <a:lnTo>
                    <a:pt x="3498989" y="1016000"/>
                  </a:lnTo>
                  <a:lnTo>
                    <a:pt x="3523845" y="1054100"/>
                  </a:lnTo>
                  <a:lnTo>
                    <a:pt x="3547771" y="1092200"/>
                  </a:lnTo>
                  <a:lnTo>
                    <a:pt x="3570750" y="1130300"/>
                  </a:lnTo>
                  <a:lnTo>
                    <a:pt x="3592766" y="1181100"/>
                  </a:lnTo>
                  <a:lnTo>
                    <a:pt x="3613803" y="1219200"/>
                  </a:lnTo>
                  <a:lnTo>
                    <a:pt x="3633845" y="1257300"/>
                  </a:lnTo>
                  <a:lnTo>
                    <a:pt x="3652876" y="1295400"/>
                  </a:lnTo>
                  <a:lnTo>
                    <a:pt x="3670879" y="1333500"/>
                  </a:lnTo>
                  <a:lnTo>
                    <a:pt x="3687838" y="1384300"/>
                  </a:lnTo>
                  <a:lnTo>
                    <a:pt x="3703737" y="1422400"/>
                  </a:lnTo>
                  <a:lnTo>
                    <a:pt x="3718560" y="1473200"/>
                  </a:lnTo>
                  <a:lnTo>
                    <a:pt x="3732290" y="1511300"/>
                  </a:lnTo>
                  <a:lnTo>
                    <a:pt x="3744911" y="1549400"/>
                  </a:lnTo>
                  <a:lnTo>
                    <a:pt x="3756407" y="1600200"/>
                  </a:lnTo>
                  <a:lnTo>
                    <a:pt x="3766762" y="1651000"/>
                  </a:lnTo>
                  <a:lnTo>
                    <a:pt x="3775960" y="1689100"/>
                  </a:lnTo>
                  <a:lnTo>
                    <a:pt x="3783984" y="1739900"/>
                  </a:lnTo>
                  <a:lnTo>
                    <a:pt x="3790818" y="1778000"/>
                  </a:lnTo>
                  <a:lnTo>
                    <a:pt x="3796445" y="1828800"/>
                  </a:lnTo>
                  <a:lnTo>
                    <a:pt x="3800851" y="1879600"/>
                  </a:lnTo>
                  <a:lnTo>
                    <a:pt x="3804018" y="1930400"/>
                  </a:lnTo>
                  <a:lnTo>
                    <a:pt x="3805930" y="1968500"/>
                  </a:lnTo>
                  <a:lnTo>
                    <a:pt x="3806571" y="2019300"/>
                  </a:lnTo>
                  <a:lnTo>
                    <a:pt x="3805930" y="2070100"/>
                  </a:lnTo>
                  <a:lnTo>
                    <a:pt x="3804018" y="2120900"/>
                  </a:lnTo>
                  <a:lnTo>
                    <a:pt x="3800851" y="2159000"/>
                  </a:lnTo>
                  <a:lnTo>
                    <a:pt x="3796445" y="2209800"/>
                  </a:lnTo>
                  <a:lnTo>
                    <a:pt x="3790818" y="2260600"/>
                  </a:lnTo>
                  <a:lnTo>
                    <a:pt x="3783984" y="2298700"/>
                  </a:lnTo>
                  <a:lnTo>
                    <a:pt x="3775960" y="2349500"/>
                  </a:lnTo>
                  <a:lnTo>
                    <a:pt x="3766762" y="2400300"/>
                  </a:lnTo>
                  <a:lnTo>
                    <a:pt x="3756407" y="2438400"/>
                  </a:lnTo>
                  <a:lnTo>
                    <a:pt x="3744911" y="2489200"/>
                  </a:lnTo>
                  <a:lnTo>
                    <a:pt x="3732290" y="2527300"/>
                  </a:lnTo>
                  <a:lnTo>
                    <a:pt x="3718560" y="2578100"/>
                  </a:lnTo>
                  <a:lnTo>
                    <a:pt x="3703737" y="2616200"/>
                  </a:lnTo>
                  <a:lnTo>
                    <a:pt x="3687838" y="2667000"/>
                  </a:lnTo>
                  <a:lnTo>
                    <a:pt x="3670879" y="2705100"/>
                  </a:lnTo>
                  <a:lnTo>
                    <a:pt x="3652876" y="2743200"/>
                  </a:lnTo>
                  <a:lnTo>
                    <a:pt x="3633845" y="2781300"/>
                  </a:lnTo>
                  <a:lnTo>
                    <a:pt x="3613803" y="2832100"/>
                  </a:lnTo>
                  <a:lnTo>
                    <a:pt x="3592766" y="2870200"/>
                  </a:lnTo>
                  <a:lnTo>
                    <a:pt x="3570750" y="2908300"/>
                  </a:lnTo>
                  <a:lnTo>
                    <a:pt x="3547771" y="2946400"/>
                  </a:lnTo>
                  <a:lnTo>
                    <a:pt x="3523845" y="2984500"/>
                  </a:lnTo>
                  <a:lnTo>
                    <a:pt x="3498989" y="3022600"/>
                  </a:lnTo>
                  <a:lnTo>
                    <a:pt x="3473219" y="3060700"/>
                  </a:lnTo>
                  <a:lnTo>
                    <a:pt x="3446551" y="3098800"/>
                  </a:lnTo>
                  <a:lnTo>
                    <a:pt x="3419001" y="3124200"/>
                  </a:lnTo>
                  <a:lnTo>
                    <a:pt x="3390586" y="3162300"/>
                  </a:lnTo>
                  <a:lnTo>
                    <a:pt x="3361322" y="3200400"/>
                  </a:lnTo>
                  <a:lnTo>
                    <a:pt x="3331225" y="3225800"/>
                  </a:lnTo>
                  <a:lnTo>
                    <a:pt x="3300311" y="3263900"/>
                  </a:lnTo>
                  <a:lnTo>
                    <a:pt x="3268597" y="3289300"/>
                  </a:lnTo>
                  <a:lnTo>
                    <a:pt x="3236098" y="3327400"/>
                  </a:lnTo>
                  <a:lnTo>
                    <a:pt x="3202831" y="3352800"/>
                  </a:lnTo>
                  <a:lnTo>
                    <a:pt x="3168812" y="3390900"/>
                  </a:lnTo>
                  <a:lnTo>
                    <a:pt x="3134058" y="3416300"/>
                  </a:lnTo>
                  <a:lnTo>
                    <a:pt x="3098584" y="3441700"/>
                  </a:lnTo>
                  <a:lnTo>
                    <a:pt x="3062408" y="3467100"/>
                  </a:lnTo>
                  <a:lnTo>
                    <a:pt x="3025544" y="3492500"/>
                  </a:lnTo>
                  <a:lnTo>
                    <a:pt x="2988009" y="3517900"/>
                  </a:lnTo>
                  <a:lnTo>
                    <a:pt x="2949820" y="3543300"/>
                  </a:lnTo>
                  <a:lnTo>
                    <a:pt x="2910993" y="3568700"/>
                  </a:lnTo>
                  <a:lnTo>
                    <a:pt x="2871543" y="3581400"/>
                  </a:lnTo>
                  <a:lnTo>
                    <a:pt x="2790843" y="3632200"/>
                  </a:lnTo>
                  <a:lnTo>
                    <a:pt x="2749625" y="3644900"/>
                  </a:lnTo>
                  <a:lnTo>
                    <a:pt x="2707850" y="3670300"/>
                  </a:lnTo>
                  <a:lnTo>
                    <a:pt x="2579343" y="3708400"/>
                  </a:lnTo>
                  <a:lnTo>
                    <a:pt x="2309478" y="3784600"/>
                  </a:lnTo>
                  <a:lnTo>
                    <a:pt x="2216190" y="3784600"/>
                  </a:lnTo>
                  <a:lnTo>
                    <a:pt x="2168995" y="3797300"/>
                  </a:lnTo>
                  <a:lnTo>
                    <a:pt x="3008809" y="3797300"/>
                  </a:lnTo>
                  <a:lnTo>
                    <a:pt x="3087081" y="3746500"/>
                  </a:lnTo>
                  <a:lnTo>
                    <a:pt x="3125364" y="3721100"/>
                  </a:lnTo>
                  <a:lnTo>
                    <a:pt x="3163061" y="3695700"/>
                  </a:lnTo>
                  <a:lnTo>
                    <a:pt x="3200159" y="3670300"/>
                  </a:lnTo>
                  <a:lnTo>
                    <a:pt x="3236647" y="3644900"/>
                  </a:lnTo>
                  <a:lnTo>
                    <a:pt x="3272510" y="3619500"/>
                  </a:lnTo>
                  <a:lnTo>
                    <a:pt x="3307738" y="3594100"/>
                  </a:lnTo>
                  <a:lnTo>
                    <a:pt x="3342317" y="3556000"/>
                  </a:lnTo>
                  <a:lnTo>
                    <a:pt x="3376234" y="3530600"/>
                  </a:lnTo>
                  <a:lnTo>
                    <a:pt x="3409477" y="3505200"/>
                  </a:lnTo>
                  <a:lnTo>
                    <a:pt x="3442034" y="3467100"/>
                  </a:lnTo>
                  <a:lnTo>
                    <a:pt x="3473891" y="3441700"/>
                  </a:lnTo>
                  <a:lnTo>
                    <a:pt x="3505036" y="3403600"/>
                  </a:lnTo>
                  <a:lnTo>
                    <a:pt x="3535457" y="3365500"/>
                  </a:lnTo>
                  <a:lnTo>
                    <a:pt x="3565140" y="3340100"/>
                  </a:lnTo>
                  <a:lnTo>
                    <a:pt x="3594074" y="3302000"/>
                  </a:lnTo>
                  <a:lnTo>
                    <a:pt x="3622245" y="3263900"/>
                  </a:lnTo>
                  <a:lnTo>
                    <a:pt x="3649641" y="3225800"/>
                  </a:lnTo>
                  <a:lnTo>
                    <a:pt x="3676249" y="3200400"/>
                  </a:lnTo>
                  <a:lnTo>
                    <a:pt x="3702057" y="3162300"/>
                  </a:lnTo>
                  <a:lnTo>
                    <a:pt x="3727052" y="3124200"/>
                  </a:lnTo>
                  <a:lnTo>
                    <a:pt x="3751221" y="3086100"/>
                  </a:lnTo>
                  <a:lnTo>
                    <a:pt x="3774552" y="3048000"/>
                  </a:lnTo>
                  <a:lnTo>
                    <a:pt x="3797033" y="3009900"/>
                  </a:lnTo>
                  <a:lnTo>
                    <a:pt x="3818650" y="2959100"/>
                  </a:lnTo>
                  <a:lnTo>
                    <a:pt x="3839390" y="2921000"/>
                  </a:lnTo>
                  <a:lnTo>
                    <a:pt x="3859243" y="2882900"/>
                  </a:lnTo>
                  <a:lnTo>
                    <a:pt x="3878193" y="2844800"/>
                  </a:lnTo>
                  <a:lnTo>
                    <a:pt x="3896230" y="2794000"/>
                  </a:lnTo>
                  <a:lnTo>
                    <a:pt x="3913340" y="2755900"/>
                  </a:lnTo>
                  <a:lnTo>
                    <a:pt x="3929512" y="2717800"/>
                  </a:lnTo>
                  <a:lnTo>
                    <a:pt x="3944731" y="2667000"/>
                  </a:lnTo>
                  <a:lnTo>
                    <a:pt x="3958986" y="2628900"/>
                  </a:lnTo>
                  <a:lnTo>
                    <a:pt x="3972263" y="2578100"/>
                  </a:lnTo>
                  <a:lnTo>
                    <a:pt x="3984552" y="2540000"/>
                  </a:lnTo>
                  <a:lnTo>
                    <a:pt x="3995837" y="2489200"/>
                  </a:lnTo>
                  <a:lnTo>
                    <a:pt x="4006108" y="2451100"/>
                  </a:lnTo>
                  <a:lnTo>
                    <a:pt x="4015352" y="2400300"/>
                  </a:lnTo>
                  <a:lnTo>
                    <a:pt x="4023555" y="2349500"/>
                  </a:lnTo>
                  <a:lnTo>
                    <a:pt x="4030705" y="2311400"/>
                  </a:lnTo>
                  <a:lnTo>
                    <a:pt x="4036790" y="2260600"/>
                  </a:lnTo>
                  <a:lnTo>
                    <a:pt x="4041797" y="2209800"/>
                  </a:lnTo>
                  <a:lnTo>
                    <a:pt x="4045713" y="2171700"/>
                  </a:lnTo>
                  <a:lnTo>
                    <a:pt x="4048526" y="2120900"/>
                  </a:lnTo>
                  <a:lnTo>
                    <a:pt x="4050223" y="2070100"/>
                  </a:lnTo>
                  <a:lnTo>
                    <a:pt x="4050792" y="2019300"/>
                  </a:lnTo>
                  <a:lnTo>
                    <a:pt x="4050223" y="1968500"/>
                  </a:lnTo>
                  <a:lnTo>
                    <a:pt x="4048526" y="1930400"/>
                  </a:lnTo>
                  <a:lnTo>
                    <a:pt x="4045713" y="1879600"/>
                  </a:lnTo>
                  <a:lnTo>
                    <a:pt x="4041797" y="1828800"/>
                  </a:lnTo>
                  <a:lnTo>
                    <a:pt x="4036790" y="1778000"/>
                  </a:lnTo>
                  <a:lnTo>
                    <a:pt x="4030705" y="1739900"/>
                  </a:lnTo>
                  <a:lnTo>
                    <a:pt x="4023555" y="1689100"/>
                  </a:lnTo>
                  <a:lnTo>
                    <a:pt x="4015352" y="1638300"/>
                  </a:lnTo>
                  <a:lnTo>
                    <a:pt x="4006108" y="1600200"/>
                  </a:lnTo>
                  <a:lnTo>
                    <a:pt x="3995837" y="1549400"/>
                  </a:lnTo>
                  <a:lnTo>
                    <a:pt x="3984552" y="1511300"/>
                  </a:lnTo>
                  <a:lnTo>
                    <a:pt x="3972263" y="1460500"/>
                  </a:lnTo>
                  <a:lnTo>
                    <a:pt x="3958986" y="1409700"/>
                  </a:lnTo>
                  <a:lnTo>
                    <a:pt x="3944731" y="1371600"/>
                  </a:lnTo>
                  <a:lnTo>
                    <a:pt x="3929512" y="1333500"/>
                  </a:lnTo>
                  <a:lnTo>
                    <a:pt x="3913340" y="1282700"/>
                  </a:lnTo>
                  <a:lnTo>
                    <a:pt x="3896230" y="1244600"/>
                  </a:lnTo>
                  <a:lnTo>
                    <a:pt x="3878193" y="1206500"/>
                  </a:lnTo>
                  <a:lnTo>
                    <a:pt x="3859243" y="1155700"/>
                  </a:lnTo>
                  <a:lnTo>
                    <a:pt x="3839390" y="1117600"/>
                  </a:lnTo>
                  <a:lnTo>
                    <a:pt x="3818650" y="1079500"/>
                  </a:lnTo>
                  <a:lnTo>
                    <a:pt x="3797033" y="1041400"/>
                  </a:lnTo>
                  <a:lnTo>
                    <a:pt x="3774552" y="1003300"/>
                  </a:lnTo>
                  <a:lnTo>
                    <a:pt x="3751221" y="965200"/>
                  </a:lnTo>
                  <a:lnTo>
                    <a:pt x="3727052" y="927100"/>
                  </a:lnTo>
                  <a:lnTo>
                    <a:pt x="3702057" y="889000"/>
                  </a:lnTo>
                  <a:lnTo>
                    <a:pt x="3676249" y="850900"/>
                  </a:lnTo>
                  <a:lnTo>
                    <a:pt x="3649641" y="812800"/>
                  </a:lnTo>
                  <a:lnTo>
                    <a:pt x="3622245" y="774700"/>
                  </a:lnTo>
                  <a:lnTo>
                    <a:pt x="3594074" y="736600"/>
                  </a:lnTo>
                  <a:lnTo>
                    <a:pt x="3565140" y="711200"/>
                  </a:lnTo>
                  <a:lnTo>
                    <a:pt x="3535457" y="673100"/>
                  </a:lnTo>
                  <a:lnTo>
                    <a:pt x="3505036" y="635000"/>
                  </a:lnTo>
                  <a:lnTo>
                    <a:pt x="3473891" y="609600"/>
                  </a:lnTo>
                  <a:lnTo>
                    <a:pt x="3442034" y="571500"/>
                  </a:lnTo>
                  <a:lnTo>
                    <a:pt x="3409477" y="546100"/>
                  </a:lnTo>
                  <a:lnTo>
                    <a:pt x="3376234" y="508000"/>
                  </a:lnTo>
                  <a:lnTo>
                    <a:pt x="3342317" y="482600"/>
                  </a:lnTo>
                  <a:lnTo>
                    <a:pt x="3307738" y="457200"/>
                  </a:lnTo>
                  <a:lnTo>
                    <a:pt x="3272510" y="419100"/>
                  </a:lnTo>
                  <a:lnTo>
                    <a:pt x="3236647" y="393700"/>
                  </a:lnTo>
                  <a:lnTo>
                    <a:pt x="3200159" y="368300"/>
                  </a:lnTo>
                  <a:lnTo>
                    <a:pt x="3163061" y="342900"/>
                  </a:lnTo>
                  <a:lnTo>
                    <a:pt x="3125364" y="317500"/>
                  </a:lnTo>
                  <a:lnTo>
                    <a:pt x="3087081" y="292100"/>
                  </a:lnTo>
                  <a:lnTo>
                    <a:pt x="3048225" y="279400"/>
                  </a:lnTo>
                  <a:lnTo>
                    <a:pt x="2988827" y="241300"/>
                  </a:lnTo>
                  <a:close/>
                </a:path>
                <a:path w="4051300" h="4038600">
                  <a:moveTo>
                    <a:pt x="2312222" y="12700"/>
                  </a:moveTo>
                  <a:lnTo>
                    <a:pt x="1738569" y="12700"/>
                  </a:lnTo>
                  <a:lnTo>
                    <a:pt x="1645592" y="38100"/>
                  </a:lnTo>
                  <a:lnTo>
                    <a:pt x="2405199" y="38100"/>
                  </a:lnTo>
                  <a:lnTo>
                    <a:pt x="2312222" y="12700"/>
                  </a:lnTo>
                  <a:close/>
                </a:path>
                <a:path w="4051300" h="4038600">
                  <a:moveTo>
                    <a:pt x="2217862" y="0"/>
                  </a:moveTo>
                  <a:lnTo>
                    <a:pt x="1832929" y="0"/>
                  </a:lnTo>
                  <a:lnTo>
                    <a:pt x="1785582" y="12700"/>
                  </a:lnTo>
                  <a:lnTo>
                    <a:pt x="2265209" y="12700"/>
                  </a:lnTo>
                  <a:lnTo>
                    <a:pt x="2217862" y="0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4194" y="3424650"/>
              <a:ext cx="441959" cy="441959"/>
            </a:xfrm>
            <a:custGeom>
              <a:avLst/>
              <a:gdLst/>
              <a:ahLst/>
              <a:cxnLst/>
              <a:rect l="l" t="t" r="r" b="b"/>
              <a:pathLst>
                <a:path w="441959" h="441960">
                  <a:moveTo>
                    <a:pt x="220757" y="0"/>
                  </a:moveTo>
                  <a:lnTo>
                    <a:pt x="178604" y="4042"/>
                  </a:lnTo>
                  <a:lnTo>
                    <a:pt x="137703" y="16168"/>
                  </a:lnTo>
                  <a:lnTo>
                    <a:pt x="99309" y="36379"/>
                  </a:lnTo>
                  <a:lnTo>
                    <a:pt x="64674" y="64674"/>
                  </a:lnTo>
                  <a:lnTo>
                    <a:pt x="36379" y="99309"/>
                  </a:lnTo>
                  <a:lnTo>
                    <a:pt x="16168" y="137703"/>
                  </a:lnTo>
                  <a:lnTo>
                    <a:pt x="4042" y="178604"/>
                  </a:lnTo>
                  <a:lnTo>
                    <a:pt x="0" y="220757"/>
                  </a:lnTo>
                  <a:lnTo>
                    <a:pt x="4042" y="262911"/>
                  </a:lnTo>
                  <a:lnTo>
                    <a:pt x="16168" y="303811"/>
                  </a:lnTo>
                  <a:lnTo>
                    <a:pt x="36379" y="342205"/>
                  </a:lnTo>
                  <a:lnTo>
                    <a:pt x="64674" y="376840"/>
                  </a:lnTo>
                  <a:lnTo>
                    <a:pt x="99309" y="405135"/>
                  </a:lnTo>
                  <a:lnTo>
                    <a:pt x="137703" y="425346"/>
                  </a:lnTo>
                  <a:lnTo>
                    <a:pt x="178604" y="437473"/>
                  </a:lnTo>
                  <a:lnTo>
                    <a:pt x="220757" y="441515"/>
                  </a:lnTo>
                  <a:lnTo>
                    <a:pt x="262911" y="437473"/>
                  </a:lnTo>
                  <a:lnTo>
                    <a:pt x="303811" y="425346"/>
                  </a:lnTo>
                  <a:lnTo>
                    <a:pt x="342205" y="405135"/>
                  </a:lnTo>
                  <a:lnTo>
                    <a:pt x="376840" y="376840"/>
                  </a:lnTo>
                  <a:lnTo>
                    <a:pt x="405135" y="342205"/>
                  </a:lnTo>
                  <a:lnTo>
                    <a:pt x="425346" y="303811"/>
                  </a:lnTo>
                  <a:lnTo>
                    <a:pt x="437473" y="262911"/>
                  </a:lnTo>
                  <a:lnTo>
                    <a:pt x="441515" y="220757"/>
                  </a:lnTo>
                  <a:lnTo>
                    <a:pt x="437473" y="178604"/>
                  </a:lnTo>
                  <a:lnTo>
                    <a:pt x="425346" y="137703"/>
                  </a:lnTo>
                  <a:lnTo>
                    <a:pt x="405135" y="99309"/>
                  </a:lnTo>
                  <a:lnTo>
                    <a:pt x="376840" y="64674"/>
                  </a:lnTo>
                  <a:lnTo>
                    <a:pt x="342205" y="36379"/>
                  </a:lnTo>
                  <a:lnTo>
                    <a:pt x="303811" y="16168"/>
                  </a:lnTo>
                  <a:lnTo>
                    <a:pt x="262911" y="4042"/>
                  </a:lnTo>
                  <a:lnTo>
                    <a:pt x="22075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634194" y="3424650"/>
              <a:ext cx="441959" cy="441959"/>
            </a:xfrm>
            <a:custGeom>
              <a:avLst/>
              <a:gdLst/>
              <a:ahLst/>
              <a:cxnLst/>
              <a:rect l="l" t="t" r="r" b="b"/>
              <a:pathLst>
                <a:path w="441959" h="441960">
                  <a:moveTo>
                    <a:pt x="376840" y="64674"/>
                  </a:moveTo>
                  <a:lnTo>
                    <a:pt x="405135" y="99309"/>
                  </a:lnTo>
                  <a:lnTo>
                    <a:pt x="425346" y="137703"/>
                  </a:lnTo>
                  <a:lnTo>
                    <a:pt x="437473" y="178604"/>
                  </a:lnTo>
                  <a:lnTo>
                    <a:pt x="441515" y="220757"/>
                  </a:lnTo>
                  <a:lnTo>
                    <a:pt x="437473" y="262911"/>
                  </a:lnTo>
                  <a:lnTo>
                    <a:pt x="425346" y="303811"/>
                  </a:lnTo>
                  <a:lnTo>
                    <a:pt x="405135" y="342205"/>
                  </a:lnTo>
                  <a:lnTo>
                    <a:pt x="376840" y="376840"/>
                  </a:lnTo>
                  <a:lnTo>
                    <a:pt x="342205" y="405135"/>
                  </a:lnTo>
                  <a:lnTo>
                    <a:pt x="303811" y="425346"/>
                  </a:lnTo>
                  <a:lnTo>
                    <a:pt x="262911" y="437473"/>
                  </a:lnTo>
                  <a:lnTo>
                    <a:pt x="220757" y="441515"/>
                  </a:lnTo>
                  <a:lnTo>
                    <a:pt x="178604" y="437473"/>
                  </a:lnTo>
                  <a:lnTo>
                    <a:pt x="137703" y="425346"/>
                  </a:lnTo>
                  <a:lnTo>
                    <a:pt x="99309" y="405135"/>
                  </a:lnTo>
                  <a:lnTo>
                    <a:pt x="64674" y="376840"/>
                  </a:lnTo>
                  <a:lnTo>
                    <a:pt x="36379" y="342205"/>
                  </a:lnTo>
                  <a:lnTo>
                    <a:pt x="16168" y="303811"/>
                  </a:lnTo>
                  <a:lnTo>
                    <a:pt x="4042" y="262911"/>
                  </a:lnTo>
                  <a:lnTo>
                    <a:pt x="0" y="220757"/>
                  </a:lnTo>
                  <a:lnTo>
                    <a:pt x="4042" y="178604"/>
                  </a:lnTo>
                  <a:lnTo>
                    <a:pt x="16168" y="137703"/>
                  </a:lnTo>
                  <a:lnTo>
                    <a:pt x="36379" y="99309"/>
                  </a:lnTo>
                  <a:lnTo>
                    <a:pt x="64674" y="64674"/>
                  </a:lnTo>
                  <a:lnTo>
                    <a:pt x="99309" y="36379"/>
                  </a:lnTo>
                  <a:lnTo>
                    <a:pt x="137703" y="16168"/>
                  </a:lnTo>
                  <a:lnTo>
                    <a:pt x="178604" y="4042"/>
                  </a:lnTo>
                  <a:lnTo>
                    <a:pt x="220757" y="0"/>
                  </a:lnTo>
                  <a:lnTo>
                    <a:pt x="262911" y="4042"/>
                  </a:lnTo>
                  <a:lnTo>
                    <a:pt x="303811" y="16168"/>
                  </a:lnTo>
                  <a:lnTo>
                    <a:pt x="342205" y="36379"/>
                  </a:lnTo>
                  <a:lnTo>
                    <a:pt x="376840" y="64674"/>
                  </a:lnTo>
                </a:path>
              </a:pathLst>
            </a:custGeom>
            <a:ln w="28574">
              <a:solidFill>
                <a:srgbClr val="DDEA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634194" y="6116034"/>
              <a:ext cx="441959" cy="441959"/>
            </a:xfrm>
            <a:custGeom>
              <a:avLst/>
              <a:gdLst/>
              <a:ahLst/>
              <a:cxnLst/>
              <a:rect l="l" t="t" r="r" b="b"/>
              <a:pathLst>
                <a:path w="441959" h="441959">
                  <a:moveTo>
                    <a:pt x="220757" y="0"/>
                  </a:moveTo>
                  <a:lnTo>
                    <a:pt x="178604" y="4042"/>
                  </a:lnTo>
                  <a:lnTo>
                    <a:pt x="137703" y="16168"/>
                  </a:lnTo>
                  <a:lnTo>
                    <a:pt x="99309" y="36379"/>
                  </a:lnTo>
                  <a:lnTo>
                    <a:pt x="64674" y="64674"/>
                  </a:lnTo>
                  <a:lnTo>
                    <a:pt x="36379" y="99309"/>
                  </a:lnTo>
                  <a:lnTo>
                    <a:pt x="16168" y="137703"/>
                  </a:lnTo>
                  <a:lnTo>
                    <a:pt x="4042" y="178604"/>
                  </a:lnTo>
                  <a:lnTo>
                    <a:pt x="0" y="220757"/>
                  </a:lnTo>
                  <a:lnTo>
                    <a:pt x="4042" y="262911"/>
                  </a:lnTo>
                  <a:lnTo>
                    <a:pt x="16168" y="303811"/>
                  </a:lnTo>
                  <a:lnTo>
                    <a:pt x="36379" y="342205"/>
                  </a:lnTo>
                  <a:lnTo>
                    <a:pt x="64674" y="376840"/>
                  </a:lnTo>
                  <a:lnTo>
                    <a:pt x="99309" y="405135"/>
                  </a:lnTo>
                  <a:lnTo>
                    <a:pt x="137703" y="425346"/>
                  </a:lnTo>
                  <a:lnTo>
                    <a:pt x="178604" y="437473"/>
                  </a:lnTo>
                  <a:lnTo>
                    <a:pt x="220757" y="441515"/>
                  </a:lnTo>
                  <a:lnTo>
                    <a:pt x="262911" y="437473"/>
                  </a:lnTo>
                  <a:lnTo>
                    <a:pt x="303811" y="425346"/>
                  </a:lnTo>
                  <a:lnTo>
                    <a:pt x="342205" y="405135"/>
                  </a:lnTo>
                  <a:lnTo>
                    <a:pt x="376840" y="376840"/>
                  </a:lnTo>
                  <a:lnTo>
                    <a:pt x="405135" y="342205"/>
                  </a:lnTo>
                  <a:lnTo>
                    <a:pt x="425346" y="303811"/>
                  </a:lnTo>
                  <a:lnTo>
                    <a:pt x="437473" y="262911"/>
                  </a:lnTo>
                  <a:lnTo>
                    <a:pt x="441515" y="220757"/>
                  </a:lnTo>
                  <a:lnTo>
                    <a:pt x="437473" y="178604"/>
                  </a:lnTo>
                  <a:lnTo>
                    <a:pt x="425346" y="137703"/>
                  </a:lnTo>
                  <a:lnTo>
                    <a:pt x="405135" y="99309"/>
                  </a:lnTo>
                  <a:lnTo>
                    <a:pt x="376840" y="64674"/>
                  </a:lnTo>
                  <a:lnTo>
                    <a:pt x="342205" y="36379"/>
                  </a:lnTo>
                  <a:lnTo>
                    <a:pt x="303811" y="16168"/>
                  </a:lnTo>
                  <a:lnTo>
                    <a:pt x="262911" y="4042"/>
                  </a:lnTo>
                  <a:lnTo>
                    <a:pt x="22075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634194" y="6116034"/>
              <a:ext cx="441959" cy="441959"/>
            </a:xfrm>
            <a:custGeom>
              <a:avLst/>
              <a:gdLst/>
              <a:ahLst/>
              <a:cxnLst/>
              <a:rect l="l" t="t" r="r" b="b"/>
              <a:pathLst>
                <a:path w="441959" h="441959">
                  <a:moveTo>
                    <a:pt x="64674" y="64674"/>
                  </a:moveTo>
                  <a:lnTo>
                    <a:pt x="99309" y="36379"/>
                  </a:lnTo>
                  <a:lnTo>
                    <a:pt x="137703" y="16168"/>
                  </a:lnTo>
                  <a:lnTo>
                    <a:pt x="178604" y="4042"/>
                  </a:lnTo>
                  <a:lnTo>
                    <a:pt x="220757" y="0"/>
                  </a:lnTo>
                  <a:lnTo>
                    <a:pt x="262911" y="4042"/>
                  </a:lnTo>
                  <a:lnTo>
                    <a:pt x="303811" y="16168"/>
                  </a:lnTo>
                  <a:lnTo>
                    <a:pt x="342205" y="36379"/>
                  </a:lnTo>
                  <a:lnTo>
                    <a:pt x="376840" y="64674"/>
                  </a:lnTo>
                  <a:lnTo>
                    <a:pt x="405135" y="99309"/>
                  </a:lnTo>
                  <a:lnTo>
                    <a:pt x="425346" y="137703"/>
                  </a:lnTo>
                  <a:lnTo>
                    <a:pt x="437473" y="178604"/>
                  </a:lnTo>
                  <a:lnTo>
                    <a:pt x="441515" y="220757"/>
                  </a:lnTo>
                  <a:lnTo>
                    <a:pt x="437473" y="262911"/>
                  </a:lnTo>
                  <a:lnTo>
                    <a:pt x="425346" y="303811"/>
                  </a:lnTo>
                  <a:lnTo>
                    <a:pt x="405135" y="342205"/>
                  </a:lnTo>
                  <a:lnTo>
                    <a:pt x="376840" y="376840"/>
                  </a:lnTo>
                  <a:lnTo>
                    <a:pt x="342205" y="405135"/>
                  </a:lnTo>
                  <a:lnTo>
                    <a:pt x="303811" y="425346"/>
                  </a:lnTo>
                  <a:lnTo>
                    <a:pt x="262911" y="437473"/>
                  </a:lnTo>
                  <a:lnTo>
                    <a:pt x="220757" y="441515"/>
                  </a:lnTo>
                  <a:lnTo>
                    <a:pt x="178604" y="437473"/>
                  </a:lnTo>
                  <a:lnTo>
                    <a:pt x="137703" y="425346"/>
                  </a:lnTo>
                  <a:lnTo>
                    <a:pt x="99309" y="405135"/>
                  </a:lnTo>
                  <a:lnTo>
                    <a:pt x="64674" y="376840"/>
                  </a:lnTo>
                  <a:lnTo>
                    <a:pt x="36379" y="342205"/>
                  </a:lnTo>
                  <a:lnTo>
                    <a:pt x="16168" y="303811"/>
                  </a:lnTo>
                  <a:lnTo>
                    <a:pt x="4042" y="262911"/>
                  </a:lnTo>
                  <a:lnTo>
                    <a:pt x="0" y="220757"/>
                  </a:lnTo>
                  <a:lnTo>
                    <a:pt x="4042" y="178604"/>
                  </a:lnTo>
                  <a:lnTo>
                    <a:pt x="16168" y="137703"/>
                  </a:lnTo>
                  <a:lnTo>
                    <a:pt x="36379" y="99309"/>
                  </a:lnTo>
                  <a:lnTo>
                    <a:pt x="64674" y="64674"/>
                  </a:lnTo>
                </a:path>
              </a:pathLst>
            </a:custGeom>
            <a:ln w="28574">
              <a:solidFill>
                <a:srgbClr val="FFF1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328753" y="6116034"/>
              <a:ext cx="444500" cy="441959"/>
            </a:xfrm>
            <a:custGeom>
              <a:avLst/>
              <a:gdLst/>
              <a:ahLst/>
              <a:cxnLst/>
              <a:rect l="l" t="t" r="r" b="b"/>
              <a:pathLst>
                <a:path w="444500" h="441959">
                  <a:moveTo>
                    <a:pt x="222154" y="0"/>
                  </a:moveTo>
                  <a:lnTo>
                    <a:pt x="179717" y="4042"/>
                  </a:lnTo>
                  <a:lnTo>
                    <a:pt x="138545" y="16168"/>
                  </a:lnTo>
                  <a:lnTo>
                    <a:pt x="99902" y="36379"/>
                  </a:lnTo>
                  <a:lnTo>
                    <a:pt x="65055" y="64674"/>
                  </a:lnTo>
                  <a:lnTo>
                    <a:pt x="36593" y="99309"/>
                  </a:lnTo>
                  <a:lnTo>
                    <a:pt x="16263" y="137703"/>
                  </a:lnTo>
                  <a:lnTo>
                    <a:pt x="4065" y="178604"/>
                  </a:lnTo>
                  <a:lnTo>
                    <a:pt x="0" y="220757"/>
                  </a:lnTo>
                  <a:lnTo>
                    <a:pt x="4065" y="262911"/>
                  </a:lnTo>
                  <a:lnTo>
                    <a:pt x="16263" y="303811"/>
                  </a:lnTo>
                  <a:lnTo>
                    <a:pt x="36593" y="342205"/>
                  </a:lnTo>
                  <a:lnTo>
                    <a:pt x="65055" y="376840"/>
                  </a:lnTo>
                  <a:lnTo>
                    <a:pt x="99902" y="405135"/>
                  </a:lnTo>
                  <a:lnTo>
                    <a:pt x="138545" y="425346"/>
                  </a:lnTo>
                  <a:lnTo>
                    <a:pt x="179717" y="437473"/>
                  </a:lnTo>
                  <a:lnTo>
                    <a:pt x="222154" y="441515"/>
                  </a:lnTo>
                  <a:lnTo>
                    <a:pt x="264592" y="437473"/>
                  </a:lnTo>
                  <a:lnTo>
                    <a:pt x="305764" y="425346"/>
                  </a:lnTo>
                  <a:lnTo>
                    <a:pt x="344406" y="405135"/>
                  </a:lnTo>
                  <a:lnTo>
                    <a:pt x="379253" y="376840"/>
                  </a:lnTo>
                  <a:lnTo>
                    <a:pt x="407715" y="342205"/>
                  </a:lnTo>
                  <a:lnTo>
                    <a:pt x="428045" y="303811"/>
                  </a:lnTo>
                  <a:lnTo>
                    <a:pt x="440243" y="262911"/>
                  </a:lnTo>
                  <a:lnTo>
                    <a:pt x="444309" y="220757"/>
                  </a:lnTo>
                  <a:lnTo>
                    <a:pt x="440243" y="178604"/>
                  </a:lnTo>
                  <a:lnTo>
                    <a:pt x="428045" y="137703"/>
                  </a:lnTo>
                  <a:lnTo>
                    <a:pt x="407715" y="99309"/>
                  </a:lnTo>
                  <a:lnTo>
                    <a:pt x="379253" y="64674"/>
                  </a:lnTo>
                  <a:lnTo>
                    <a:pt x="344406" y="36379"/>
                  </a:lnTo>
                  <a:lnTo>
                    <a:pt x="305764" y="16168"/>
                  </a:lnTo>
                  <a:lnTo>
                    <a:pt x="264592" y="4042"/>
                  </a:lnTo>
                  <a:lnTo>
                    <a:pt x="222154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328753" y="6116034"/>
              <a:ext cx="444500" cy="441959"/>
            </a:xfrm>
            <a:custGeom>
              <a:avLst/>
              <a:gdLst/>
              <a:ahLst/>
              <a:cxnLst/>
              <a:rect l="l" t="t" r="r" b="b"/>
              <a:pathLst>
                <a:path w="444500" h="441959">
                  <a:moveTo>
                    <a:pt x="65055" y="376840"/>
                  </a:moveTo>
                  <a:lnTo>
                    <a:pt x="36593" y="342205"/>
                  </a:lnTo>
                  <a:lnTo>
                    <a:pt x="16263" y="303811"/>
                  </a:lnTo>
                  <a:lnTo>
                    <a:pt x="4065" y="262911"/>
                  </a:lnTo>
                  <a:lnTo>
                    <a:pt x="0" y="220757"/>
                  </a:lnTo>
                  <a:lnTo>
                    <a:pt x="4065" y="178604"/>
                  </a:lnTo>
                  <a:lnTo>
                    <a:pt x="16263" y="137703"/>
                  </a:lnTo>
                  <a:lnTo>
                    <a:pt x="36593" y="99309"/>
                  </a:lnTo>
                  <a:lnTo>
                    <a:pt x="65055" y="64674"/>
                  </a:lnTo>
                  <a:lnTo>
                    <a:pt x="99902" y="36379"/>
                  </a:lnTo>
                  <a:lnTo>
                    <a:pt x="138545" y="16168"/>
                  </a:lnTo>
                  <a:lnTo>
                    <a:pt x="179717" y="4042"/>
                  </a:lnTo>
                  <a:lnTo>
                    <a:pt x="222154" y="0"/>
                  </a:lnTo>
                  <a:lnTo>
                    <a:pt x="264592" y="4042"/>
                  </a:lnTo>
                  <a:lnTo>
                    <a:pt x="305764" y="16168"/>
                  </a:lnTo>
                  <a:lnTo>
                    <a:pt x="344406" y="36379"/>
                  </a:lnTo>
                  <a:lnTo>
                    <a:pt x="379253" y="64674"/>
                  </a:lnTo>
                  <a:lnTo>
                    <a:pt x="407715" y="99309"/>
                  </a:lnTo>
                  <a:lnTo>
                    <a:pt x="428045" y="137703"/>
                  </a:lnTo>
                  <a:lnTo>
                    <a:pt x="440243" y="178604"/>
                  </a:lnTo>
                  <a:lnTo>
                    <a:pt x="444309" y="220757"/>
                  </a:lnTo>
                  <a:lnTo>
                    <a:pt x="440243" y="262911"/>
                  </a:lnTo>
                  <a:lnTo>
                    <a:pt x="428045" y="303811"/>
                  </a:lnTo>
                  <a:lnTo>
                    <a:pt x="407715" y="342205"/>
                  </a:lnTo>
                  <a:lnTo>
                    <a:pt x="379253" y="376840"/>
                  </a:lnTo>
                  <a:lnTo>
                    <a:pt x="344406" y="405135"/>
                  </a:lnTo>
                  <a:lnTo>
                    <a:pt x="305764" y="425346"/>
                  </a:lnTo>
                  <a:lnTo>
                    <a:pt x="264592" y="437473"/>
                  </a:lnTo>
                  <a:lnTo>
                    <a:pt x="222154" y="441515"/>
                  </a:lnTo>
                  <a:lnTo>
                    <a:pt x="179717" y="437473"/>
                  </a:lnTo>
                  <a:lnTo>
                    <a:pt x="138545" y="425346"/>
                  </a:lnTo>
                  <a:lnTo>
                    <a:pt x="99902" y="405135"/>
                  </a:lnTo>
                  <a:lnTo>
                    <a:pt x="65055" y="376840"/>
                  </a:lnTo>
                </a:path>
              </a:pathLst>
            </a:custGeom>
            <a:ln w="28575">
              <a:solidFill>
                <a:srgbClr val="ECEC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328753" y="3424650"/>
              <a:ext cx="444500" cy="441959"/>
            </a:xfrm>
            <a:custGeom>
              <a:avLst/>
              <a:gdLst/>
              <a:ahLst/>
              <a:cxnLst/>
              <a:rect l="l" t="t" r="r" b="b"/>
              <a:pathLst>
                <a:path w="444500" h="441960">
                  <a:moveTo>
                    <a:pt x="222154" y="0"/>
                  </a:moveTo>
                  <a:lnTo>
                    <a:pt x="179717" y="4042"/>
                  </a:lnTo>
                  <a:lnTo>
                    <a:pt x="138545" y="16168"/>
                  </a:lnTo>
                  <a:lnTo>
                    <a:pt x="99902" y="36379"/>
                  </a:lnTo>
                  <a:lnTo>
                    <a:pt x="65055" y="64674"/>
                  </a:lnTo>
                  <a:lnTo>
                    <a:pt x="36593" y="99309"/>
                  </a:lnTo>
                  <a:lnTo>
                    <a:pt x="16263" y="137703"/>
                  </a:lnTo>
                  <a:lnTo>
                    <a:pt x="4065" y="178604"/>
                  </a:lnTo>
                  <a:lnTo>
                    <a:pt x="0" y="220757"/>
                  </a:lnTo>
                  <a:lnTo>
                    <a:pt x="4065" y="262911"/>
                  </a:lnTo>
                  <a:lnTo>
                    <a:pt x="16263" y="303811"/>
                  </a:lnTo>
                  <a:lnTo>
                    <a:pt x="36593" y="342205"/>
                  </a:lnTo>
                  <a:lnTo>
                    <a:pt x="65055" y="376840"/>
                  </a:lnTo>
                  <a:lnTo>
                    <a:pt x="99902" y="405135"/>
                  </a:lnTo>
                  <a:lnTo>
                    <a:pt x="138545" y="425346"/>
                  </a:lnTo>
                  <a:lnTo>
                    <a:pt x="179717" y="437473"/>
                  </a:lnTo>
                  <a:lnTo>
                    <a:pt x="222154" y="441515"/>
                  </a:lnTo>
                  <a:lnTo>
                    <a:pt x="264592" y="437473"/>
                  </a:lnTo>
                  <a:lnTo>
                    <a:pt x="305764" y="425346"/>
                  </a:lnTo>
                  <a:lnTo>
                    <a:pt x="344406" y="405135"/>
                  </a:lnTo>
                  <a:lnTo>
                    <a:pt x="379253" y="376840"/>
                  </a:lnTo>
                  <a:lnTo>
                    <a:pt x="407715" y="342205"/>
                  </a:lnTo>
                  <a:lnTo>
                    <a:pt x="428045" y="303811"/>
                  </a:lnTo>
                  <a:lnTo>
                    <a:pt x="440243" y="262911"/>
                  </a:lnTo>
                  <a:lnTo>
                    <a:pt x="444309" y="220757"/>
                  </a:lnTo>
                  <a:lnTo>
                    <a:pt x="440243" y="178604"/>
                  </a:lnTo>
                  <a:lnTo>
                    <a:pt x="428045" y="137703"/>
                  </a:lnTo>
                  <a:lnTo>
                    <a:pt x="407715" y="99309"/>
                  </a:lnTo>
                  <a:lnTo>
                    <a:pt x="379253" y="64674"/>
                  </a:lnTo>
                  <a:lnTo>
                    <a:pt x="344406" y="36379"/>
                  </a:lnTo>
                  <a:lnTo>
                    <a:pt x="305764" y="16168"/>
                  </a:lnTo>
                  <a:lnTo>
                    <a:pt x="264592" y="4042"/>
                  </a:lnTo>
                  <a:lnTo>
                    <a:pt x="222154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328753" y="3424650"/>
              <a:ext cx="444500" cy="441959"/>
            </a:xfrm>
            <a:custGeom>
              <a:avLst/>
              <a:gdLst/>
              <a:ahLst/>
              <a:cxnLst/>
              <a:rect l="l" t="t" r="r" b="b"/>
              <a:pathLst>
                <a:path w="444500" h="441960">
                  <a:moveTo>
                    <a:pt x="379253" y="376840"/>
                  </a:moveTo>
                  <a:lnTo>
                    <a:pt x="344406" y="405135"/>
                  </a:lnTo>
                  <a:lnTo>
                    <a:pt x="305764" y="425346"/>
                  </a:lnTo>
                  <a:lnTo>
                    <a:pt x="264592" y="437473"/>
                  </a:lnTo>
                  <a:lnTo>
                    <a:pt x="222154" y="441515"/>
                  </a:lnTo>
                  <a:lnTo>
                    <a:pt x="179717" y="437473"/>
                  </a:lnTo>
                  <a:lnTo>
                    <a:pt x="138545" y="425346"/>
                  </a:lnTo>
                  <a:lnTo>
                    <a:pt x="99902" y="405135"/>
                  </a:lnTo>
                  <a:lnTo>
                    <a:pt x="65055" y="376840"/>
                  </a:lnTo>
                  <a:lnTo>
                    <a:pt x="36593" y="342205"/>
                  </a:lnTo>
                  <a:lnTo>
                    <a:pt x="16263" y="303811"/>
                  </a:lnTo>
                  <a:lnTo>
                    <a:pt x="4065" y="262911"/>
                  </a:lnTo>
                  <a:lnTo>
                    <a:pt x="0" y="220757"/>
                  </a:lnTo>
                  <a:lnTo>
                    <a:pt x="4065" y="178604"/>
                  </a:lnTo>
                  <a:lnTo>
                    <a:pt x="16263" y="137703"/>
                  </a:lnTo>
                  <a:lnTo>
                    <a:pt x="36593" y="99309"/>
                  </a:lnTo>
                  <a:lnTo>
                    <a:pt x="65055" y="64674"/>
                  </a:lnTo>
                  <a:lnTo>
                    <a:pt x="99902" y="36379"/>
                  </a:lnTo>
                  <a:lnTo>
                    <a:pt x="138545" y="16168"/>
                  </a:lnTo>
                  <a:lnTo>
                    <a:pt x="179717" y="4042"/>
                  </a:lnTo>
                  <a:lnTo>
                    <a:pt x="222154" y="0"/>
                  </a:lnTo>
                  <a:lnTo>
                    <a:pt x="264592" y="4042"/>
                  </a:lnTo>
                  <a:lnTo>
                    <a:pt x="305764" y="16168"/>
                  </a:lnTo>
                  <a:lnTo>
                    <a:pt x="344406" y="36379"/>
                  </a:lnTo>
                  <a:lnTo>
                    <a:pt x="379253" y="64674"/>
                  </a:lnTo>
                  <a:lnTo>
                    <a:pt x="407715" y="99309"/>
                  </a:lnTo>
                  <a:lnTo>
                    <a:pt x="428045" y="137703"/>
                  </a:lnTo>
                  <a:lnTo>
                    <a:pt x="440243" y="178604"/>
                  </a:lnTo>
                  <a:lnTo>
                    <a:pt x="444309" y="220757"/>
                  </a:lnTo>
                  <a:lnTo>
                    <a:pt x="440243" y="262911"/>
                  </a:lnTo>
                  <a:lnTo>
                    <a:pt x="428045" y="303811"/>
                  </a:lnTo>
                  <a:lnTo>
                    <a:pt x="407715" y="342205"/>
                  </a:lnTo>
                  <a:lnTo>
                    <a:pt x="379253" y="376840"/>
                  </a:lnTo>
                </a:path>
              </a:pathLst>
            </a:custGeom>
            <a:ln w="28575">
              <a:solidFill>
                <a:srgbClr val="FAE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41976" y="2801112"/>
              <a:ext cx="1453515" cy="666750"/>
            </a:xfrm>
            <a:custGeom>
              <a:avLst/>
              <a:gdLst/>
              <a:ahLst/>
              <a:cxnLst/>
              <a:rect l="l" t="t" r="r" b="b"/>
              <a:pathLst>
                <a:path w="1453515" h="666750">
                  <a:moveTo>
                    <a:pt x="799591" y="0"/>
                  </a:moveTo>
                  <a:lnTo>
                    <a:pt x="0" y="0"/>
                  </a:lnTo>
                  <a:lnTo>
                    <a:pt x="0" y="35305"/>
                  </a:lnTo>
                  <a:lnTo>
                    <a:pt x="787781" y="35305"/>
                  </a:lnTo>
                  <a:lnTo>
                    <a:pt x="1267587" y="511937"/>
                  </a:lnTo>
                  <a:lnTo>
                    <a:pt x="1255345" y="544460"/>
                  </a:lnTo>
                  <a:lnTo>
                    <a:pt x="1254236" y="578103"/>
                  </a:lnTo>
                  <a:lnTo>
                    <a:pt x="1264247" y="609556"/>
                  </a:lnTo>
                  <a:lnTo>
                    <a:pt x="1285366" y="635508"/>
                  </a:lnTo>
                  <a:lnTo>
                    <a:pt x="1316751" y="658653"/>
                  </a:lnTo>
                  <a:lnTo>
                    <a:pt x="1354232" y="666369"/>
                  </a:lnTo>
                  <a:lnTo>
                    <a:pt x="1392808" y="658653"/>
                  </a:lnTo>
                  <a:lnTo>
                    <a:pt x="1427479" y="635508"/>
                  </a:lnTo>
                  <a:lnTo>
                    <a:pt x="1447391" y="600900"/>
                  </a:lnTo>
                  <a:lnTo>
                    <a:pt x="1453419" y="561911"/>
                  </a:lnTo>
                  <a:lnTo>
                    <a:pt x="1445017" y="522922"/>
                  </a:lnTo>
                  <a:lnTo>
                    <a:pt x="1421638" y="488314"/>
                  </a:lnTo>
                  <a:lnTo>
                    <a:pt x="1285366" y="488314"/>
                  </a:lnTo>
                  <a:lnTo>
                    <a:pt x="799591" y="0"/>
                  </a:lnTo>
                  <a:close/>
                </a:path>
                <a:path w="1453515" h="666750">
                  <a:moveTo>
                    <a:pt x="1355693" y="461835"/>
                  </a:moveTo>
                  <a:lnTo>
                    <a:pt x="1319125" y="468455"/>
                  </a:lnTo>
                  <a:lnTo>
                    <a:pt x="1285366" y="488314"/>
                  </a:lnTo>
                  <a:lnTo>
                    <a:pt x="1421638" y="488314"/>
                  </a:lnTo>
                  <a:lnTo>
                    <a:pt x="1391165" y="468455"/>
                  </a:lnTo>
                  <a:lnTo>
                    <a:pt x="1355693" y="461835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751028" y="2746248"/>
              <a:ext cx="1453515" cy="666750"/>
            </a:xfrm>
            <a:custGeom>
              <a:avLst/>
              <a:gdLst/>
              <a:ahLst/>
              <a:cxnLst/>
              <a:rect l="l" t="t" r="r" b="b"/>
              <a:pathLst>
                <a:path w="1453515" h="666750">
                  <a:moveTo>
                    <a:pt x="1453419" y="0"/>
                  </a:moveTo>
                  <a:lnTo>
                    <a:pt x="653827" y="0"/>
                  </a:lnTo>
                  <a:lnTo>
                    <a:pt x="168052" y="488314"/>
                  </a:lnTo>
                  <a:lnTo>
                    <a:pt x="134294" y="468455"/>
                  </a:lnTo>
                  <a:lnTo>
                    <a:pt x="97726" y="461835"/>
                  </a:lnTo>
                  <a:lnTo>
                    <a:pt x="62253" y="468455"/>
                  </a:lnTo>
                  <a:lnTo>
                    <a:pt x="31781" y="488314"/>
                  </a:lnTo>
                  <a:lnTo>
                    <a:pt x="8401" y="522922"/>
                  </a:lnTo>
                  <a:lnTo>
                    <a:pt x="0" y="561911"/>
                  </a:lnTo>
                  <a:lnTo>
                    <a:pt x="6028" y="600900"/>
                  </a:lnTo>
                  <a:lnTo>
                    <a:pt x="25939" y="635507"/>
                  </a:lnTo>
                  <a:lnTo>
                    <a:pt x="60610" y="658653"/>
                  </a:lnTo>
                  <a:lnTo>
                    <a:pt x="99187" y="666368"/>
                  </a:lnTo>
                  <a:lnTo>
                    <a:pt x="136667" y="658653"/>
                  </a:lnTo>
                  <a:lnTo>
                    <a:pt x="168052" y="635507"/>
                  </a:lnTo>
                  <a:lnTo>
                    <a:pt x="189172" y="609556"/>
                  </a:lnTo>
                  <a:lnTo>
                    <a:pt x="199183" y="578103"/>
                  </a:lnTo>
                  <a:lnTo>
                    <a:pt x="198074" y="544460"/>
                  </a:lnTo>
                  <a:lnTo>
                    <a:pt x="185832" y="511937"/>
                  </a:lnTo>
                  <a:lnTo>
                    <a:pt x="665638" y="35305"/>
                  </a:lnTo>
                  <a:lnTo>
                    <a:pt x="1453419" y="35305"/>
                  </a:lnTo>
                  <a:lnTo>
                    <a:pt x="1453419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190744" y="6706806"/>
              <a:ext cx="1453515" cy="669925"/>
            </a:xfrm>
            <a:custGeom>
              <a:avLst/>
              <a:gdLst/>
              <a:ahLst/>
              <a:cxnLst/>
              <a:rect l="l" t="t" r="r" b="b"/>
              <a:pathLst>
                <a:path w="1453515" h="669925">
                  <a:moveTo>
                    <a:pt x="1354232" y="0"/>
                  </a:moveTo>
                  <a:lnTo>
                    <a:pt x="1316751" y="7762"/>
                  </a:lnTo>
                  <a:lnTo>
                    <a:pt x="1285366" y="31051"/>
                  </a:lnTo>
                  <a:lnTo>
                    <a:pt x="1264247" y="57046"/>
                  </a:lnTo>
                  <a:lnTo>
                    <a:pt x="1254236" y="88614"/>
                  </a:lnTo>
                  <a:lnTo>
                    <a:pt x="1255345" y="122420"/>
                  </a:lnTo>
                  <a:lnTo>
                    <a:pt x="1267586" y="155130"/>
                  </a:lnTo>
                  <a:lnTo>
                    <a:pt x="787780" y="633920"/>
                  </a:lnTo>
                  <a:lnTo>
                    <a:pt x="0" y="633920"/>
                  </a:lnTo>
                  <a:lnTo>
                    <a:pt x="0" y="669353"/>
                  </a:lnTo>
                  <a:lnTo>
                    <a:pt x="799591" y="669353"/>
                  </a:lnTo>
                  <a:lnTo>
                    <a:pt x="1285366" y="178752"/>
                  </a:lnTo>
                  <a:lnTo>
                    <a:pt x="1319125" y="198683"/>
                  </a:lnTo>
                  <a:lnTo>
                    <a:pt x="1355693" y="205327"/>
                  </a:lnTo>
                  <a:lnTo>
                    <a:pt x="1391165" y="198683"/>
                  </a:lnTo>
                  <a:lnTo>
                    <a:pt x="1421637" y="178752"/>
                  </a:lnTo>
                  <a:lnTo>
                    <a:pt x="1445017" y="144029"/>
                  </a:lnTo>
                  <a:lnTo>
                    <a:pt x="1453419" y="104901"/>
                  </a:lnTo>
                  <a:lnTo>
                    <a:pt x="1447391" y="65774"/>
                  </a:lnTo>
                  <a:lnTo>
                    <a:pt x="1427479" y="31051"/>
                  </a:lnTo>
                  <a:lnTo>
                    <a:pt x="1392808" y="7762"/>
                  </a:lnTo>
                  <a:lnTo>
                    <a:pt x="135423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751028" y="6566535"/>
              <a:ext cx="1453515" cy="666750"/>
            </a:xfrm>
            <a:custGeom>
              <a:avLst/>
              <a:gdLst/>
              <a:ahLst/>
              <a:cxnLst/>
              <a:rect l="l" t="t" r="r" b="b"/>
              <a:pathLst>
                <a:path w="1453515" h="666750">
                  <a:moveTo>
                    <a:pt x="209612" y="178054"/>
                  </a:moveTo>
                  <a:lnTo>
                    <a:pt x="168052" y="178054"/>
                  </a:lnTo>
                  <a:lnTo>
                    <a:pt x="653827" y="666369"/>
                  </a:lnTo>
                  <a:lnTo>
                    <a:pt x="1453419" y="666369"/>
                  </a:lnTo>
                  <a:lnTo>
                    <a:pt x="1453419" y="631063"/>
                  </a:lnTo>
                  <a:lnTo>
                    <a:pt x="665638" y="631063"/>
                  </a:lnTo>
                  <a:lnTo>
                    <a:pt x="209612" y="178054"/>
                  </a:lnTo>
                  <a:close/>
                </a:path>
                <a:path w="1453515" h="666750">
                  <a:moveTo>
                    <a:pt x="99187" y="0"/>
                  </a:moveTo>
                  <a:lnTo>
                    <a:pt x="60610" y="7715"/>
                  </a:lnTo>
                  <a:lnTo>
                    <a:pt x="25939" y="30861"/>
                  </a:lnTo>
                  <a:lnTo>
                    <a:pt x="6028" y="65468"/>
                  </a:lnTo>
                  <a:lnTo>
                    <a:pt x="0" y="104457"/>
                  </a:lnTo>
                  <a:lnTo>
                    <a:pt x="8401" y="143446"/>
                  </a:lnTo>
                  <a:lnTo>
                    <a:pt x="31781" y="178054"/>
                  </a:lnTo>
                  <a:lnTo>
                    <a:pt x="62253" y="197913"/>
                  </a:lnTo>
                  <a:lnTo>
                    <a:pt x="97726" y="204533"/>
                  </a:lnTo>
                  <a:lnTo>
                    <a:pt x="134294" y="197913"/>
                  </a:lnTo>
                  <a:lnTo>
                    <a:pt x="168052" y="178054"/>
                  </a:lnTo>
                  <a:lnTo>
                    <a:pt x="209612" y="178054"/>
                  </a:lnTo>
                  <a:lnTo>
                    <a:pt x="185832" y="154432"/>
                  </a:lnTo>
                  <a:lnTo>
                    <a:pt x="198074" y="121908"/>
                  </a:lnTo>
                  <a:lnTo>
                    <a:pt x="199183" y="88265"/>
                  </a:lnTo>
                  <a:lnTo>
                    <a:pt x="189172" y="56812"/>
                  </a:lnTo>
                  <a:lnTo>
                    <a:pt x="168052" y="30861"/>
                  </a:lnTo>
                  <a:lnTo>
                    <a:pt x="136667" y="7715"/>
                  </a:lnTo>
                  <a:lnTo>
                    <a:pt x="99187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82383" y="3688080"/>
              <a:ext cx="2499360" cy="2502408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1814429" y="2185492"/>
            <a:ext cx="2994025" cy="697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" algn="ctr">
              <a:lnSpc>
                <a:spcPct val="100000"/>
              </a:lnSpc>
              <a:spcBef>
                <a:spcPts val="110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Manages</a:t>
            </a:r>
            <a:r>
              <a:rPr sz="2200" spc="-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potential</a:t>
            </a:r>
            <a:endParaRPr sz="22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</a:pP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disruption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service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835765" y="6650558"/>
            <a:ext cx="2949575" cy="103314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10"/>
              </a:spcBef>
            </a:pP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Minimizes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adverse </a:t>
            </a:r>
            <a:r>
              <a:rPr sz="2200" spc="-5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impact 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on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business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operations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54658" y="2290699"/>
            <a:ext cx="3526154" cy="697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Reduces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damage,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recovery</a:t>
            </a:r>
            <a:endParaRPr sz="22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</a:pP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time,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costs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20189" y="6755638"/>
            <a:ext cx="2990215" cy="697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Has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normal</a:t>
            </a:r>
            <a:r>
              <a:rPr sz="2200" spc="-6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service</a:t>
            </a:r>
            <a:endParaRPr sz="22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operations</a:t>
            </a:r>
            <a:r>
              <a:rPr sz="2200" spc="-8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within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3E3E3E"/>
                </a:solidFill>
                <a:latin typeface="Microsoft Sans Serif"/>
                <a:cs typeface="Microsoft Sans Serif"/>
              </a:rPr>
              <a:t>SLAs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08191" y="304622"/>
            <a:ext cx="303974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0" dirty="0"/>
              <a:t>Security</a:t>
            </a:r>
            <a:r>
              <a:rPr spc="-175" dirty="0"/>
              <a:t> </a:t>
            </a:r>
            <a:r>
              <a:rPr spc="-10" dirty="0"/>
              <a:t>Training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12079" y="752855"/>
            <a:ext cx="5830824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145792" y="1325880"/>
            <a:ext cx="12359640" cy="917575"/>
          </a:xfrm>
          <a:custGeom>
            <a:avLst/>
            <a:gdLst/>
            <a:ahLst/>
            <a:cxnLst/>
            <a:rect l="l" t="t" r="r" b="b"/>
            <a:pathLst>
              <a:path w="12359640" h="917575">
                <a:moveTo>
                  <a:pt x="0" y="152908"/>
                </a:moveTo>
                <a:lnTo>
                  <a:pt x="7794" y="104574"/>
                </a:lnTo>
                <a:lnTo>
                  <a:pt x="29500" y="62599"/>
                </a:lnTo>
                <a:lnTo>
                  <a:pt x="62599" y="29500"/>
                </a:lnTo>
                <a:lnTo>
                  <a:pt x="104574" y="7794"/>
                </a:lnTo>
                <a:lnTo>
                  <a:pt x="152907" y="0"/>
                </a:lnTo>
                <a:lnTo>
                  <a:pt x="12206731" y="0"/>
                </a:lnTo>
                <a:lnTo>
                  <a:pt x="12255065" y="7794"/>
                </a:lnTo>
                <a:lnTo>
                  <a:pt x="12297040" y="29500"/>
                </a:lnTo>
                <a:lnTo>
                  <a:pt x="12330139" y="62599"/>
                </a:lnTo>
                <a:lnTo>
                  <a:pt x="12351845" y="104574"/>
                </a:lnTo>
                <a:lnTo>
                  <a:pt x="12359640" y="152908"/>
                </a:lnTo>
                <a:lnTo>
                  <a:pt x="12359640" y="764540"/>
                </a:lnTo>
                <a:lnTo>
                  <a:pt x="12351845" y="812873"/>
                </a:lnTo>
                <a:lnTo>
                  <a:pt x="12330139" y="854848"/>
                </a:lnTo>
                <a:lnTo>
                  <a:pt x="12297040" y="887947"/>
                </a:lnTo>
                <a:lnTo>
                  <a:pt x="12255065" y="909653"/>
                </a:lnTo>
                <a:lnTo>
                  <a:pt x="12206731" y="917448"/>
                </a:lnTo>
                <a:lnTo>
                  <a:pt x="152907" y="917448"/>
                </a:lnTo>
                <a:lnTo>
                  <a:pt x="104574" y="909653"/>
                </a:lnTo>
                <a:lnTo>
                  <a:pt x="62599" y="887947"/>
                </a:lnTo>
                <a:lnTo>
                  <a:pt x="29500" y="854848"/>
                </a:lnTo>
                <a:lnTo>
                  <a:pt x="7794" y="812873"/>
                </a:lnTo>
                <a:lnTo>
                  <a:pt x="0" y="764540"/>
                </a:lnTo>
                <a:lnTo>
                  <a:pt x="0" y="152908"/>
                </a:lnTo>
                <a:close/>
              </a:path>
            </a:pathLst>
          </a:custGeom>
          <a:ln w="12700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53182" y="1495805"/>
            <a:ext cx="11850370" cy="700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organized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approach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addressing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managing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aftermath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breach</a:t>
            </a:r>
            <a:endParaRPr sz="2200">
              <a:latin typeface="Microsoft Sans Serif"/>
              <a:cs typeface="Microsoft Sans Serif"/>
            </a:endParaRPr>
          </a:p>
          <a:p>
            <a:pPr marL="10160" algn="ctr">
              <a:lnSpc>
                <a:spcPct val="100000"/>
              </a:lnSpc>
              <a:spcBef>
                <a:spcPts val="25"/>
              </a:spcBef>
            </a:pPr>
            <a:r>
              <a:rPr sz="2200" spc="14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cyber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attack.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53128" y="3764279"/>
            <a:ext cx="7348728" cy="3898391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76542" y="304622"/>
            <a:ext cx="3503929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45" dirty="0"/>
              <a:t>S</a:t>
            </a:r>
            <a:r>
              <a:rPr spc="-20" dirty="0"/>
              <a:t>e</a:t>
            </a:r>
            <a:r>
              <a:rPr spc="-30" dirty="0"/>
              <a:t>c</a:t>
            </a:r>
            <a:r>
              <a:rPr spc="40" dirty="0"/>
              <a:t>uri</a:t>
            </a:r>
            <a:r>
              <a:rPr spc="45" dirty="0"/>
              <a:t>t</a:t>
            </a:r>
            <a:r>
              <a:rPr spc="-15" dirty="0"/>
              <a:t>y</a:t>
            </a:r>
            <a:r>
              <a:rPr spc="-145" dirty="0"/>
              <a:t> </a:t>
            </a:r>
            <a:r>
              <a:rPr dirty="0"/>
              <a:t>Awarene</a:t>
            </a:r>
            <a:r>
              <a:rPr spc="-15" dirty="0"/>
              <a:t>s</a:t>
            </a:r>
            <a:r>
              <a:rPr spc="-45" dirty="0"/>
              <a:t>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12079" y="752855"/>
            <a:ext cx="5830824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145792" y="1325880"/>
            <a:ext cx="12359640" cy="917575"/>
          </a:xfrm>
          <a:custGeom>
            <a:avLst/>
            <a:gdLst/>
            <a:ahLst/>
            <a:cxnLst/>
            <a:rect l="l" t="t" r="r" b="b"/>
            <a:pathLst>
              <a:path w="12359640" h="917575">
                <a:moveTo>
                  <a:pt x="0" y="152908"/>
                </a:moveTo>
                <a:lnTo>
                  <a:pt x="7794" y="104574"/>
                </a:lnTo>
                <a:lnTo>
                  <a:pt x="29500" y="62599"/>
                </a:lnTo>
                <a:lnTo>
                  <a:pt x="62599" y="29500"/>
                </a:lnTo>
                <a:lnTo>
                  <a:pt x="104574" y="7794"/>
                </a:lnTo>
                <a:lnTo>
                  <a:pt x="152907" y="0"/>
                </a:lnTo>
                <a:lnTo>
                  <a:pt x="12206731" y="0"/>
                </a:lnTo>
                <a:lnTo>
                  <a:pt x="12255065" y="7794"/>
                </a:lnTo>
                <a:lnTo>
                  <a:pt x="12297040" y="29500"/>
                </a:lnTo>
                <a:lnTo>
                  <a:pt x="12330139" y="62599"/>
                </a:lnTo>
                <a:lnTo>
                  <a:pt x="12351845" y="104574"/>
                </a:lnTo>
                <a:lnTo>
                  <a:pt x="12359640" y="152908"/>
                </a:lnTo>
                <a:lnTo>
                  <a:pt x="12359640" y="764540"/>
                </a:lnTo>
                <a:lnTo>
                  <a:pt x="12351845" y="812873"/>
                </a:lnTo>
                <a:lnTo>
                  <a:pt x="12330139" y="854848"/>
                </a:lnTo>
                <a:lnTo>
                  <a:pt x="12297040" y="887947"/>
                </a:lnTo>
                <a:lnTo>
                  <a:pt x="12255065" y="909653"/>
                </a:lnTo>
                <a:lnTo>
                  <a:pt x="12206731" y="917448"/>
                </a:lnTo>
                <a:lnTo>
                  <a:pt x="152907" y="917448"/>
                </a:lnTo>
                <a:lnTo>
                  <a:pt x="104574" y="909653"/>
                </a:lnTo>
                <a:lnTo>
                  <a:pt x="62599" y="887947"/>
                </a:lnTo>
                <a:lnTo>
                  <a:pt x="29500" y="854848"/>
                </a:lnTo>
                <a:lnTo>
                  <a:pt x="7794" y="812873"/>
                </a:lnTo>
                <a:lnTo>
                  <a:pt x="0" y="764540"/>
                </a:lnTo>
                <a:lnTo>
                  <a:pt x="0" y="152908"/>
                </a:lnTo>
                <a:close/>
              </a:path>
            </a:pathLst>
          </a:custGeom>
          <a:ln w="12700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47086" y="1474089"/>
            <a:ext cx="118624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01415" marR="5080" indent="-3688715">
              <a:lnSpc>
                <a:spcPct val="100000"/>
              </a:lnSpc>
              <a:spcBef>
                <a:spcPts val="105"/>
              </a:spcBef>
            </a:pP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process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exposing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people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issues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so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they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may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able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recognize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them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better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respond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them.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77384" y="3672840"/>
            <a:ext cx="6818375" cy="4011167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00984" y="1185672"/>
            <a:ext cx="3977640" cy="36575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03726" y="784352"/>
            <a:ext cx="273748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5" dirty="0"/>
              <a:t>Ke</a:t>
            </a:r>
            <a:r>
              <a:rPr spc="-35" dirty="0"/>
              <a:t>y</a:t>
            </a:r>
            <a:r>
              <a:rPr spc="-114" dirty="0"/>
              <a:t> </a:t>
            </a:r>
            <a:r>
              <a:rPr spc="-40" dirty="0"/>
              <a:t>T</a:t>
            </a:r>
            <a:r>
              <a:rPr spc="-25" dirty="0"/>
              <a:t>a</a:t>
            </a:r>
            <a:r>
              <a:rPr spc="55" dirty="0"/>
              <a:t>k</a:t>
            </a:r>
            <a:r>
              <a:rPr spc="-15" dirty="0"/>
              <a:t>eaw</a:t>
            </a:r>
            <a:r>
              <a:rPr spc="-10" dirty="0"/>
              <a:t>a</a:t>
            </a:r>
            <a:r>
              <a:rPr spc="-30" dirty="0"/>
              <a:t>y</a:t>
            </a:r>
            <a:r>
              <a:rPr spc="-50" dirty="0"/>
              <a:t>s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2115311"/>
            <a:ext cx="457200" cy="4572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3584447"/>
            <a:ext cx="457200" cy="4572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5044440"/>
            <a:ext cx="457200" cy="4572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511046" y="2128215"/>
            <a:ext cx="9251950" cy="50996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10"/>
              </a:spcBef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Cybersecurity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refers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set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techniques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used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protect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integrity </a:t>
            </a:r>
            <a:r>
              <a:rPr sz="2200" spc="-57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programs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60" dirty="0">
                <a:solidFill>
                  <a:srgbClr val="3E3E3E"/>
                </a:solidFill>
                <a:latin typeface="Microsoft Sans Serif"/>
                <a:cs typeface="Microsoft Sans Serif"/>
              </a:rPr>
              <a:t>from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attack,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damage,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unauthorized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200">
              <a:latin typeface="Microsoft Sans Serif"/>
              <a:cs typeface="Microsoft Sans Serif"/>
            </a:endParaRPr>
          </a:p>
          <a:p>
            <a:pPr marL="12700" marR="1384300">
              <a:lnSpc>
                <a:spcPct val="100000"/>
              </a:lnSpc>
            </a:pP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Malware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software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is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designed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cause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damage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computer,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server,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client, </a:t>
            </a:r>
            <a:r>
              <a:rPr sz="2200" spc="145" dirty="0">
                <a:solidFill>
                  <a:srgbClr val="3E3E3E"/>
                </a:solidFill>
                <a:latin typeface="Microsoft Sans Serif"/>
                <a:cs typeface="Microsoft Sans Serif"/>
              </a:rPr>
              <a:t>or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network.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types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of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malware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include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worm,</a:t>
            </a:r>
            <a:r>
              <a:rPr sz="2200" spc="-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spyware,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virus,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trojan,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logic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bomb.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2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Strategic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plan,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tactical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plan,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operational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plan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types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management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plans.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420"/>
              </a:spcBef>
            </a:pP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Change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control</a:t>
            </a:r>
            <a:r>
              <a:rPr sz="2200" spc="-6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systematic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approach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40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managing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all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changes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made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product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45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3712" y="6464808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5CCEC-2E94-415D-BFBA-25AB59F74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CDBF2-D20E-4ABD-A7ED-970AF81090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2121922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8" cy="9143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55975" y="4190746"/>
            <a:ext cx="6243955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pc="5" dirty="0">
                <a:solidFill>
                  <a:srgbClr val="FFFFFF"/>
                </a:solidFill>
                <a:latin typeface="Arial"/>
                <a:cs typeface="Arial"/>
              </a:rPr>
              <a:t>Secure</a:t>
            </a:r>
            <a:r>
              <a:rPr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55" dirty="0">
                <a:solidFill>
                  <a:srgbClr val="FFFFFF"/>
                </a:solidFill>
                <a:latin typeface="Arial"/>
                <a:cs typeface="Arial"/>
              </a:rPr>
              <a:t>Enterprise</a:t>
            </a:r>
            <a:r>
              <a:rPr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90" dirty="0">
                <a:solidFill>
                  <a:srgbClr val="FFFFFF"/>
                </a:solidFill>
                <a:latin typeface="Arial"/>
                <a:cs typeface="Arial"/>
              </a:rPr>
              <a:t>Architecture</a:t>
            </a:r>
            <a:r>
              <a:rPr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10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pc="-7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75" dirty="0">
                <a:solidFill>
                  <a:srgbClr val="FFFFFF"/>
                </a:solidFill>
                <a:latin typeface="Arial"/>
                <a:cs typeface="Arial"/>
              </a:rPr>
              <a:t>Component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8" cy="9143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02278" y="784098"/>
            <a:ext cx="35401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latin typeface="Arial"/>
                <a:cs typeface="Arial"/>
              </a:rPr>
              <a:t>Learning</a:t>
            </a:r>
            <a:r>
              <a:rPr spc="-75" dirty="0">
                <a:latin typeface="Arial"/>
                <a:cs typeface="Arial"/>
              </a:rPr>
              <a:t> </a:t>
            </a:r>
            <a:r>
              <a:rPr spc="40" dirty="0">
                <a:latin typeface="Arial"/>
                <a:cs typeface="Arial"/>
              </a:rPr>
              <a:t>Objectives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9692" y="1187196"/>
            <a:ext cx="4820411" cy="3657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4110228"/>
            <a:ext cx="457200" cy="4572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5369052"/>
            <a:ext cx="457200" cy="4572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549400" y="5388305"/>
            <a:ext cx="43446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List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controls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2159" y="1977339"/>
            <a:ext cx="5782945" cy="25380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end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this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lesson,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you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will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able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to:</a:t>
            </a:r>
            <a:endParaRPr sz="2200">
              <a:latin typeface="Microsoft Sans Serif"/>
              <a:cs typeface="Microsoft Sans Serif"/>
            </a:endParaRPr>
          </a:p>
          <a:p>
            <a:pPr marL="789940" marR="1053465">
              <a:lnSpc>
                <a:spcPts val="9180"/>
              </a:lnSpc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Describe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architecture </a:t>
            </a:r>
            <a:r>
              <a:rPr sz="2200" spc="-5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Explain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wireless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networks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2935223"/>
            <a:ext cx="457200" cy="4572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1040" y="6597395"/>
            <a:ext cx="457200" cy="4572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531747" y="6607302"/>
            <a:ext cx="30143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Explain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testing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71438" y="4131945"/>
            <a:ext cx="391350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70" dirty="0">
                <a:solidFill>
                  <a:srgbClr val="FFFFFF"/>
                </a:solidFill>
                <a:latin typeface="Arial"/>
                <a:cs typeface="Arial"/>
              </a:rPr>
              <a:t>Network</a:t>
            </a:r>
            <a:r>
              <a:rPr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90" dirty="0">
                <a:solidFill>
                  <a:srgbClr val="FFFFFF"/>
                </a:solidFill>
                <a:latin typeface="Arial"/>
                <a:cs typeface="Arial"/>
              </a:rPr>
              <a:t>Architecture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5476" y="306451"/>
            <a:ext cx="58439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latin typeface="Arial"/>
                <a:cs typeface="Arial"/>
              </a:rPr>
              <a:t>Enterprise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170" dirty="0">
                <a:latin typeface="Arial"/>
                <a:cs typeface="Arial"/>
              </a:rPr>
              <a:t>Network</a:t>
            </a:r>
            <a:r>
              <a:rPr spc="-50" dirty="0">
                <a:latin typeface="Arial"/>
                <a:cs typeface="Arial"/>
              </a:rPr>
              <a:t> </a:t>
            </a:r>
            <a:r>
              <a:rPr spc="90" dirty="0">
                <a:latin typeface="Arial"/>
                <a:cs typeface="Arial"/>
              </a:rPr>
              <a:t>Architecture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84676" y="801623"/>
            <a:ext cx="8538972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67152" y="1881886"/>
            <a:ext cx="119284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part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a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large,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centrally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managed,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internetworked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architecture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solutions.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12264" y="1662683"/>
            <a:ext cx="12311380" cy="840105"/>
          </a:xfrm>
          <a:custGeom>
            <a:avLst/>
            <a:gdLst/>
            <a:ahLst/>
            <a:cxnLst/>
            <a:rect l="l" t="t" r="r" b="b"/>
            <a:pathLst>
              <a:path w="12311380" h="840105">
                <a:moveTo>
                  <a:pt x="0" y="139954"/>
                </a:moveTo>
                <a:lnTo>
                  <a:pt x="7130" y="95699"/>
                </a:lnTo>
                <a:lnTo>
                  <a:pt x="26989" y="57278"/>
                </a:lnTo>
                <a:lnTo>
                  <a:pt x="57278" y="26989"/>
                </a:lnTo>
                <a:lnTo>
                  <a:pt x="95699" y="7130"/>
                </a:lnTo>
                <a:lnTo>
                  <a:pt x="139954" y="0"/>
                </a:lnTo>
                <a:lnTo>
                  <a:pt x="12170918" y="0"/>
                </a:lnTo>
                <a:lnTo>
                  <a:pt x="12215172" y="7130"/>
                </a:lnTo>
                <a:lnTo>
                  <a:pt x="12253593" y="26989"/>
                </a:lnTo>
                <a:lnTo>
                  <a:pt x="12283882" y="57278"/>
                </a:lnTo>
                <a:lnTo>
                  <a:pt x="12303741" y="95699"/>
                </a:lnTo>
                <a:lnTo>
                  <a:pt x="12310872" y="139954"/>
                </a:lnTo>
                <a:lnTo>
                  <a:pt x="12310872" y="699770"/>
                </a:lnTo>
                <a:lnTo>
                  <a:pt x="12303741" y="744024"/>
                </a:lnTo>
                <a:lnTo>
                  <a:pt x="12283882" y="782445"/>
                </a:lnTo>
                <a:lnTo>
                  <a:pt x="12253593" y="812734"/>
                </a:lnTo>
                <a:lnTo>
                  <a:pt x="12215172" y="832593"/>
                </a:lnTo>
                <a:lnTo>
                  <a:pt x="12170918" y="839724"/>
                </a:lnTo>
                <a:lnTo>
                  <a:pt x="139954" y="839724"/>
                </a:lnTo>
                <a:lnTo>
                  <a:pt x="95699" y="832593"/>
                </a:lnTo>
                <a:lnTo>
                  <a:pt x="57278" y="812734"/>
                </a:lnTo>
                <a:lnTo>
                  <a:pt x="26989" y="782445"/>
                </a:lnTo>
                <a:lnTo>
                  <a:pt x="7130" y="744024"/>
                </a:lnTo>
                <a:lnTo>
                  <a:pt x="0" y="699770"/>
                </a:lnTo>
                <a:lnTo>
                  <a:pt x="0" y="139954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10483" y="2717292"/>
            <a:ext cx="10073640" cy="6109716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5476" y="306451"/>
            <a:ext cx="58439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latin typeface="Arial"/>
                <a:cs typeface="Arial"/>
              </a:rPr>
              <a:t>Enterprise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170" dirty="0">
                <a:latin typeface="Arial"/>
                <a:cs typeface="Arial"/>
              </a:rPr>
              <a:t>Network</a:t>
            </a:r>
            <a:r>
              <a:rPr spc="-50" dirty="0">
                <a:latin typeface="Arial"/>
                <a:cs typeface="Arial"/>
              </a:rPr>
              <a:t> </a:t>
            </a:r>
            <a:r>
              <a:rPr spc="90" dirty="0">
                <a:latin typeface="Arial"/>
                <a:cs typeface="Arial"/>
              </a:rPr>
              <a:t>Architecture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84676" y="801623"/>
            <a:ext cx="8538972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864867" y="5641365"/>
            <a:ext cx="2801620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200" spc="25" dirty="0">
                <a:latin typeface="Microsoft Sans Serif"/>
                <a:cs typeface="Microsoft Sans Serif"/>
              </a:rPr>
              <a:t>Web-based</a:t>
            </a:r>
            <a:r>
              <a:rPr sz="2200" spc="-40" dirty="0">
                <a:latin typeface="Microsoft Sans Serif"/>
                <a:cs typeface="Microsoft Sans Serif"/>
              </a:rPr>
              <a:t> </a:t>
            </a:r>
            <a:r>
              <a:rPr sz="2200" spc="100" dirty="0">
                <a:latin typeface="Microsoft Sans Serif"/>
                <a:cs typeface="Microsoft Sans Serif"/>
              </a:rPr>
              <a:t>front-end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60" dirty="0">
                <a:latin typeface="Microsoft Sans Serif"/>
                <a:cs typeface="Microsoft Sans Serif"/>
              </a:rPr>
              <a:t>application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spc="30" dirty="0">
                <a:latin typeface="Microsoft Sans Serif"/>
                <a:cs typeface="Microsoft Sans Serif"/>
              </a:rPr>
              <a:t>servers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76556" y="5666359"/>
            <a:ext cx="24803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Mainframe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servers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88556" y="5666359"/>
            <a:ext cx="3326129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Application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database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servers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81327" y="2793492"/>
            <a:ext cx="3048000" cy="20955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14871" y="2729483"/>
            <a:ext cx="3861816" cy="265785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439143" y="2700527"/>
            <a:ext cx="3048000" cy="2095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41111" y="4301744"/>
            <a:ext cx="558292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5" dirty="0">
                <a:solidFill>
                  <a:srgbClr val="FFFFFF"/>
                </a:solidFill>
              </a:rPr>
              <a:t>Fundamentals</a:t>
            </a:r>
            <a:r>
              <a:rPr spc="-125" dirty="0">
                <a:solidFill>
                  <a:srgbClr val="FFFFFF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of</a:t>
            </a:r>
            <a:r>
              <a:rPr spc="-13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Cybersecurity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5476" y="306451"/>
            <a:ext cx="58439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latin typeface="Arial"/>
                <a:cs typeface="Arial"/>
              </a:rPr>
              <a:t>Enterprise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170" dirty="0">
                <a:latin typeface="Arial"/>
                <a:cs typeface="Arial"/>
              </a:rPr>
              <a:t>Network</a:t>
            </a:r>
            <a:r>
              <a:rPr spc="-50" dirty="0">
                <a:latin typeface="Arial"/>
                <a:cs typeface="Arial"/>
              </a:rPr>
              <a:t> </a:t>
            </a:r>
            <a:r>
              <a:rPr spc="90" dirty="0">
                <a:latin typeface="Arial"/>
                <a:cs typeface="Arial"/>
              </a:rPr>
              <a:t>Architecture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84676" y="801623"/>
            <a:ext cx="8538972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307841" y="6275959"/>
            <a:ext cx="48895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Simple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Object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Protocol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3E3E3E"/>
                </a:solidFill>
                <a:latin typeface="Microsoft Sans Serif"/>
                <a:cs typeface="Microsoft Sans Serif"/>
              </a:rPr>
              <a:t>(SOAP)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59557" y="1731390"/>
            <a:ext cx="123164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Organizations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implement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service-oriented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architectures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3E3E3E"/>
                </a:solidFill>
                <a:latin typeface="Microsoft Sans Serif"/>
                <a:cs typeface="Microsoft Sans Serif"/>
              </a:rPr>
              <a:t>(SOA)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web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software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components.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87431" y="6275959"/>
            <a:ext cx="45707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Extensible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Markup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Language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Microsoft Sans Serif"/>
                <a:cs typeface="Microsoft Sans Serif"/>
              </a:rPr>
              <a:t>(XML)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86784" y="3076955"/>
            <a:ext cx="2802636" cy="280263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94135" y="3171444"/>
            <a:ext cx="2648712" cy="2648712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0255" y="306451"/>
            <a:ext cx="55524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>
                <a:latin typeface="Arial"/>
                <a:cs typeface="Arial"/>
              </a:rPr>
              <a:t>Basics</a:t>
            </a:r>
            <a:r>
              <a:rPr spc="-90" dirty="0">
                <a:latin typeface="Arial"/>
                <a:cs typeface="Arial"/>
              </a:rPr>
              <a:t> </a:t>
            </a:r>
            <a:r>
              <a:rPr spc="80" dirty="0">
                <a:latin typeface="Arial"/>
                <a:cs typeface="Arial"/>
              </a:rPr>
              <a:t>of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170" dirty="0">
                <a:latin typeface="Arial"/>
                <a:cs typeface="Arial"/>
              </a:rPr>
              <a:t>Network</a:t>
            </a:r>
            <a:r>
              <a:rPr spc="-50" dirty="0">
                <a:latin typeface="Arial"/>
                <a:cs typeface="Arial"/>
              </a:rPr>
              <a:t> </a:t>
            </a:r>
            <a:r>
              <a:rPr spc="90" dirty="0">
                <a:latin typeface="Arial"/>
                <a:cs typeface="Arial"/>
              </a:rPr>
              <a:t>Architecture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84676" y="717804"/>
            <a:ext cx="8538972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794247" y="2511551"/>
            <a:ext cx="5146675" cy="4204970"/>
            <a:chOff x="5794247" y="2511551"/>
            <a:chExt cx="5146675" cy="4204970"/>
          </a:xfrm>
        </p:grpSpPr>
        <p:sp>
          <p:nvSpPr>
            <p:cNvPr id="5" name="object 5"/>
            <p:cNvSpPr/>
            <p:nvPr/>
          </p:nvSpPr>
          <p:spPr>
            <a:xfrm>
              <a:off x="6345173" y="2521457"/>
              <a:ext cx="4185285" cy="4185285"/>
            </a:xfrm>
            <a:custGeom>
              <a:avLst/>
              <a:gdLst/>
              <a:ahLst/>
              <a:cxnLst/>
              <a:rect l="l" t="t" r="r" b="b"/>
              <a:pathLst>
                <a:path w="4185284" h="4185284">
                  <a:moveTo>
                    <a:pt x="0" y="2092452"/>
                  </a:moveTo>
                  <a:lnTo>
                    <a:pt x="540" y="2044431"/>
                  </a:lnTo>
                  <a:lnTo>
                    <a:pt x="2153" y="1996675"/>
                  </a:lnTo>
                  <a:lnTo>
                    <a:pt x="4827" y="1949196"/>
                  </a:lnTo>
                  <a:lnTo>
                    <a:pt x="8551" y="1902004"/>
                  </a:lnTo>
                  <a:lnTo>
                    <a:pt x="13313" y="1855112"/>
                  </a:lnTo>
                  <a:lnTo>
                    <a:pt x="19102" y="1808530"/>
                  </a:lnTo>
                  <a:lnTo>
                    <a:pt x="25906" y="1762271"/>
                  </a:lnTo>
                  <a:lnTo>
                    <a:pt x="33714" y="1716345"/>
                  </a:lnTo>
                  <a:lnTo>
                    <a:pt x="42513" y="1670766"/>
                  </a:lnTo>
                  <a:lnTo>
                    <a:pt x="52293" y="1625543"/>
                  </a:lnTo>
                  <a:lnTo>
                    <a:pt x="63042" y="1580689"/>
                  </a:lnTo>
                  <a:lnTo>
                    <a:pt x="74748" y="1536214"/>
                  </a:lnTo>
                  <a:lnTo>
                    <a:pt x="87400" y="1492132"/>
                  </a:lnTo>
                  <a:lnTo>
                    <a:pt x="100986" y="1448453"/>
                  </a:lnTo>
                  <a:lnTo>
                    <a:pt x="115495" y="1405188"/>
                  </a:lnTo>
                  <a:lnTo>
                    <a:pt x="130915" y="1362350"/>
                  </a:lnTo>
                  <a:lnTo>
                    <a:pt x="147235" y="1319950"/>
                  </a:lnTo>
                  <a:lnTo>
                    <a:pt x="164443" y="1277999"/>
                  </a:lnTo>
                  <a:lnTo>
                    <a:pt x="182527" y="1236508"/>
                  </a:lnTo>
                  <a:lnTo>
                    <a:pt x="201476" y="1195491"/>
                  </a:lnTo>
                  <a:lnTo>
                    <a:pt x="221279" y="1154957"/>
                  </a:lnTo>
                  <a:lnTo>
                    <a:pt x="241924" y="1114919"/>
                  </a:lnTo>
                  <a:lnTo>
                    <a:pt x="263399" y="1075388"/>
                  </a:lnTo>
                  <a:lnTo>
                    <a:pt x="285693" y="1036376"/>
                  </a:lnTo>
                  <a:lnTo>
                    <a:pt x="308794" y="997894"/>
                  </a:lnTo>
                  <a:lnTo>
                    <a:pt x="332691" y="959954"/>
                  </a:lnTo>
                  <a:lnTo>
                    <a:pt x="357372" y="922566"/>
                  </a:lnTo>
                  <a:lnTo>
                    <a:pt x="382826" y="885744"/>
                  </a:lnTo>
                  <a:lnTo>
                    <a:pt x="409041" y="849498"/>
                  </a:lnTo>
                  <a:lnTo>
                    <a:pt x="436005" y="813840"/>
                  </a:lnTo>
                  <a:lnTo>
                    <a:pt x="463708" y="778782"/>
                  </a:lnTo>
                  <a:lnTo>
                    <a:pt x="492137" y="744334"/>
                  </a:lnTo>
                  <a:lnTo>
                    <a:pt x="521280" y="710510"/>
                  </a:lnTo>
                  <a:lnTo>
                    <a:pt x="551127" y="677319"/>
                  </a:lnTo>
                  <a:lnTo>
                    <a:pt x="581666" y="644774"/>
                  </a:lnTo>
                  <a:lnTo>
                    <a:pt x="612886" y="612886"/>
                  </a:lnTo>
                  <a:lnTo>
                    <a:pt x="644774" y="581666"/>
                  </a:lnTo>
                  <a:lnTo>
                    <a:pt x="677319" y="551127"/>
                  </a:lnTo>
                  <a:lnTo>
                    <a:pt x="710510" y="521280"/>
                  </a:lnTo>
                  <a:lnTo>
                    <a:pt x="744334" y="492137"/>
                  </a:lnTo>
                  <a:lnTo>
                    <a:pt x="778782" y="463708"/>
                  </a:lnTo>
                  <a:lnTo>
                    <a:pt x="813840" y="436005"/>
                  </a:lnTo>
                  <a:lnTo>
                    <a:pt x="849498" y="409041"/>
                  </a:lnTo>
                  <a:lnTo>
                    <a:pt x="885744" y="382826"/>
                  </a:lnTo>
                  <a:lnTo>
                    <a:pt x="922566" y="357372"/>
                  </a:lnTo>
                  <a:lnTo>
                    <a:pt x="959954" y="332691"/>
                  </a:lnTo>
                  <a:lnTo>
                    <a:pt x="997894" y="308794"/>
                  </a:lnTo>
                  <a:lnTo>
                    <a:pt x="1036376" y="285693"/>
                  </a:lnTo>
                  <a:lnTo>
                    <a:pt x="1075388" y="263399"/>
                  </a:lnTo>
                  <a:lnTo>
                    <a:pt x="1114919" y="241924"/>
                  </a:lnTo>
                  <a:lnTo>
                    <a:pt x="1154957" y="221279"/>
                  </a:lnTo>
                  <a:lnTo>
                    <a:pt x="1195491" y="201476"/>
                  </a:lnTo>
                  <a:lnTo>
                    <a:pt x="1236508" y="182527"/>
                  </a:lnTo>
                  <a:lnTo>
                    <a:pt x="1277999" y="164443"/>
                  </a:lnTo>
                  <a:lnTo>
                    <a:pt x="1319950" y="147235"/>
                  </a:lnTo>
                  <a:lnTo>
                    <a:pt x="1362350" y="130915"/>
                  </a:lnTo>
                  <a:lnTo>
                    <a:pt x="1405188" y="115495"/>
                  </a:lnTo>
                  <a:lnTo>
                    <a:pt x="1448453" y="100986"/>
                  </a:lnTo>
                  <a:lnTo>
                    <a:pt x="1492132" y="87400"/>
                  </a:lnTo>
                  <a:lnTo>
                    <a:pt x="1536214" y="74748"/>
                  </a:lnTo>
                  <a:lnTo>
                    <a:pt x="1580689" y="63042"/>
                  </a:lnTo>
                  <a:lnTo>
                    <a:pt x="1625543" y="52293"/>
                  </a:lnTo>
                  <a:lnTo>
                    <a:pt x="1670766" y="42513"/>
                  </a:lnTo>
                  <a:lnTo>
                    <a:pt x="1716345" y="33714"/>
                  </a:lnTo>
                  <a:lnTo>
                    <a:pt x="1762271" y="25906"/>
                  </a:lnTo>
                  <a:lnTo>
                    <a:pt x="1808530" y="19102"/>
                  </a:lnTo>
                  <a:lnTo>
                    <a:pt x="1855112" y="13313"/>
                  </a:lnTo>
                  <a:lnTo>
                    <a:pt x="1902004" y="8551"/>
                  </a:lnTo>
                  <a:lnTo>
                    <a:pt x="1949196" y="4827"/>
                  </a:lnTo>
                  <a:lnTo>
                    <a:pt x="1996675" y="2153"/>
                  </a:lnTo>
                  <a:lnTo>
                    <a:pt x="2044431" y="540"/>
                  </a:lnTo>
                  <a:lnTo>
                    <a:pt x="2092452" y="0"/>
                  </a:lnTo>
                  <a:lnTo>
                    <a:pt x="2140472" y="540"/>
                  </a:lnTo>
                  <a:lnTo>
                    <a:pt x="2188228" y="2153"/>
                  </a:lnTo>
                  <a:lnTo>
                    <a:pt x="2235707" y="4827"/>
                  </a:lnTo>
                  <a:lnTo>
                    <a:pt x="2282899" y="8551"/>
                  </a:lnTo>
                  <a:lnTo>
                    <a:pt x="2329791" y="13313"/>
                  </a:lnTo>
                  <a:lnTo>
                    <a:pt x="2376373" y="19102"/>
                  </a:lnTo>
                  <a:lnTo>
                    <a:pt x="2422632" y="25906"/>
                  </a:lnTo>
                  <a:lnTo>
                    <a:pt x="2468558" y="33714"/>
                  </a:lnTo>
                  <a:lnTo>
                    <a:pt x="2514137" y="42513"/>
                  </a:lnTo>
                  <a:lnTo>
                    <a:pt x="2559360" y="52293"/>
                  </a:lnTo>
                  <a:lnTo>
                    <a:pt x="2604214" y="63042"/>
                  </a:lnTo>
                  <a:lnTo>
                    <a:pt x="2648689" y="74748"/>
                  </a:lnTo>
                  <a:lnTo>
                    <a:pt x="2692771" y="87400"/>
                  </a:lnTo>
                  <a:lnTo>
                    <a:pt x="2736450" y="100986"/>
                  </a:lnTo>
                  <a:lnTo>
                    <a:pt x="2779715" y="115495"/>
                  </a:lnTo>
                  <a:lnTo>
                    <a:pt x="2822553" y="130915"/>
                  </a:lnTo>
                  <a:lnTo>
                    <a:pt x="2864953" y="147235"/>
                  </a:lnTo>
                  <a:lnTo>
                    <a:pt x="2906904" y="164443"/>
                  </a:lnTo>
                  <a:lnTo>
                    <a:pt x="2948395" y="182527"/>
                  </a:lnTo>
                  <a:lnTo>
                    <a:pt x="2989412" y="201476"/>
                  </a:lnTo>
                  <a:lnTo>
                    <a:pt x="3029946" y="221279"/>
                  </a:lnTo>
                  <a:lnTo>
                    <a:pt x="3069984" y="241924"/>
                  </a:lnTo>
                  <a:lnTo>
                    <a:pt x="3109515" y="263399"/>
                  </a:lnTo>
                  <a:lnTo>
                    <a:pt x="3148527" y="285693"/>
                  </a:lnTo>
                  <a:lnTo>
                    <a:pt x="3187009" y="308794"/>
                  </a:lnTo>
                  <a:lnTo>
                    <a:pt x="3224949" y="332691"/>
                  </a:lnTo>
                  <a:lnTo>
                    <a:pt x="3262337" y="357372"/>
                  </a:lnTo>
                  <a:lnTo>
                    <a:pt x="3299159" y="382826"/>
                  </a:lnTo>
                  <a:lnTo>
                    <a:pt x="3335405" y="409041"/>
                  </a:lnTo>
                  <a:lnTo>
                    <a:pt x="3371063" y="436005"/>
                  </a:lnTo>
                  <a:lnTo>
                    <a:pt x="3406121" y="463708"/>
                  </a:lnTo>
                  <a:lnTo>
                    <a:pt x="3440569" y="492137"/>
                  </a:lnTo>
                  <a:lnTo>
                    <a:pt x="3474393" y="521280"/>
                  </a:lnTo>
                  <a:lnTo>
                    <a:pt x="3507584" y="551127"/>
                  </a:lnTo>
                  <a:lnTo>
                    <a:pt x="3540129" y="581666"/>
                  </a:lnTo>
                  <a:lnTo>
                    <a:pt x="3572017" y="612886"/>
                  </a:lnTo>
                  <a:lnTo>
                    <a:pt x="3603237" y="644774"/>
                  </a:lnTo>
                  <a:lnTo>
                    <a:pt x="3633776" y="677319"/>
                  </a:lnTo>
                  <a:lnTo>
                    <a:pt x="3663623" y="710510"/>
                  </a:lnTo>
                  <a:lnTo>
                    <a:pt x="3692766" y="744334"/>
                  </a:lnTo>
                  <a:lnTo>
                    <a:pt x="3721195" y="778782"/>
                  </a:lnTo>
                  <a:lnTo>
                    <a:pt x="3748898" y="813840"/>
                  </a:lnTo>
                  <a:lnTo>
                    <a:pt x="3775862" y="849498"/>
                  </a:lnTo>
                  <a:lnTo>
                    <a:pt x="3802077" y="885744"/>
                  </a:lnTo>
                  <a:lnTo>
                    <a:pt x="3827531" y="922566"/>
                  </a:lnTo>
                  <a:lnTo>
                    <a:pt x="3852212" y="959954"/>
                  </a:lnTo>
                  <a:lnTo>
                    <a:pt x="3876109" y="997894"/>
                  </a:lnTo>
                  <a:lnTo>
                    <a:pt x="3899210" y="1036376"/>
                  </a:lnTo>
                  <a:lnTo>
                    <a:pt x="3921504" y="1075388"/>
                  </a:lnTo>
                  <a:lnTo>
                    <a:pt x="3942979" y="1114919"/>
                  </a:lnTo>
                  <a:lnTo>
                    <a:pt x="3963624" y="1154957"/>
                  </a:lnTo>
                  <a:lnTo>
                    <a:pt x="3983427" y="1195491"/>
                  </a:lnTo>
                  <a:lnTo>
                    <a:pt x="4002376" y="1236508"/>
                  </a:lnTo>
                  <a:lnTo>
                    <a:pt x="4020460" y="1277999"/>
                  </a:lnTo>
                  <a:lnTo>
                    <a:pt x="4037668" y="1319950"/>
                  </a:lnTo>
                  <a:lnTo>
                    <a:pt x="4053988" y="1362350"/>
                  </a:lnTo>
                  <a:lnTo>
                    <a:pt x="4069408" y="1405188"/>
                  </a:lnTo>
                  <a:lnTo>
                    <a:pt x="4083917" y="1448453"/>
                  </a:lnTo>
                  <a:lnTo>
                    <a:pt x="4097503" y="1492132"/>
                  </a:lnTo>
                  <a:lnTo>
                    <a:pt x="4110155" y="1536214"/>
                  </a:lnTo>
                  <a:lnTo>
                    <a:pt x="4121861" y="1580689"/>
                  </a:lnTo>
                  <a:lnTo>
                    <a:pt x="4132610" y="1625543"/>
                  </a:lnTo>
                  <a:lnTo>
                    <a:pt x="4142390" y="1670766"/>
                  </a:lnTo>
                  <a:lnTo>
                    <a:pt x="4151189" y="1716345"/>
                  </a:lnTo>
                  <a:lnTo>
                    <a:pt x="4158997" y="1762271"/>
                  </a:lnTo>
                  <a:lnTo>
                    <a:pt x="4165801" y="1808530"/>
                  </a:lnTo>
                  <a:lnTo>
                    <a:pt x="4171590" y="1855112"/>
                  </a:lnTo>
                  <a:lnTo>
                    <a:pt x="4176352" y="1902004"/>
                  </a:lnTo>
                  <a:lnTo>
                    <a:pt x="4180076" y="1949196"/>
                  </a:lnTo>
                  <a:lnTo>
                    <a:pt x="4182750" y="1996675"/>
                  </a:lnTo>
                  <a:lnTo>
                    <a:pt x="4184363" y="2044431"/>
                  </a:lnTo>
                  <a:lnTo>
                    <a:pt x="4184904" y="2092452"/>
                  </a:lnTo>
                  <a:lnTo>
                    <a:pt x="4184363" y="2140472"/>
                  </a:lnTo>
                  <a:lnTo>
                    <a:pt x="4182750" y="2188228"/>
                  </a:lnTo>
                  <a:lnTo>
                    <a:pt x="4180076" y="2235707"/>
                  </a:lnTo>
                  <a:lnTo>
                    <a:pt x="4176352" y="2282899"/>
                  </a:lnTo>
                  <a:lnTo>
                    <a:pt x="4171590" y="2329791"/>
                  </a:lnTo>
                  <a:lnTo>
                    <a:pt x="4165801" y="2376373"/>
                  </a:lnTo>
                  <a:lnTo>
                    <a:pt x="4158997" y="2422632"/>
                  </a:lnTo>
                  <a:lnTo>
                    <a:pt x="4151189" y="2468558"/>
                  </a:lnTo>
                  <a:lnTo>
                    <a:pt x="4142390" y="2514137"/>
                  </a:lnTo>
                  <a:lnTo>
                    <a:pt x="4132610" y="2559360"/>
                  </a:lnTo>
                  <a:lnTo>
                    <a:pt x="4121861" y="2604214"/>
                  </a:lnTo>
                  <a:lnTo>
                    <a:pt x="4110155" y="2648689"/>
                  </a:lnTo>
                  <a:lnTo>
                    <a:pt x="4097503" y="2692771"/>
                  </a:lnTo>
                  <a:lnTo>
                    <a:pt x="4083917" y="2736450"/>
                  </a:lnTo>
                  <a:lnTo>
                    <a:pt x="4069408" y="2779715"/>
                  </a:lnTo>
                  <a:lnTo>
                    <a:pt x="4053988" y="2822553"/>
                  </a:lnTo>
                  <a:lnTo>
                    <a:pt x="4037668" y="2864953"/>
                  </a:lnTo>
                  <a:lnTo>
                    <a:pt x="4020460" y="2906904"/>
                  </a:lnTo>
                  <a:lnTo>
                    <a:pt x="4002376" y="2948395"/>
                  </a:lnTo>
                  <a:lnTo>
                    <a:pt x="3983427" y="2989412"/>
                  </a:lnTo>
                  <a:lnTo>
                    <a:pt x="3963624" y="3029946"/>
                  </a:lnTo>
                  <a:lnTo>
                    <a:pt x="3942979" y="3069984"/>
                  </a:lnTo>
                  <a:lnTo>
                    <a:pt x="3921504" y="3109515"/>
                  </a:lnTo>
                  <a:lnTo>
                    <a:pt x="3899210" y="3148527"/>
                  </a:lnTo>
                  <a:lnTo>
                    <a:pt x="3876109" y="3187009"/>
                  </a:lnTo>
                  <a:lnTo>
                    <a:pt x="3852212" y="3224949"/>
                  </a:lnTo>
                  <a:lnTo>
                    <a:pt x="3827531" y="3262337"/>
                  </a:lnTo>
                  <a:lnTo>
                    <a:pt x="3802077" y="3299159"/>
                  </a:lnTo>
                  <a:lnTo>
                    <a:pt x="3775862" y="3335405"/>
                  </a:lnTo>
                  <a:lnTo>
                    <a:pt x="3748898" y="3371063"/>
                  </a:lnTo>
                  <a:lnTo>
                    <a:pt x="3721195" y="3406121"/>
                  </a:lnTo>
                  <a:lnTo>
                    <a:pt x="3692766" y="3440569"/>
                  </a:lnTo>
                  <a:lnTo>
                    <a:pt x="3663623" y="3474393"/>
                  </a:lnTo>
                  <a:lnTo>
                    <a:pt x="3633776" y="3507584"/>
                  </a:lnTo>
                  <a:lnTo>
                    <a:pt x="3603237" y="3540129"/>
                  </a:lnTo>
                  <a:lnTo>
                    <a:pt x="3572017" y="3572017"/>
                  </a:lnTo>
                  <a:lnTo>
                    <a:pt x="3540129" y="3603237"/>
                  </a:lnTo>
                  <a:lnTo>
                    <a:pt x="3507584" y="3633776"/>
                  </a:lnTo>
                  <a:lnTo>
                    <a:pt x="3474393" y="3663623"/>
                  </a:lnTo>
                  <a:lnTo>
                    <a:pt x="3440569" y="3692766"/>
                  </a:lnTo>
                  <a:lnTo>
                    <a:pt x="3406121" y="3721195"/>
                  </a:lnTo>
                  <a:lnTo>
                    <a:pt x="3371063" y="3748898"/>
                  </a:lnTo>
                  <a:lnTo>
                    <a:pt x="3335405" y="3775862"/>
                  </a:lnTo>
                  <a:lnTo>
                    <a:pt x="3299159" y="3802077"/>
                  </a:lnTo>
                  <a:lnTo>
                    <a:pt x="3262337" y="3827531"/>
                  </a:lnTo>
                  <a:lnTo>
                    <a:pt x="3224949" y="3852212"/>
                  </a:lnTo>
                  <a:lnTo>
                    <a:pt x="3187009" y="3876109"/>
                  </a:lnTo>
                  <a:lnTo>
                    <a:pt x="3148527" y="3899210"/>
                  </a:lnTo>
                  <a:lnTo>
                    <a:pt x="3109515" y="3921504"/>
                  </a:lnTo>
                  <a:lnTo>
                    <a:pt x="3069984" y="3942979"/>
                  </a:lnTo>
                  <a:lnTo>
                    <a:pt x="3029946" y="3963624"/>
                  </a:lnTo>
                  <a:lnTo>
                    <a:pt x="2989412" y="3983427"/>
                  </a:lnTo>
                  <a:lnTo>
                    <a:pt x="2948395" y="4002376"/>
                  </a:lnTo>
                  <a:lnTo>
                    <a:pt x="2906904" y="4020460"/>
                  </a:lnTo>
                  <a:lnTo>
                    <a:pt x="2864953" y="4037668"/>
                  </a:lnTo>
                  <a:lnTo>
                    <a:pt x="2822553" y="4053988"/>
                  </a:lnTo>
                  <a:lnTo>
                    <a:pt x="2779715" y="4069408"/>
                  </a:lnTo>
                  <a:lnTo>
                    <a:pt x="2736450" y="4083917"/>
                  </a:lnTo>
                  <a:lnTo>
                    <a:pt x="2692771" y="4097503"/>
                  </a:lnTo>
                  <a:lnTo>
                    <a:pt x="2648689" y="4110155"/>
                  </a:lnTo>
                  <a:lnTo>
                    <a:pt x="2604214" y="4121861"/>
                  </a:lnTo>
                  <a:lnTo>
                    <a:pt x="2559360" y="4132610"/>
                  </a:lnTo>
                  <a:lnTo>
                    <a:pt x="2514137" y="4142390"/>
                  </a:lnTo>
                  <a:lnTo>
                    <a:pt x="2468558" y="4151189"/>
                  </a:lnTo>
                  <a:lnTo>
                    <a:pt x="2422632" y="4158997"/>
                  </a:lnTo>
                  <a:lnTo>
                    <a:pt x="2376373" y="4165801"/>
                  </a:lnTo>
                  <a:lnTo>
                    <a:pt x="2329791" y="4171590"/>
                  </a:lnTo>
                  <a:lnTo>
                    <a:pt x="2282899" y="4176352"/>
                  </a:lnTo>
                  <a:lnTo>
                    <a:pt x="2235707" y="4180076"/>
                  </a:lnTo>
                  <a:lnTo>
                    <a:pt x="2188228" y="4182750"/>
                  </a:lnTo>
                  <a:lnTo>
                    <a:pt x="2140472" y="4184363"/>
                  </a:lnTo>
                  <a:lnTo>
                    <a:pt x="2092452" y="4184904"/>
                  </a:lnTo>
                  <a:lnTo>
                    <a:pt x="2044431" y="4184363"/>
                  </a:lnTo>
                  <a:lnTo>
                    <a:pt x="1996675" y="4182750"/>
                  </a:lnTo>
                  <a:lnTo>
                    <a:pt x="1949196" y="4180076"/>
                  </a:lnTo>
                  <a:lnTo>
                    <a:pt x="1902004" y="4176352"/>
                  </a:lnTo>
                  <a:lnTo>
                    <a:pt x="1855112" y="4171590"/>
                  </a:lnTo>
                  <a:lnTo>
                    <a:pt x="1808530" y="4165801"/>
                  </a:lnTo>
                  <a:lnTo>
                    <a:pt x="1762271" y="4158997"/>
                  </a:lnTo>
                  <a:lnTo>
                    <a:pt x="1716345" y="4151189"/>
                  </a:lnTo>
                  <a:lnTo>
                    <a:pt x="1670766" y="4142390"/>
                  </a:lnTo>
                  <a:lnTo>
                    <a:pt x="1625543" y="4132610"/>
                  </a:lnTo>
                  <a:lnTo>
                    <a:pt x="1580689" y="4121861"/>
                  </a:lnTo>
                  <a:lnTo>
                    <a:pt x="1536214" y="4110155"/>
                  </a:lnTo>
                  <a:lnTo>
                    <a:pt x="1492132" y="4097503"/>
                  </a:lnTo>
                  <a:lnTo>
                    <a:pt x="1448453" y="4083917"/>
                  </a:lnTo>
                  <a:lnTo>
                    <a:pt x="1405188" y="4069408"/>
                  </a:lnTo>
                  <a:lnTo>
                    <a:pt x="1362350" y="4053988"/>
                  </a:lnTo>
                  <a:lnTo>
                    <a:pt x="1319950" y="4037668"/>
                  </a:lnTo>
                  <a:lnTo>
                    <a:pt x="1277999" y="4020460"/>
                  </a:lnTo>
                  <a:lnTo>
                    <a:pt x="1236508" y="4002376"/>
                  </a:lnTo>
                  <a:lnTo>
                    <a:pt x="1195491" y="3983427"/>
                  </a:lnTo>
                  <a:lnTo>
                    <a:pt x="1154957" y="3963624"/>
                  </a:lnTo>
                  <a:lnTo>
                    <a:pt x="1114919" y="3942979"/>
                  </a:lnTo>
                  <a:lnTo>
                    <a:pt x="1075388" y="3921504"/>
                  </a:lnTo>
                  <a:lnTo>
                    <a:pt x="1036376" y="3899210"/>
                  </a:lnTo>
                  <a:lnTo>
                    <a:pt x="997894" y="3876109"/>
                  </a:lnTo>
                  <a:lnTo>
                    <a:pt x="959954" y="3852212"/>
                  </a:lnTo>
                  <a:lnTo>
                    <a:pt x="922566" y="3827531"/>
                  </a:lnTo>
                  <a:lnTo>
                    <a:pt x="885744" y="3802077"/>
                  </a:lnTo>
                  <a:lnTo>
                    <a:pt x="849498" y="3775862"/>
                  </a:lnTo>
                  <a:lnTo>
                    <a:pt x="813840" y="3748898"/>
                  </a:lnTo>
                  <a:lnTo>
                    <a:pt x="778782" y="3721195"/>
                  </a:lnTo>
                  <a:lnTo>
                    <a:pt x="744334" y="3692766"/>
                  </a:lnTo>
                  <a:lnTo>
                    <a:pt x="710510" y="3663623"/>
                  </a:lnTo>
                  <a:lnTo>
                    <a:pt x="677319" y="3633776"/>
                  </a:lnTo>
                  <a:lnTo>
                    <a:pt x="644774" y="3603237"/>
                  </a:lnTo>
                  <a:lnTo>
                    <a:pt x="612886" y="3572017"/>
                  </a:lnTo>
                  <a:lnTo>
                    <a:pt x="581666" y="3540129"/>
                  </a:lnTo>
                  <a:lnTo>
                    <a:pt x="551127" y="3507584"/>
                  </a:lnTo>
                  <a:lnTo>
                    <a:pt x="521280" y="3474393"/>
                  </a:lnTo>
                  <a:lnTo>
                    <a:pt x="492137" y="3440569"/>
                  </a:lnTo>
                  <a:lnTo>
                    <a:pt x="463708" y="3406121"/>
                  </a:lnTo>
                  <a:lnTo>
                    <a:pt x="436005" y="3371063"/>
                  </a:lnTo>
                  <a:lnTo>
                    <a:pt x="409041" y="3335405"/>
                  </a:lnTo>
                  <a:lnTo>
                    <a:pt x="382826" y="3299159"/>
                  </a:lnTo>
                  <a:lnTo>
                    <a:pt x="357372" y="3262337"/>
                  </a:lnTo>
                  <a:lnTo>
                    <a:pt x="332691" y="3224949"/>
                  </a:lnTo>
                  <a:lnTo>
                    <a:pt x="308794" y="3187009"/>
                  </a:lnTo>
                  <a:lnTo>
                    <a:pt x="285693" y="3148527"/>
                  </a:lnTo>
                  <a:lnTo>
                    <a:pt x="263399" y="3109515"/>
                  </a:lnTo>
                  <a:lnTo>
                    <a:pt x="241924" y="3069984"/>
                  </a:lnTo>
                  <a:lnTo>
                    <a:pt x="221279" y="3029946"/>
                  </a:lnTo>
                  <a:lnTo>
                    <a:pt x="201476" y="2989412"/>
                  </a:lnTo>
                  <a:lnTo>
                    <a:pt x="182527" y="2948395"/>
                  </a:lnTo>
                  <a:lnTo>
                    <a:pt x="164443" y="2906904"/>
                  </a:lnTo>
                  <a:lnTo>
                    <a:pt x="147235" y="2864953"/>
                  </a:lnTo>
                  <a:lnTo>
                    <a:pt x="130915" y="2822553"/>
                  </a:lnTo>
                  <a:lnTo>
                    <a:pt x="115495" y="2779715"/>
                  </a:lnTo>
                  <a:lnTo>
                    <a:pt x="100986" y="2736450"/>
                  </a:lnTo>
                  <a:lnTo>
                    <a:pt x="87400" y="2692771"/>
                  </a:lnTo>
                  <a:lnTo>
                    <a:pt x="74748" y="2648689"/>
                  </a:lnTo>
                  <a:lnTo>
                    <a:pt x="63042" y="2604214"/>
                  </a:lnTo>
                  <a:lnTo>
                    <a:pt x="52293" y="2559360"/>
                  </a:lnTo>
                  <a:lnTo>
                    <a:pt x="42513" y="2514137"/>
                  </a:lnTo>
                  <a:lnTo>
                    <a:pt x="33714" y="2468558"/>
                  </a:lnTo>
                  <a:lnTo>
                    <a:pt x="25906" y="2422632"/>
                  </a:lnTo>
                  <a:lnTo>
                    <a:pt x="19102" y="2376373"/>
                  </a:lnTo>
                  <a:lnTo>
                    <a:pt x="13313" y="2329791"/>
                  </a:lnTo>
                  <a:lnTo>
                    <a:pt x="8551" y="2282899"/>
                  </a:lnTo>
                  <a:lnTo>
                    <a:pt x="4827" y="2235707"/>
                  </a:lnTo>
                  <a:lnTo>
                    <a:pt x="2153" y="2188228"/>
                  </a:lnTo>
                  <a:lnTo>
                    <a:pt x="540" y="2140472"/>
                  </a:lnTo>
                  <a:lnTo>
                    <a:pt x="0" y="2092452"/>
                  </a:lnTo>
                  <a:close/>
                </a:path>
              </a:pathLst>
            </a:custGeom>
            <a:ln w="19812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4247" y="4093463"/>
              <a:ext cx="1937003" cy="110794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81388" y="3892295"/>
              <a:ext cx="1359407" cy="135940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316863" y="4201414"/>
            <a:ext cx="4217670" cy="1033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21105">
              <a:lnSpc>
                <a:spcPct val="100000"/>
              </a:lnSpc>
              <a:spcBef>
                <a:spcPts val="95"/>
              </a:spcBef>
            </a:pPr>
            <a:r>
              <a:rPr sz="2200" b="1" spc="40" dirty="0">
                <a:solidFill>
                  <a:srgbClr val="3E3E3E"/>
                </a:solidFill>
                <a:latin typeface="Arial"/>
                <a:cs typeface="Arial"/>
              </a:rPr>
              <a:t>Telecommunications:</a:t>
            </a:r>
            <a:endParaRPr sz="2200">
              <a:latin typeface="Arial"/>
              <a:cs typeface="Arial"/>
            </a:endParaRPr>
          </a:p>
          <a:p>
            <a:pPr marR="8255" algn="r">
              <a:lnSpc>
                <a:spcPct val="100000"/>
              </a:lnSpc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Electromagnetic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transmission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endParaRPr sz="2200">
              <a:latin typeface="Microsoft Sans Serif"/>
              <a:cs typeface="Microsoft Sans Serif"/>
            </a:endParaRPr>
          </a:p>
          <a:p>
            <a:pPr marR="6350" algn="r">
              <a:lnSpc>
                <a:spcPct val="100000"/>
              </a:lnSpc>
              <a:spcBef>
                <a:spcPts val="15"/>
              </a:spcBef>
            </a:pP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52454" y="4187698"/>
            <a:ext cx="296100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15" dirty="0">
                <a:solidFill>
                  <a:srgbClr val="3E3E3E"/>
                </a:solidFill>
                <a:latin typeface="Arial"/>
                <a:cs typeface="Arial"/>
              </a:rPr>
              <a:t>Protocol: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8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standard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set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rules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89879" y="306451"/>
            <a:ext cx="54743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latin typeface="Arial"/>
                <a:cs typeface="Arial"/>
              </a:rPr>
              <a:t>Types</a:t>
            </a:r>
            <a:r>
              <a:rPr spc="-80" dirty="0">
                <a:latin typeface="Arial"/>
                <a:cs typeface="Arial"/>
              </a:rPr>
              <a:t> </a:t>
            </a:r>
            <a:r>
              <a:rPr spc="80" dirty="0">
                <a:latin typeface="Arial"/>
                <a:cs typeface="Arial"/>
              </a:rPr>
              <a:t>of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170" dirty="0">
                <a:latin typeface="Arial"/>
                <a:cs typeface="Arial"/>
              </a:rPr>
              <a:t>Network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90" dirty="0">
                <a:latin typeface="Arial"/>
                <a:cs typeface="Arial"/>
              </a:rPr>
              <a:t>Architecture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8767" y="729995"/>
            <a:ext cx="8538972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778763" y="1624583"/>
            <a:ext cx="15001240" cy="4805680"/>
            <a:chOff x="778763" y="1624583"/>
            <a:chExt cx="15001240" cy="4805680"/>
          </a:xfrm>
        </p:grpSpPr>
        <p:sp>
          <p:nvSpPr>
            <p:cNvPr id="5" name="object 5"/>
            <p:cNvSpPr/>
            <p:nvPr/>
          </p:nvSpPr>
          <p:spPr>
            <a:xfrm>
              <a:off x="8178545" y="2265425"/>
              <a:ext cx="55244" cy="4151629"/>
            </a:xfrm>
            <a:custGeom>
              <a:avLst/>
              <a:gdLst/>
              <a:ahLst/>
              <a:cxnLst/>
              <a:rect l="l" t="t" r="r" b="b"/>
              <a:pathLst>
                <a:path w="55245" h="4151629">
                  <a:moveTo>
                    <a:pt x="54864" y="0"/>
                  </a:moveTo>
                  <a:lnTo>
                    <a:pt x="0" y="0"/>
                  </a:lnTo>
                  <a:lnTo>
                    <a:pt x="0" y="4151376"/>
                  </a:lnTo>
                  <a:lnTo>
                    <a:pt x="54864" y="4151376"/>
                  </a:lnTo>
                  <a:lnTo>
                    <a:pt x="54864" y="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178545" y="2265425"/>
              <a:ext cx="55244" cy="4151629"/>
            </a:xfrm>
            <a:custGeom>
              <a:avLst/>
              <a:gdLst/>
              <a:ahLst/>
              <a:cxnLst/>
              <a:rect l="l" t="t" r="r" b="b"/>
              <a:pathLst>
                <a:path w="55245" h="4151629">
                  <a:moveTo>
                    <a:pt x="0" y="4151376"/>
                  </a:moveTo>
                  <a:lnTo>
                    <a:pt x="54864" y="4151376"/>
                  </a:lnTo>
                  <a:lnTo>
                    <a:pt x="54864" y="0"/>
                  </a:lnTo>
                  <a:lnTo>
                    <a:pt x="0" y="0"/>
                  </a:lnTo>
                  <a:lnTo>
                    <a:pt x="0" y="4151376"/>
                  </a:lnTo>
                  <a:close/>
                </a:path>
              </a:pathLst>
            </a:custGeom>
            <a:ln w="25908">
              <a:solidFill>
                <a:srgbClr val="E887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8763" y="1624583"/>
              <a:ext cx="15001240" cy="640080"/>
            </a:xfrm>
            <a:custGeom>
              <a:avLst/>
              <a:gdLst/>
              <a:ahLst/>
              <a:cxnLst/>
              <a:rect l="l" t="t" r="r" b="b"/>
              <a:pathLst>
                <a:path w="15001240" h="640080">
                  <a:moveTo>
                    <a:pt x="14951837" y="0"/>
                  </a:moveTo>
                  <a:lnTo>
                    <a:pt x="48856" y="0"/>
                  </a:lnTo>
                  <a:lnTo>
                    <a:pt x="29837" y="3835"/>
                  </a:lnTo>
                  <a:lnTo>
                    <a:pt x="14308" y="14303"/>
                  </a:lnTo>
                  <a:lnTo>
                    <a:pt x="3838" y="29843"/>
                  </a:lnTo>
                  <a:lnTo>
                    <a:pt x="0" y="48895"/>
                  </a:lnTo>
                  <a:lnTo>
                    <a:pt x="0" y="591185"/>
                  </a:lnTo>
                  <a:lnTo>
                    <a:pt x="3838" y="610236"/>
                  </a:lnTo>
                  <a:lnTo>
                    <a:pt x="14308" y="625776"/>
                  </a:lnTo>
                  <a:lnTo>
                    <a:pt x="29837" y="636244"/>
                  </a:lnTo>
                  <a:lnTo>
                    <a:pt x="48856" y="640080"/>
                  </a:lnTo>
                  <a:lnTo>
                    <a:pt x="14951837" y="640080"/>
                  </a:lnTo>
                  <a:lnTo>
                    <a:pt x="14970888" y="636244"/>
                  </a:lnTo>
                  <a:lnTo>
                    <a:pt x="14986428" y="625776"/>
                  </a:lnTo>
                  <a:lnTo>
                    <a:pt x="14996896" y="610236"/>
                  </a:lnTo>
                  <a:lnTo>
                    <a:pt x="15000732" y="591185"/>
                  </a:lnTo>
                  <a:lnTo>
                    <a:pt x="15000732" y="48895"/>
                  </a:lnTo>
                  <a:lnTo>
                    <a:pt x="14996896" y="29843"/>
                  </a:lnTo>
                  <a:lnTo>
                    <a:pt x="14986428" y="14303"/>
                  </a:lnTo>
                  <a:lnTo>
                    <a:pt x="14970888" y="3835"/>
                  </a:lnTo>
                  <a:lnTo>
                    <a:pt x="14951837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207253" y="3553409"/>
            <a:ext cx="20466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10" dirty="0">
                <a:latin typeface="Microsoft Sans Serif"/>
                <a:cs typeface="Microsoft Sans Serif"/>
              </a:rPr>
              <a:t>Not</a:t>
            </a:r>
            <a:r>
              <a:rPr sz="2200" spc="-65" dirty="0">
                <a:latin typeface="Microsoft Sans Serif"/>
                <a:cs typeface="Microsoft Sans Serif"/>
              </a:rPr>
              <a:t> </a:t>
            </a:r>
            <a:r>
              <a:rPr sz="2200" spc="65" dirty="0">
                <a:latin typeface="Microsoft Sans Serif"/>
                <a:cs typeface="Microsoft Sans Serif"/>
              </a:rPr>
              <a:t>Proprietary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32964" y="4553839"/>
            <a:ext cx="46208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Integrates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vendor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implementations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316971" y="1703324"/>
            <a:ext cx="40652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25" dirty="0">
                <a:solidFill>
                  <a:srgbClr val="FFFFFF"/>
                </a:solidFill>
                <a:latin typeface="Arial"/>
                <a:cs typeface="Arial"/>
              </a:rPr>
              <a:t>Closed</a:t>
            </a:r>
            <a:r>
              <a:rPr sz="22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35" dirty="0">
                <a:solidFill>
                  <a:srgbClr val="FFFFFF"/>
                </a:solidFill>
                <a:latin typeface="Arial"/>
                <a:cs typeface="Arial"/>
              </a:rPr>
              <a:t>Network</a:t>
            </a:r>
            <a:r>
              <a:rPr sz="22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65" dirty="0">
                <a:solidFill>
                  <a:srgbClr val="FFFFFF"/>
                </a:solidFill>
                <a:latin typeface="Arial"/>
                <a:cs typeface="Arial"/>
              </a:rPr>
              <a:t>Architecture</a:t>
            </a:r>
            <a:endParaRPr sz="2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365742" y="3646678"/>
            <a:ext cx="14973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Proprietary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365742" y="4652212"/>
            <a:ext cx="36830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Not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integrated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vendors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14650" y="1719199"/>
            <a:ext cx="38982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60" dirty="0">
                <a:solidFill>
                  <a:srgbClr val="FFFFFF"/>
                </a:solidFill>
                <a:latin typeface="Arial"/>
                <a:cs typeface="Arial"/>
              </a:rPr>
              <a:t>Open</a:t>
            </a:r>
            <a:r>
              <a:rPr sz="22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35" dirty="0">
                <a:solidFill>
                  <a:srgbClr val="FFFFFF"/>
                </a:solidFill>
                <a:latin typeface="Arial"/>
                <a:cs typeface="Arial"/>
              </a:rPr>
              <a:t>Network</a:t>
            </a:r>
            <a:r>
              <a:rPr sz="22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65" dirty="0">
                <a:solidFill>
                  <a:srgbClr val="FFFFFF"/>
                </a:solidFill>
                <a:latin typeface="Arial"/>
                <a:cs typeface="Arial"/>
              </a:rPr>
              <a:t>Architecture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8300" y="2328672"/>
            <a:ext cx="2113788" cy="2289048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7494269" y="2394204"/>
            <a:ext cx="8081009" cy="2772410"/>
            <a:chOff x="7494269" y="2394204"/>
            <a:chExt cx="8081009" cy="2772410"/>
          </a:xfrm>
        </p:grpSpPr>
        <p:sp>
          <p:nvSpPr>
            <p:cNvPr id="16" name="object 16"/>
            <p:cNvSpPr/>
            <p:nvPr/>
          </p:nvSpPr>
          <p:spPr>
            <a:xfrm>
              <a:off x="7494269" y="3737610"/>
              <a:ext cx="1512570" cy="0"/>
            </a:xfrm>
            <a:custGeom>
              <a:avLst/>
              <a:gdLst/>
              <a:ahLst/>
              <a:cxnLst/>
              <a:rect l="l" t="t" r="r" b="b"/>
              <a:pathLst>
                <a:path w="1512570">
                  <a:moveTo>
                    <a:pt x="0" y="0"/>
                  </a:moveTo>
                  <a:lnTo>
                    <a:pt x="1512061" y="0"/>
                  </a:lnTo>
                </a:path>
              </a:pathLst>
            </a:custGeom>
            <a:ln w="25908">
              <a:solidFill>
                <a:srgbClr val="EC7C3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878317" y="3385566"/>
              <a:ext cx="704215" cy="704215"/>
            </a:xfrm>
            <a:custGeom>
              <a:avLst/>
              <a:gdLst/>
              <a:ahLst/>
              <a:cxnLst/>
              <a:rect l="l" t="t" r="r" b="b"/>
              <a:pathLst>
                <a:path w="704215" h="704214">
                  <a:moveTo>
                    <a:pt x="352043" y="0"/>
                  </a:moveTo>
                  <a:lnTo>
                    <a:pt x="304271" y="3213"/>
                  </a:lnTo>
                  <a:lnTo>
                    <a:pt x="258453" y="12574"/>
                  </a:lnTo>
                  <a:lnTo>
                    <a:pt x="215009" y="27664"/>
                  </a:lnTo>
                  <a:lnTo>
                    <a:pt x="174356" y="48062"/>
                  </a:lnTo>
                  <a:lnTo>
                    <a:pt x="136916" y="73350"/>
                  </a:lnTo>
                  <a:lnTo>
                    <a:pt x="103108" y="103108"/>
                  </a:lnTo>
                  <a:lnTo>
                    <a:pt x="73350" y="136916"/>
                  </a:lnTo>
                  <a:lnTo>
                    <a:pt x="48062" y="174356"/>
                  </a:lnTo>
                  <a:lnTo>
                    <a:pt x="27664" y="215009"/>
                  </a:lnTo>
                  <a:lnTo>
                    <a:pt x="12574" y="258453"/>
                  </a:lnTo>
                  <a:lnTo>
                    <a:pt x="3213" y="304271"/>
                  </a:lnTo>
                  <a:lnTo>
                    <a:pt x="0" y="352044"/>
                  </a:lnTo>
                  <a:lnTo>
                    <a:pt x="3213" y="399816"/>
                  </a:lnTo>
                  <a:lnTo>
                    <a:pt x="12574" y="445634"/>
                  </a:lnTo>
                  <a:lnTo>
                    <a:pt x="27664" y="489078"/>
                  </a:lnTo>
                  <a:lnTo>
                    <a:pt x="48062" y="529731"/>
                  </a:lnTo>
                  <a:lnTo>
                    <a:pt x="73350" y="567171"/>
                  </a:lnTo>
                  <a:lnTo>
                    <a:pt x="103108" y="600979"/>
                  </a:lnTo>
                  <a:lnTo>
                    <a:pt x="136916" y="630737"/>
                  </a:lnTo>
                  <a:lnTo>
                    <a:pt x="174356" y="656025"/>
                  </a:lnTo>
                  <a:lnTo>
                    <a:pt x="215009" y="676423"/>
                  </a:lnTo>
                  <a:lnTo>
                    <a:pt x="258453" y="691513"/>
                  </a:lnTo>
                  <a:lnTo>
                    <a:pt x="304271" y="700874"/>
                  </a:lnTo>
                  <a:lnTo>
                    <a:pt x="352043" y="704088"/>
                  </a:lnTo>
                  <a:lnTo>
                    <a:pt x="399816" y="700874"/>
                  </a:lnTo>
                  <a:lnTo>
                    <a:pt x="445634" y="691513"/>
                  </a:lnTo>
                  <a:lnTo>
                    <a:pt x="489078" y="676423"/>
                  </a:lnTo>
                  <a:lnTo>
                    <a:pt x="529731" y="656025"/>
                  </a:lnTo>
                  <a:lnTo>
                    <a:pt x="567171" y="630737"/>
                  </a:lnTo>
                  <a:lnTo>
                    <a:pt x="600979" y="600979"/>
                  </a:lnTo>
                  <a:lnTo>
                    <a:pt x="630737" y="567171"/>
                  </a:lnTo>
                  <a:lnTo>
                    <a:pt x="656025" y="529731"/>
                  </a:lnTo>
                  <a:lnTo>
                    <a:pt x="676423" y="489078"/>
                  </a:lnTo>
                  <a:lnTo>
                    <a:pt x="691513" y="445634"/>
                  </a:lnTo>
                  <a:lnTo>
                    <a:pt x="700874" y="399816"/>
                  </a:lnTo>
                  <a:lnTo>
                    <a:pt x="704087" y="352044"/>
                  </a:lnTo>
                  <a:lnTo>
                    <a:pt x="700874" y="304271"/>
                  </a:lnTo>
                  <a:lnTo>
                    <a:pt x="691513" y="258453"/>
                  </a:lnTo>
                  <a:lnTo>
                    <a:pt x="676423" y="215009"/>
                  </a:lnTo>
                  <a:lnTo>
                    <a:pt x="656025" y="174356"/>
                  </a:lnTo>
                  <a:lnTo>
                    <a:pt x="630737" y="136916"/>
                  </a:lnTo>
                  <a:lnTo>
                    <a:pt x="600979" y="103108"/>
                  </a:lnTo>
                  <a:lnTo>
                    <a:pt x="567171" y="73350"/>
                  </a:lnTo>
                  <a:lnTo>
                    <a:pt x="529731" y="48062"/>
                  </a:lnTo>
                  <a:lnTo>
                    <a:pt x="489078" y="27664"/>
                  </a:lnTo>
                  <a:lnTo>
                    <a:pt x="445634" y="12574"/>
                  </a:lnTo>
                  <a:lnTo>
                    <a:pt x="399816" y="3213"/>
                  </a:lnTo>
                  <a:lnTo>
                    <a:pt x="3520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878317" y="3385566"/>
              <a:ext cx="704215" cy="704215"/>
            </a:xfrm>
            <a:custGeom>
              <a:avLst/>
              <a:gdLst/>
              <a:ahLst/>
              <a:cxnLst/>
              <a:rect l="l" t="t" r="r" b="b"/>
              <a:pathLst>
                <a:path w="704215" h="704214">
                  <a:moveTo>
                    <a:pt x="0" y="352044"/>
                  </a:moveTo>
                  <a:lnTo>
                    <a:pt x="3213" y="304271"/>
                  </a:lnTo>
                  <a:lnTo>
                    <a:pt x="12574" y="258453"/>
                  </a:lnTo>
                  <a:lnTo>
                    <a:pt x="27664" y="215009"/>
                  </a:lnTo>
                  <a:lnTo>
                    <a:pt x="48062" y="174356"/>
                  </a:lnTo>
                  <a:lnTo>
                    <a:pt x="73350" y="136916"/>
                  </a:lnTo>
                  <a:lnTo>
                    <a:pt x="103108" y="103108"/>
                  </a:lnTo>
                  <a:lnTo>
                    <a:pt x="136916" y="73350"/>
                  </a:lnTo>
                  <a:lnTo>
                    <a:pt x="174356" y="48062"/>
                  </a:lnTo>
                  <a:lnTo>
                    <a:pt x="215009" y="27664"/>
                  </a:lnTo>
                  <a:lnTo>
                    <a:pt x="258453" y="12574"/>
                  </a:lnTo>
                  <a:lnTo>
                    <a:pt x="304271" y="3213"/>
                  </a:lnTo>
                  <a:lnTo>
                    <a:pt x="352043" y="0"/>
                  </a:lnTo>
                  <a:lnTo>
                    <a:pt x="399816" y="3213"/>
                  </a:lnTo>
                  <a:lnTo>
                    <a:pt x="445634" y="12574"/>
                  </a:lnTo>
                  <a:lnTo>
                    <a:pt x="489078" y="27664"/>
                  </a:lnTo>
                  <a:lnTo>
                    <a:pt x="529731" y="48062"/>
                  </a:lnTo>
                  <a:lnTo>
                    <a:pt x="567171" y="73350"/>
                  </a:lnTo>
                  <a:lnTo>
                    <a:pt x="600979" y="103108"/>
                  </a:lnTo>
                  <a:lnTo>
                    <a:pt x="630737" y="136916"/>
                  </a:lnTo>
                  <a:lnTo>
                    <a:pt x="656025" y="174356"/>
                  </a:lnTo>
                  <a:lnTo>
                    <a:pt x="676423" y="215009"/>
                  </a:lnTo>
                  <a:lnTo>
                    <a:pt x="691513" y="258453"/>
                  </a:lnTo>
                  <a:lnTo>
                    <a:pt x="700874" y="304271"/>
                  </a:lnTo>
                  <a:lnTo>
                    <a:pt x="704087" y="352044"/>
                  </a:lnTo>
                  <a:lnTo>
                    <a:pt x="700874" y="399816"/>
                  </a:lnTo>
                  <a:lnTo>
                    <a:pt x="691513" y="445634"/>
                  </a:lnTo>
                  <a:lnTo>
                    <a:pt x="676423" y="489078"/>
                  </a:lnTo>
                  <a:lnTo>
                    <a:pt x="656025" y="529731"/>
                  </a:lnTo>
                  <a:lnTo>
                    <a:pt x="630737" y="567171"/>
                  </a:lnTo>
                  <a:lnTo>
                    <a:pt x="600979" y="600979"/>
                  </a:lnTo>
                  <a:lnTo>
                    <a:pt x="567171" y="630737"/>
                  </a:lnTo>
                  <a:lnTo>
                    <a:pt x="529731" y="656025"/>
                  </a:lnTo>
                  <a:lnTo>
                    <a:pt x="489078" y="676423"/>
                  </a:lnTo>
                  <a:lnTo>
                    <a:pt x="445634" y="691513"/>
                  </a:lnTo>
                  <a:lnTo>
                    <a:pt x="399816" y="700874"/>
                  </a:lnTo>
                  <a:lnTo>
                    <a:pt x="352043" y="704088"/>
                  </a:lnTo>
                  <a:lnTo>
                    <a:pt x="304271" y="700874"/>
                  </a:lnTo>
                  <a:lnTo>
                    <a:pt x="258453" y="691513"/>
                  </a:lnTo>
                  <a:lnTo>
                    <a:pt x="215009" y="676423"/>
                  </a:lnTo>
                  <a:lnTo>
                    <a:pt x="174356" y="656025"/>
                  </a:lnTo>
                  <a:lnTo>
                    <a:pt x="136916" y="630737"/>
                  </a:lnTo>
                  <a:lnTo>
                    <a:pt x="103108" y="600979"/>
                  </a:lnTo>
                  <a:lnTo>
                    <a:pt x="73350" y="567171"/>
                  </a:lnTo>
                  <a:lnTo>
                    <a:pt x="48062" y="529731"/>
                  </a:lnTo>
                  <a:lnTo>
                    <a:pt x="27664" y="489078"/>
                  </a:lnTo>
                  <a:lnTo>
                    <a:pt x="12574" y="445634"/>
                  </a:lnTo>
                  <a:lnTo>
                    <a:pt x="3213" y="399816"/>
                  </a:lnTo>
                  <a:lnTo>
                    <a:pt x="0" y="352044"/>
                  </a:lnTo>
                  <a:close/>
                </a:path>
              </a:pathLst>
            </a:custGeom>
            <a:ln w="25908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978139" y="3532632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59" h="454660">
                  <a:moveTo>
                    <a:pt x="227075" y="0"/>
                  </a:moveTo>
                  <a:lnTo>
                    <a:pt x="181293" y="4610"/>
                  </a:lnTo>
                  <a:lnTo>
                    <a:pt x="138660" y="17835"/>
                  </a:lnTo>
                  <a:lnTo>
                    <a:pt x="100086" y="38763"/>
                  </a:lnTo>
                  <a:lnTo>
                    <a:pt x="66484" y="66484"/>
                  </a:lnTo>
                  <a:lnTo>
                    <a:pt x="38763" y="100086"/>
                  </a:lnTo>
                  <a:lnTo>
                    <a:pt x="17835" y="138660"/>
                  </a:lnTo>
                  <a:lnTo>
                    <a:pt x="4610" y="181293"/>
                  </a:lnTo>
                  <a:lnTo>
                    <a:pt x="0" y="227075"/>
                  </a:lnTo>
                  <a:lnTo>
                    <a:pt x="4610" y="272858"/>
                  </a:lnTo>
                  <a:lnTo>
                    <a:pt x="17835" y="315491"/>
                  </a:lnTo>
                  <a:lnTo>
                    <a:pt x="38763" y="354065"/>
                  </a:lnTo>
                  <a:lnTo>
                    <a:pt x="66484" y="387667"/>
                  </a:lnTo>
                  <a:lnTo>
                    <a:pt x="100086" y="415388"/>
                  </a:lnTo>
                  <a:lnTo>
                    <a:pt x="138660" y="436316"/>
                  </a:lnTo>
                  <a:lnTo>
                    <a:pt x="181293" y="449541"/>
                  </a:lnTo>
                  <a:lnTo>
                    <a:pt x="227075" y="454151"/>
                  </a:lnTo>
                  <a:lnTo>
                    <a:pt x="272785" y="449541"/>
                  </a:lnTo>
                  <a:lnTo>
                    <a:pt x="315384" y="436316"/>
                  </a:lnTo>
                  <a:lnTo>
                    <a:pt x="353953" y="415388"/>
                  </a:lnTo>
                  <a:lnTo>
                    <a:pt x="387572" y="387667"/>
                  </a:lnTo>
                  <a:lnTo>
                    <a:pt x="415321" y="354065"/>
                  </a:lnTo>
                  <a:lnTo>
                    <a:pt x="436280" y="315491"/>
                  </a:lnTo>
                  <a:lnTo>
                    <a:pt x="449530" y="272858"/>
                  </a:lnTo>
                  <a:lnTo>
                    <a:pt x="454151" y="227075"/>
                  </a:lnTo>
                  <a:lnTo>
                    <a:pt x="227075" y="227075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E887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3983" y="3485388"/>
              <a:ext cx="227075" cy="22707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494269" y="4801361"/>
              <a:ext cx="1512570" cy="0"/>
            </a:xfrm>
            <a:custGeom>
              <a:avLst/>
              <a:gdLst/>
              <a:ahLst/>
              <a:cxnLst/>
              <a:rect l="l" t="t" r="r" b="b"/>
              <a:pathLst>
                <a:path w="1512570">
                  <a:moveTo>
                    <a:pt x="0" y="0"/>
                  </a:moveTo>
                  <a:lnTo>
                    <a:pt x="1512061" y="0"/>
                  </a:lnTo>
                </a:path>
              </a:pathLst>
            </a:custGeom>
            <a:ln w="25908">
              <a:solidFill>
                <a:srgbClr val="EC7C3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876793" y="4449318"/>
              <a:ext cx="704215" cy="704215"/>
            </a:xfrm>
            <a:custGeom>
              <a:avLst/>
              <a:gdLst/>
              <a:ahLst/>
              <a:cxnLst/>
              <a:rect l="l" t="t" r="r" b="b"/>
              <a:pathLst>
                <a:path w="704215" h="704214">
                  <a:moveTo>
                    <a:pt x="352044" y="0"/>
                  </a:moveTo>
                  <a:lnTo>
                    <a:pt x="304271" y="3213"/>
                  </a:lnTo>
                  <a:lnTo>
                    <a:pt x="258453" y="12574"/>
                  </a:lnTo>
                  <a:lnTo>
                    <a:pt x="215009" y="27664"/>
                  </a:lnTo>
                  <a:lnTo>
                    <a:pt x="174356" y="48062"/>
                  </a:lnTo>
                  <a:lnTo>
                    <a:pt x="136916" y="73350"/>
                  </a:lnTo>
                  <a:lnTo>
                    <a:pt x="103108" y="103108"/>
                  </a:lnTo>
                  <a:lnTo>
                    <a:pt x="73350" y="136916"/>
                  </a:lnTo>
                  <a:lnTo>
                    <a:pt x="48062" y="174356"/>
                  </a:lnTo>
                  <a:lnTo>
                    <a:pt x="27664" y="215009"/>
                  </a:lnTo>
                  <a:lnTo>
                    <a:pt x="12574" y="258453"/>
                  </a:lnTo>
                  <a:lnTo>
                    <a:pt x="3213" y="304271"/>
                  </a:lnTo>
                  <a:lnTo>
                    <a:pt x="0" y="352044"/>
                  </a:lnTo>
                  <a:lnTo>
                    <a:pt x="3213" y="399816"/>
                  </a:lnTo>
                  <a:lnTo>
                    <a:pt x="12574" y="445634"/>
                  </a:lnTo>
                  <a:lnTo>
                    <a:pt x="27664" y="489078"/>
                  </a:lnTo>
                  <a:lnTo>
                    <a:pt x="48062" y="529731"/>
                  </a:lnTo>
                  <a:lnTo>
                    <a:pt x="73350" y="567171"/>
                  </a:lnTo>
                  <a:lnTo>
                    <a:pt x="103108" y="600979"/>
                  </a:lnTo>
                  <a:lnTo>
                    <a:pt x="136916" y="630737"/>
                  </a:lnTo>
                  <a:lnTo>
                    <a:pt x="174356" y="656025"/>
                  </a:lnTo>
                  <a:lnTo>
                    <a:pt x="215009" y="676423"/>
                  </a:lnTo>
                  <a:lnTo>
                    <a:pt x="258453" y="691513"/>
                  </a:lnTo>
                  <a:lnTo>
                    <a:pt x="304271" y="700874"/>
                  </a:lnTo>
                  <a:lnTo>
                    <a:pt x="352044" y="704088"/>
                  </a:lnTo>
                  <a:lnTo>
                    <a:pt x="399816" y="700874"/>
                  </a:lnTo>
                  <a:lnTo>
                    <a:pt x="445634" y="691513"/>
                  </a:lnTo>
                  <a:lnTo>
                    <a:pt x="489078" y="676423"/>
                  </a:lnTo>
                  <a:lnTo>
                    <a:pt x="529731" y="656025"/>
                  </a:lnTo>
                  <a:lnTo>
                    <a:pt x="567171" y="630737"/>
                  </a:lnTo>
                  <a:lnTo>
                    <a:pt x="600979" y="600979"/>
                  </a:lnTo>
                  <a:lnTo>
                    <a:pt x="630737" y="567171"/>
                  </a:lnTo>
                  <a:lnTo>
                    <a:pt x="656025" y="529731"/>
                  </a:lnTo>
                  <a:lnTo>
                    <a:pt x="676423" y="489078"/>
                  </a:lnTo>
                  <a:lnTo>
                    <a:pt x="691513" y="445634"/>
                  </a:lnTo>
                  <a:lnTo>
                    <a:pt x="700874" y="399816"/>
                  </a:lnTo>
                  <a:lnTo>
                    <a:pt x="704087" y="352044"/>
                  </a:lnTo>
                  <a:lnTo>
                    <a:pt x="700874" y="304271"/>
                  </a:lnTo>
                  <a:lnTo>
                    <a:pt x="691513" y="258453"/>
                  </a:lnTo>
                  <a:lnTo>
                    <a:pt x="676423" y="215009"/>
                  </a:lnTo>
                  <a:lnTo>
                    <a:pt x="656025" y="174356"/>
                  </a:lnTo>
                  <a:lnTo>
                    <a:pt x="630737" y="136916"/>
                  </a:lnTo>
                  <a:lnTo>
                    <a:pt x="600979" y="103108"/>
                  </a:lnTo>
                  <a:lnTo>
                    <a:pt x="567171" y="73350"/>
                  </a:lnTo>
                  <a:lnTo>
                    <a:pt x="529731" y="48062"/>
                  </a:lnTo>
                  <a:lnTo>
                    <a:pt x="489078" y="27664"/>
                  </a:lnTo>
                  <a:lnTo>
                    <a:pt x="445634" y="12574"/>
                  </a:lnTo>
                  <a:lnTo>
                    <a:pt x="399816" y="3213"/>
                  </a:lnTo>
                  <a:lnTo>
                    <a:pt x="3520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876793" y="4449318"/>
              <a:ext cx="704215" cy="704215"/>
            </a:xfrm>
            <a:custGeom>
              <a:avLst/>
              <a:gdLst/>
              <a:ahLst/>
              <a:cxnLst/>
              <a:rect l="l" t="t" r="r" b="b"/>
              <a:pathLst>
                <a:path w="704215" h="704214">
                  <a:moveTo>
                    <a:pt x="0" y="352044"/>
                  </a:moveTo>
                  <a:lnTo>
                    <a:pt x="3213" y="304271"/>
                  </a:lnTo>
                  <a:lnTo>
                    <a:pt x="12574" y="258453"/>
                  </a:lnTo>
                  <a:lnTo>
                    <a:pt x="27664" y="215009"/>
                  </a:lnTo>
                  <a:lnTo>
                    <a:pt x="48062" y="174356"/>
                  </a:lnTo>
                  <a:lnTo>
                    <a:pt x="73350" y="136916"/>
                  </a:lnTo>
                  <a:lnTo>
                    <a:pt x="103108" y="103108"/>
                  </a:lnTo>
                  <a:lnTo>
                    <a:pt x="136916" y="73350"/>
                  </a:lnTo>
                  <a:lnTo>
                    <a:pt x="174356" y="48062"/>
                  </a:lnTo>
                  <a:lnTo>
                    <a:pt x="215009" y="27664"/>
                  </a:lnTo>
                  <a:lnTo>
                    <a:pt x="258453" y="12574"/>
                  </a:lnTo>
                  <a:lnTo>
                    <a:pt x="304271" y="3213"/>
                  </a:lnTo>
                  <a:lnTo>
                    <a:pt x="352044" y="0"/>
                  </a:lnTo>
                  <a:lnTo>
                    <a:pt x="399816" y="3213"/>
                  </a:lnTo>
                  <a:lnTo>
                    <a:pt x="445634" y="12574"/>
                  </a:lnTo>
                  <a:lnTo>
                    <a:pt x="489078" y="27664"/>
                  </a:lnTo>
                  <a:lnTo>
                    <a:pt x="529731" y="48062"/>
                  </a:lnTo>
                  <a:lnTo>
                    <a:pt x="567171" y="73350"/>
                  </a:lnTo>
                  <a:lnTo>
                    <a:pt x="600979" y="103108"/>
                  </a:lnTo>
                  <a:lnTo>
                    <a:pt x="630737" y="136916"/>
                  </a:lnTo>
                  <a:lnTo>
                    <a:pt x="656025" y="174356"/>
                  </a:lnTo>
                  <a:lnTo>
                    <a:pt x="676423" y="215009"/>
                  </a:lnTo>
                  <a:lnTo>
                    <a:pt x="691513" y="258453"/>
                  </a:lnTo>
                  <a:lnTo>
                    <a:pt x="700874" y="304271"/>
                  </a:lnTo>
                  <a:lnTo>
                    <a:pt x="704087" y="352044"/>
                  </a:lnTo>
                  <a:lnTo>
                    <a:pt x="700874" y="399816"/>
                  </a:lnTo>
                  <a:lnTo>
                    <a:pt x="691513" y="445634"/>
                  </a:lnTo>
                  <a:lnTo>
                    <a:pt x="676423" y="489078"/>
                  </a:lnTo>
                  <a:lnTo>
                    <a:pt x="656025" y="529731"/>
                  </a:lnTo>
                  <a:lnTo>
                    <a:pt x="630737" y="567171"/>
                  </a:lnTo>
                  <a:lnTo>
                    <a:pt x="600979" y="600979"/>
                  </a:lnTo>
                  <a:lnTo>
                    <a:pt x="567171" y="630737"/>
                  </a:lnTo>
                  <a:lnTo>
                    <a:pt x="529731" y="656025"/>
                  </a:lnTo>
                  <a:lnTo>
                    <a:pt x="489078" y="676423"/>
                  </a:lnTo>
                  <a:lnTo>
                    <a:pt x="445634" y="691513"/>
                  </a:lnTo>
                  <a:lnTo>
                    <a:pt x="399816" y="700874"/>
                  </a:lnTo>
                  <a:lnTo>
                    <a:pt x="352044" y="704088"/>
                  </a:lnTo>
                  <a:lnTo>
                    <a:pt x="304271" y="700874"/>
                  </a:lnTo>
                  <a:lnTo>
                    <a:pt x="258453" y="691513"/>
                  </a:lnTo>
                  <a:lnTo>
                    <a:pt x="215009" y="676423"/>
                  </a:lnTo>
                  <a:lnTo>
                    <a:pt x="174356" y="656025"/>
                  </a:lnTo>
                  <a:lnTo>
                    <a:pt x="136916" y="630737"/>
                  </a:lnTo>
                  <a:lnTo>
                    <a:pt x="103108" y="600979"/>
                  </a:lnTo>
                  <a:lnTo>
                    <a:pt x="73350" y="567171"/>
                  </a:lnTo>
                  <a:lnTo>
                    <a:pt x="48062" y="529731"/>
                  </a:lnTo>
                  <a:lnTo>
                    <a:pt x="27664" y="489078"/>
                  </a:lnTo>
                  <a:lnTo>
                    <a:pt x="12574" y="445634"/>
                  </a:lnTo>
                  <a:lnTo>
                    <a:pt x="3213" y="399816"/>
                  </a:lnTo>
                  <a:lnTo>
                    <a:pt x="0" y="352044"/>
                  </a:lnTo>
                  <a:close/>
                </a:path>
              </a:pathLst>
            </a:custGeom>
            <a:ln w="25908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050529" y="4572761"/>
              <a:ext cx="368935" cy="355600"/>
            </a:xfrm>
            <a:custGeom>
              <a:avLst/>
              <a:gdLst/>
              <a:ahLst/>
              <a:cxnLst/>
              <a:rect l="l" t="t" r="r" b="b"/>
              <a:pathLst>
                <a:path w="368934" h="355600">
                  <a:moveTo>
                    <a:pt x="368807" y="0"/>
                  </a:moveTo>
                  <a:lnTo>
                    <a:pt x="0" y="0"/>
                  </a:lnTo>
                  <a:lnTo>
                    <a:pt x="0" y="355091"/>
                  </a:lnTo>
                  <a:lnTo>
                    <a:pt x="368807" y="355091"/>
                  </a:lnTo>
                  <a:lnTo>
                    <a:pt x="368807" y="0"/>
                  </a:lnTo>
                  <a:close/>
                </a:path>
              </a:pathLst>
            </a:custGeom>
            <a:solidFill>
              <a:srgbClr val="E887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050529" y="4572761"/>
              <a:ext cx="368935" cy="355600"/>
            </a:xfrm>
            <a:custGeom>
              <a:avLst/>
              <a:gdLst/>
              <a:ahLst/>
              <a:cxnLst/>
              <a:rect l="l" t="t" r="r" b="b"/>
              <a:pathLst>
                <a:path w="368934" h="355600">
                  <a:moveTo>
                    <a:pt x="0" y="355091"/>
                  </a:moveTo>
                  <a:lnTo>
                    <a:pt x="368807" y="355091"/>
                  </a:lnTo>
                  <a:lnTo>
                    <a:pt x="368807" y="0"/>
                  </a:lnTo>
                  <a:lnTo>
                    <a:pt x="0" y="0"/>
                  </a:lnTo>
                  <a:lnTo>
                    <a:pt x="0" y="355091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977377" y="4749546"/>
              <a:ext cx="257810" cy="247015"/>
            </a:xfrm>
            <a:custGeom>
              <a:avLst/>
              <a:gdLst/>
              <a:ahLst/>
              <a:cxnLst/>
              <a:rect l="l" t="t" r="r" b="b"/>
              <a:pathLst>
                <a:path w="257809" h="247014">
                  <a:moveTo>
                    <a:pt x="257555" y="0"/>
                  </a:moveTo>
                  <a:lnTo>
                    <a:pt x="0" y="0"/>
                  </a:lnTo>
                  <a:lnTo>
                    <a:pt x="0" y="246887"/>
                  </a:lnTo>
                  <a:lnTo>
                    <a:pt x="257555" y="246887"/>
                  </a:lnTo>
                  <a:lnTo>
                    <a:pt x="257555" y="0"/>
                  </a:lnTo>
                  <a:close/>
                </a:path>
              </a:pathLst>
            </a:custGeom>
            <a:solidFill>
              <a:srgbClr val="E887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977377" y="4749546"/>
              <a:ext cx="257810" cy="247015"/>
            </a:xfrm>
            <a:custGeom>
              <a:avLst/>
              <a:gdLst/>
              <a:ahLst/>
              <a:cxnLst/>
              <a:rect l="l" t="t" r="r" b="b"/>
              <a:pathLst>
                <a:path w="257809" h="247014">
                  <a:moveTo>
                    <a:pt x="0" y="246887"/>
                  </a:moveTo>
                  <a:lnTo>
                    <a:pt x="257555" y="246887"/>
                  </a:lnTo>
                  <a:lnTo>
                    <a:pt x="257555" y="0"/>
                  </a:lnTo>
                  <a:lnTo>
                    <a:pt x="0" y="0"/>
                  </a:lnTo>
                  <a:lnTo>
                    <a:pt x="0" y="246887"/>
                  </a:lnTo>
                  <a:close/>
                </a:path>
              </a:pathLst>
            </a:custGeom>
            <a:ln w="25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048243" y="4655566"/>
              <a:ext cx="298450" cy="250825"/>
            </a:xfrm>
            <a:custGeom>
              <a:avLst/>
              <a:gdLst/>
              <a:ahLst/>
              <a:cxnLst/>
              <a:rect l="l" t="t" r="r" b="b"/>
              <a:pathLst>
                <a:path w="298450" h="250825">
                  <a:moveTo>
                    <a:pt x="34035" y="172593"/>
                  </a:moveTo>
                  <a:lnTo>
                    <a:pt x="0" y="250698"/>
                  </a:lnTo>
                  <a:lnTo>
                    <a:pt x="82930" y="231012"/>
                  </a:lnTo>
                  <a:lnTo>
                    <a:pt x="69325" y="214757"/>
                  </a:lnTo>
                  <a:lnTo>
                    <a:pt x="52831" y="214757"/>
                  </a:lnTo>
                  <a:lnTo>
                    <a:pt x="44703" y="205105"/>
                  </a:lnTo>
                  <a:lnTo>
                    <a:pt x="54437" y="196968"/>
                  </a:lnTo>
                  <a:lnTo>
                    <a:pt x="34035" y="172593"/>
                  </a:lnTo>
                  <a:close/>
                </a:path>
                <a:path w="298450" h="250825">
                  <a:moveTo>
                    <a:pt x="54437" y="196968"/>
                  </a:moveTo>
                  <a:lnTo>
                    <a:pt x="44703" y="205105"/>
                  </a:lnTo>
                  <a:lnTo>
                    <a:pt x="52831" y="214757"/>
                  </a:lnTo>
                  <a:lnTo>
                    <a:pt x="62536" y="206645"/>
                  </a:lnTo>
                  <a:lnTo>
                    <a:pt x="54437" y="196968"/>
                  </a:lnTo>
                  <a:close/>
                </a:path>
                <a:path w="298450" h="250825">
                  <a:moveTo>
                    <a:pt x="62536" y="206645"/>
                  </a:moveTo>
                  <a:lnTo>
                    <a:pt x="52831" y="214757"/>
                  </a:lnTo>
                  <a:lnTo>
                    <a:pt x="69325" y="214757"/>
                  </a:lnTo>
                  <a:lnTo>
                    <a:pt x="62536" y="206645"/>
                  </a:lnTo>
                  <a:close/>
                </a:path>
                <a:path w="298450" h="250825">
                  <a:moveTo>
                    <a:pt x="290067" y="0"/>
                  </a:moveTo>
                  <a:lnTo>
                    <a:pt x="54437" y="196968"/>
                  </a:lnTo>
                  <a:lnTo>
                    <a:pt x="62536" y="206645"/>
                  </a:lnTo>
                  <a:lnTo>
                    <a:pt x="298196" y="9651"/>
                  </a:lnTo>
                  <a:lnTo>
                    <a:pt x="2900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98779" y="2394204"/>
              <a:ext cx="2476500" cy="20543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18457" y="4131945"/>
            <a:ext cx="74218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0" dirty="0">
                <a:solidFill>
                  <a:srgbClr val="FFFFFF"/>
                </a:solidFill>
                <a:latin typeface="Arial"/>
                <a:cs typeface="Arial"/>
              </a:rPr>
              <a:t>Open</a:t>
            </a:r>
            <a:r>
              <a:rPr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25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r>
              <a:rPr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90" dirty="0">
                <a:solidFill>
                  <a:srgbClr val="FFFFFF"/>
                </a:solidFill>
                <a:latin typeface="Arial"/>
                <a:cs typeface="Arial"/>
              </a:rPr>
              <a:t>Interconnection</a:t>
            </a:r>
            <a:r>
              <a:rPr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5" dirty="0">
                <a:solidFill>
                  <a:srgbClr val="FFFFFF"/>
                </a:solidFill>
                <a:latin typeface="Arial"/>
                <a:cs typeface="Arial"/>
              </a:rPr>
              <a:t>(OSI)</a:t>
            </a:r>
            <a:r>
              <a:rPr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105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19091" y="306451"/>
            <a:ext cx="74199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>
                <a:solidFill>
                  <a:srgbClr val="000000"/>
                </a:solidFill>
                <a:latin typeface="Arial"/>
                <a:cs typeface="Arial"/>
              </a:rPr>
              <a:t>Open</a:t>
            </a:r>
            <a:r>
              <a:rPr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pc="25" dirty="0">
                <a:solidFill>
                  <a:srgbClr val="000000"/>
                </a:solidFill>
                <a:latin typeface="Arial"/>
                <a:cs typeface="Arial"/>
              </a:rPr>
              <a:t>System</a:t>
            </a:r>
            <a:r>
              <a:rPr spc="-5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pc="90" dirty="0">
                <a:solidFill>
                  <a:srgbClr val="000000"/>
                </a:solidFill>
                <a:latin typeface="Arial"/>
                <a:cs typeface="Arial"/>
              </a:rPr>
              <a:t>Interconnection</a:t>
            </a:r>
            <a:r>
              <a:rPr spc="-5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pc="-25" dirty="0">
                <a:solidFill>
                  <a:srgbClr val="000000"/>
                </a:solidFill>
                <a:latin typeface="Arial"/>
                <a:cs typeface="Arial"/>
              </a:rPr>
              <a:t>(OSI)</a:t>
            </a:r>
            <a:r>
              <a:rPr spc="-5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pc="110" dirty="0">
                <a:solidFill>
                  <a:srgbClr val="000000"/>
                </a:solidFill>
                <a:latin typeface="Arial"/>
                <a:cs typeface="Arial"/>
              </a:rPr>
              <a:t>Model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61132" y="772668"/>
            <a:ext cx="10332720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219571" y="1309242"/>
            <a:ext cx="37401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90" dirty="0">
                <a:solidFill>
                  <a:srgbClr val="3E3E3E"/>
                </a:solidFill>
                <a:latin typeface="Microsoft Sans Serif"/>
                <a:cs typeface="Microsoft Sans Serif"/>
              </a:rPr>
              <a:t>OSI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layered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architecture.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25708" y="3176142"/>
            <a:ext cx="308800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Helps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easier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management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100" y="3176142"/>
            <a:ext cx="38550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Simplifies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design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15861" y="6580708"/>
            <a:ext cx="3672840" cy="696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Helps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debugging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endParaRPr sz="2200">
              <a:latin typeface="Microsoft Sans Serif"/>
              <a:cs typeface="Microsoft Sans Serif"/>
            </a:endParaRPr>
          </a:p>
          <a:p>
            <a:pPr marL="1270" algn="ctr">
              <a:lnSpc>
                <a:spcPct val="100000"/>
              </a:lnSpc>
              <a:spcBef>
                <a:spcPts val="5"/>
              </a:spcBef>
            </a:pP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applications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006084" y="2078735"/>
            <a:ext cx="4209415" cy="3942715"/>
            <a:chOff x="6006084" y="2078735"/>
            <a:chExt cx="4209415" cy="394271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8316" y="2345435"/>
              <a:ext cx="3877055" cy="327964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019038" y="2091689"/>
              <a:ext cx="3813175" cy="3916679"/>
            </a:xfrm>
            <a:custGeom>
              <a:avLst/>
              <a:gdLst/>
              <a:ahLst/>
              <a:cxnLst/>
              <a:rect l="l" t="t" r="r" b="b"/>
              <a:pathLst>
                <a:path w="3813175" h="3916679">
                  <a:moveTo>
                    <a:pt x="0" y="1958339"/>
                  </a:moveTo>
                  <a:lnTo>
                    <a:pt x="585" y="1909322"/>
                  </a:lnTo>
                  <a:lnTo>
                    <a:pt x="2333" y="1860601"/>
                  </a:lnTo>
                  <a:lnTo>
                    <a:pt x="5229" y="1812190"/>
                  </a:lnTo>
                  <a:lnTo>
                    <a:pt x="9260" y="1764103"/>
                  </a:lnTo>
                  <a:lnTo>
                    <a:pt x="14411" y="1716354"/>
                  </a:lnTo>
                  <a:lnTo>
                    <a:pt x="20671" y="1668957"/>
                  </a:lnTo>
                  <a:lnTo>
                    <a:pt x="28024" y="1621926"/>
                  </a:lnTo>
                  <a:lnTo>
                    <a:pt x="36457" y="1575276"/>
                  </a:lnTo>
                  <a:lnTo>
                    <a:pt x="45957" y="1529019"/>
                  </a:lnTo>
                  <a:lnTo>
                    <a:pt x="56510" y="1483171"/>
                  </a:lnTo>
                  <a:lnTo>
                    <a:pt x="68101" y="1437745"/>
                  </a:lnTo>
                  <a:lnTo>
                    <a:pt x="80719" y="1392756"/>
                  </a:lnTo>
                  <a:lnTo>
                    <a:pt x="94348" y="1348216"/>
                  </a:lnTo>
                  <a:lnTo>
                    <a:pt x="108976" y="1304141"/>
                  </a:lnTo>
                  <a:lnTo>
                    <a:pt x="124588" y="1260545"/>
                  </a:lnTo>
                  <a:lnTo>
                    <a:pt x="141170" y="1217441"/>
                  </a:lnTo>
                  <a:lnTo>
                    <a:pt x="158711" y="1174843"/>
                  </a:lnTo>
                  <a:lnTo>
                    <a:pt x="177195" y="1132765"/>
                  </a:lnTo>
                  <a:lnTo>
                    <a:pt x="196608" y="1091223"/>
                  </a:lnTo>
                  <a:lnTo>
                    <a:pt x="216938" y="1050228"/>
                  </a:lnTo>
                  <a:lnTo>
                    <a:pt x="238171" y="1009796"/>
                  </a:lnTo>
                  <a:lnTo>
                    <a:pt x="260293" y="969941"/>
                  </a:lnTo>
                  <a:lnTo>
                    <a:pt x="283290" y="930676"/>
                  </a:lnTo>
                  <a:lnTo>
                    <a:pt x="307149" y="892016"/>
                  </a:lnTo>
                  <a:lnTo>
                    <a:pt x="331856" y="853974"/>
                  </a:lnTo>
                  <a:lnTo>
                    <a:pt x="357397" y="816565"/>
                  </a:lnTo>
                  <a:lnTo>
                    <a:pt x="383759" y="779803"/>
                  </a:lnTo>
                  <a:lnTo>
                    <a:pt x="410928" y="743701"/>
                  </a:lnTo>
                  <a:lnTo>
                    <a:pt x="438891" y="708275"/>
                  </a:lnTo>
                  <a:lnTo>
                    <a:pt x="467633" y="673537"/>
                  </a:lnTo>
                  <a:lnTo>
                    <a:pt x="497142" y="639501"/>
                  </a:lnTo>
                  <a:lnTo>
                    <a:pt x="527403" y="606183"/>
                  </a:lnTo>
                  <a:lnTo>
                    <a:pt x="558403" y="573595"/>
                  </a:lnTo>
                  <a:lnTo>
                    <a:pt x="590128" y="541752"/>
                  </a:lnTo>
                  <a:lnTo>
                    <a:pt x="622564" y="510668"/>
                  </a:lnTo>
                  <a:lnTo>
                    <a:pt x="655698" y="480357"/>
                  </a:lnTo>
                  <a:lnTo>
                    <a:pt x="689517" y="450833"/>
                  </a:lnTo>
                  <a:lnTo>
                    <a:pt x="724006" y="422110"/>
                  </a:lnTo>
                  <a:lnTo>
                    <a:pt x="759152" y="394202"/>
                  </a:lnTo>
                  <a:lnTo>
                    <a:pt x="794942" y="367123"/>
                  </a:lnTo>
                  <a:lnTo>
                    <a:pt x="831361" y="340887"/>
                  </a:lnTo>
                  <a:lnTo>
                    <a:pt x="868396" y="315508"/>
                  </a:lnTo>
                  <a:lnTo>
                    <a:pt x="906033" y="291000"/>
                  </a:lnTo>
                  <a:lnTo>
                    <a:pt x="944259" y="267377"/>
                  </a:lnTo>
                  <a:lnTo>
                    <a:pt x="983059" y="244653"/>
                  </a:lnTo>
                  <a:lnTo>
                    <a:pt x="1022422" y="222843"/>
                  </a:lnTo>
                  <a:lnTo>
                    <a:pt x="1062332" y="201959"/>
                  </a:lnTo>
                  <a:lnTo>
                    <a:pt x="1102776" y="182017"/>
                  </a:lnTo>
                  <a:lnTo>
                    <a:pt x="1143740" y="163030"/>
                  </a:lnTo>
                  <a:lnTo>
                    <a:pt x="1185211" y="145013"/>
                  </a:lnTo>
                  <a:lnTo>
                    <a:pt x="1227175" y="127979"/>
                  </a:lnTo>
                  <a:lnTo>
                    <a:pt x="1269619" y="111942"/>
                  </a:lnTo>
                  <a:lnTo>
                    <a:pt x="1312528" y="96916"/>
                  </a:lnTo>
                  <a:lnTo>
                    <a:pt x="1355889" y="82916"/>
                  </a:lnTo>
                  <a:lnTo>
                    <a:pt x="1399689" y="69955"/>
                  </a:lnTo>
                  <a:lnTo>
                    <a:pt x="1443914" y="58048"/>
                  </a:lnTo>
                  <a:lnTo>
                    <a:pt x="1488550" y="47208"/>
                  </a:lnTo>
                  <a:lnTo>
                    <a:pt x="1533584" y="37450"/>
                  </a:lnTo>
                  <a:lnTo>
                    <a:pt x="1579001" y="28787"/>
                  </a:lnTo>
                  <a:lnTo>
                    <a:pt x="1624788" y="21234"/>
                  </a:lnTo>
                  <a:lnTo>
                    <a:pt x="1670933" y="14804"/>
                  </a:lnTo>
                  <a:lnTo>
                    <a:pt x="1717420" y="9512"/>
                  </a:lnTo>
                  <a:lnTo>
                    <a:pt x="1764236" y="5371"/>
                  </a:lnTo>
                  <a:lnTo>
                    <a:pt x="1811368" y="2396"/>
                  </a:lnTo>
                  <a:lnTo>
                    <a:pt x="1858801" y="601"/>
                  </a:lnTo>
                  <a:lnTo>
                    <a:pt x="1906523" y="0"/>
                  </a:lnTo>
                  <a:lnTo>
                    <a:pt x="1954246" y="601"/>
                  </a:lnTo>
                  <a:lnTo>
                    <a:pt x="2001679" y="2396"/>
                  </a:lnTo>
                  <a:lnTo>
                    <a:pt x="2048811" y="5371"/>
                  </a:lnTo>
                  <a:lnTo>
                    <a:pt x="2095627" y="9512"/>
                  </a:lnTo>
                  <a:lnTo>
                    <a:pt x="2142114" y="14804"/>
                  </a:lnTo>
                  <a:lnTo>
                    <a:pt x="2188259" y="21234"/>
                  </a:lnTo>
                  <a:lnTo>
                    <a:pt x="2234046" y="28787"/>
                  </a:lnTo>
                  <a:lnTo>
                    <a:pt x="2279463" y="37450"/>
                  </a:lnTo>
                  <a:lnTo>
                    <a:pt x="2324497" y="47208"/>
                  </a:lnTo>
                  <a:lnTo>
                    <a:pt x="2369133" y="58048"/>
                  </a:lnTo>
                  <a:lnTo>
                    <a:pt x="2413358" y="69955"/>
                  </a:lnTo>
                  <a:lnTo>
                    <a:pt x="2457158" y="82916"/>
                  </a:lnTo>
                  <a:lnTo>
                    <a:pt x="2500519" y="96916"/>
                  </a:lnTo>
                  <a:lnTo>
                    <a:pt x="2543428" y="111942"/>
                  </a:lnTo>
                  <a:lnTo>
                    <a:pt x="2585872" y="127979"/>
                  </a:lnTo>
                  <a:lnTo>
                    <a:pt x="2627836" y="145013"/>
                  </a:lnTo>
                  <a:lnTo>
                    <a:pt x="2669307" y="163030"/>
                  </a:lnTo>
                  <a:lnTo>
                    <a:pt x="2710271" y="182017"/>
                  </a:lnTo>
                  <a:lnTo>
                    <a:pt x="2750715" y="201959"/>
                  </a:lnTo>
                  <a:lnTo>
                    <a:pt x="2790625" y="222843"/>
                  </a:lnTo>
                  <a:lnTo>
                    <a:pt x="2829988" y="244653"/>
                  </a:lnTo>
                  <a:lnTo>
                    <a:pt x="2868788" y="267377"/>
                  </a:lnTo>
                  <a:lnTo>
                    <a:pt x="2907014" y="291000"/>
                  </a:lnTo>
                  <a:lnTo>
                    <a:pt x="2944651" y="315508"/>
                  </a:lnTo>
                  <a:lnTo>
                    <a:pt x="2981686" y="340887"/>
                  </a:lnTo>
                  <a:lnTo>
                    <a:pt x="3018105" y="367123"/>
                  </a:lnTo>
                  <a:lnTo>
                    <a:pt x="3053895" y="394202"/>
                  </a:lnTo>
                  <a:lnTo>
                    <a:pt x="3089041" y="422110"/>
                  </a:lnTo>
                  <a:lnTo>
                    <a:pt x="3123530" y="450833"/>
                  </a:lnTo>
                  <a:lnTo>
                    <a:pt x="3157349" y="480357"/>
                  </a:lnTo>
                  <a:lnTo>
                    <a:pt x="3190483" y="510668"/>
                  </a:lnTo>
                  <a:lnTo>
                    <a:pt x="3222919" y="541752"/>
                  </a:lnTo>
                  <a:lnTo>
                    <a:pt x="3254644" y="573595"/>
                  </a:lnTo>
                  <a:lnTo>
                    <a:pt x="3285644" y="606183"/>
                  </a:lnTo>
                  <a:lnTo>
                    <a:pt x="3315905" y="639501"/>
                  </a:lnTo>
                  <a:lnTo>
                    <a:pt x="3345414" y="673537"/>
                  </a:lnTo>
                  <a:lnTo>
                    <a:pt x="3374156" y="708275"/>
                  </a:lnTo>
                  <a:lnTo>
                    <a:pt x="3402119" y="743701"/>
                  </a:lnTo>
                  <a:lnTo>
                    <a:pt x="3429288" y="779803"/>
                  </a:lnTo>
                  <a:lnTo>
                    <a:pt x="3455650" y="816565"/>
                  </a:lnTo>
                  <a:lnTo>
                    <a:pt x="3481191" y="853974"/>
                  </a:lnTo>
                  <a:lnTo>
                    <a:pt x="3505898" y="892016"/>
                  </a:lnTo>
                  <a:lnTo>
                    <a:pt x="3529757" y="930676"/>
                  </a:lnTo>
                  <a:lnTo>
                    <a:pt x="3552754" y="969941"/>
                  </a:lnTo>
                  <a:lnTo>
                    <a:pt x="3574876" y="1009796"/>
                  </a:lnTo>
                  <a:lnTo>
                    <a:pt x="3596109" y="1050228"/>
                  </a:lnTo>
                  <a:lnTo>
                    <a:pt x="3616439" y="1091223"/>
                  </a:lnTo>
                  <a:lnTo>
                    <a:pt x="3635852" y="1132765"/>
                  </a:lnTo>
                  <a:lnTo>
                    <a:pt x="3654336" y="1174843"/>
                  </a:lnTo>
                  <a:lnTo>
                    <a:pt x="3671877" y="1217441"/>
                  </a:lnTo>
                  <a:lnTo>
                    <a:pt x="3688459" y="1260545"/>
                  </a:lnTo>
                  <a:lnTo>
                    <a:pt x="3704071" y="1304141"/>
                  </a:lnTo>
                  <a:lnTo>
                    <a:pt x="3718699" y="1348216"/>
                  </a:lnTo>
                  <a:lnTo>
                    <a:pt x="3732328" y="1392756"/>
                  </a:lnTo>
                  <a:lnTo>
                    <a:pt x="3744946" y="1437745"/>
                  </a:lnTo>
                  <a:lnTo>
                    <a:pt x="3756537" y="1483171"/>
                  </a:lnTo>
                  <a:lnTo>
                    <a:pt x="3767090" y="1529019"/>
                  </a:lnTo>
                  <a:lnTo>
                    <a:pt x="3776590" y="1575276"/>
                  </a:lnTo>
                  <a:lnTo>
                    <a:pt x="3785023" y="1621926"/>
                  </a:lnTo>
                  <a:lnTo>
                    <a:pt x="3792376" y="1668957"/>
                  </a:lnTo>
                  <a:lnTo>
                    <a:pt x="3798636" y="1716354"/>
                  </a:lnTo>
                  <a:lnTo>
                    <a:pt x="3803787" y="1764103"/>
                  </a:lnTo>
                  <a:lnTo>
                    <a:pt x="3807818" y="1812190"/>
                  </a:lnTo>
                  <a:lnTo>
                    <a:pt x="3810714" y="1860601"/>
                  </a:lnTo>
                  <a:lnTo>
                    <a:pt x="3812462" y="1909322"/>
                  </a:lnTo>
                  <a:lnTo>
                    <a:pt x="3813047" y="1958339"/>
                  </a:lnTo>
                  <a:lnTo>
                    <a:pt x="3812462" y="2007357"/>
                  </a:lnTo>
                  <a:lnTo>
                    <a:pt x="3810714" y="2056078"/>
                  </a:lnTo>
                  <a:lnTo>
                    <a:pt x="3807818" y="2104489"/>
                  </a:lnTo>
                  <a:lnTo>
                    <a:pt x="3803787" y="2152576"/>
                  </a:lnTo>
                  <a:lnTo>
                    <a:pt x="3798636" y="2200325"/>
                  </a:lnTo>
                  <a:lnTo>
                    <a:pt x="3792376" y="2247722"/>
                  </a:lnTo>
                  <a:lnTo>
                    <a:pt x="3785023" y="2294753"/>
                  </a:lnTo>
                  <a:lnTo>
                    <a:pt x="3776590" y="2341403"/>
                  </a:lnTo>
                  <a:lnTo>
                    <a:pt x="3767090" y="2387660"/>
                  </a:lnTo>
                  <a:lnTo>
                    <a:pt x="3756537" y="2433508"/>
                  </a:lnTo>
                  <a:lnTo>
                    <a:pt x="3744946" y="2478934"/>
                  </a:lnTo>
                  <a:lnTo>
                    <a:pt x="3732328" y="2523923"/>
                  </a:lnTo>
                  <a:lnTo>
                    <a:pt x="3718699" y="2568463"/>
                  </a:lnTo>
                  <a:lnTo>
                    <a:pt x="3704071" y="2612538"/>
                  </a:lnTo>
                  <a:lnTo>
                    <a:pt x="3688459" y="2656134"/>
                  </a:lnTo>
                  <a:lnTo>
                    <a:pt x="3671877" y="2699238"/>
                  </a:lnTo>
                  <a:lnTo>
                    <a:pt x="3654336" y="2741836"/>
                  </a:lnTo>
                  <a:lnTo>
                    <a:pt x="3635852" y="2783914"/>
                  </a:lnTo>
                  <a:lnTo>
                    <a:pt x="3616439" y="2825456"/>
                  </a:lnTo>
                  <a:lnTo>
                    <a:pt x="3596109" y="2866451"/>
                  </a:lnTo>
                  <a:lnTo>
                    <a:pt x="3574876" y="2906883"/>
                  </a:lnTo>
                  <a:lnTo>
                    <a:pt x="3552754" y="2946738"/>
                  </a:lnTo>
                  <a:lnTo>
                    <a:pt x="3529757" y="2986003"/>
                  </a:lnTo>
                  <a:lnTo>
                    <a:pt x="3505898" y="3024663"/>
                  </a:lnTo>
                  <a:lnTo>
                    <a:pt x="3481191" y="3062705"/>
                  </a:lnTo>
                  <a:lnTo>
                    <a:pt x="3455650" y="3100114"/>
                  </a:lnTo>
                  <a:lnTo>
                    <a:pt x="3429288" y="3136876"/>
                  </a:lnTo>
                  <a:lnTo>
                    <a:pt x="3402119" y="3172978"/>
                  </a:lnTo>
                  <a:lnTo>
                    <a:pt x="3374156" y="3208404"/>
                  </a:lnTo>
                  <a:lnTo>
                    <a:pt x="3345414" y="3243142"/>
                  </a:lnTo>
                  <a:lnTo>
                    <a:pt x="3315905" y="3277178"/>
                  </a:lnTo>
                  <a:lnTo>
                    <a:pt x="3285644" y="3310496"/>
                  </a:lnTo>
                  <a:lnTo>
                    <a:pt x="3254644" y="3343084"/>
                  </a:lnTo>
                  <a:lnTo>
                    <a:pt x="3222919" y="3374927"/>
                  </a:lnTo>
                  <a:lnTo>
                    <a:pt x="3190483" y="3406011"/>
                  </a:lnTo>
                  <a:lnTo>
                    <a:pt x="3157349" y="3436322"/>
                  </a:lnTo>
                  <a:lnTo>
                    <a:pt x="3123530" y="3465846"/>
                  </a:lnTo>
                  <a:lnTo>
                    <a:pt x="3089041" y="3494569"/>
                  </a:lnTo>
                  <a:lnTo>
                    <a:pt x="3053895" y="3522477"/>
                  </a:lnTo>
                  <a:lnTo>
                    <a:pt x="3018105" y="3549556"/>
                  </a:lnTo>
                  <a:lnTo>
                    <a:pt x="2981686" y="3575792"/>
                  </a:lnTo>
                  <a:lnTo>
                    <a:pt x="2944651" y="3601171"/>
                  </a:lnTo>
                  <a:lnTo>
                    <a:pt x="2907014" y="3625679"/>
                  </a:lnTo>
                  <a:lnTo>
                    <a:pt x="2868788" y="3649302"/>
                  </a:lnTo>
                  <a:lnTo>
                    <a:pt x="2829988" y="3672026"/>
                  </a:lnTo>
                  <a:lnTo>
                    <a:pt x="2790625" y="3693836"/>
                  </a:lnTo>
                  <a:lnTo>
                    <a:pt x="2750715" y="3714720"/>
                  </a:lnTo>
                  <a:lnTo>
                    <a:pt x="2710271" y="3734662"/>
                  </a:lnTo>
                  <a:lnTo>
                    <a:pt x="2669307" y="3753649"/>
                  </a:lnTo>
                  <a:lnTo>
                    <a:pt x="2627836" y="3771666"/>
                  </a:lnTo>
                  <a:lnTo>
                    <a:pt x="2585872" y="3788700"/>
                  </a:lnTo>
                  <a:lnTo>
                    <a:pt x="2543428" y="3804737"/>
                  </a:lnTo>
                  <a:lnTo>
                    <a:pt x="2500519" y="3819763"/>
                  </a:lnTo>
                  <a:lnTo>
                    <a:pt x="2457158" y="3833763"/>
                  </a:lnTo>
                  <a:lnTo>
                    <a:pt x="2413358" y="3846724"/>
                  </a:lnTo>
                  <a:lnTo>
                    <a:pt x="2369133" y="3858631"/>
                  </a:lnTo>
                  <a:lnTo>
                    <a:pt x="2324497" y="3869471"/>
                  </a:lnTo>
                  <a:lnTo>
                    <a:pt x="2279463" y="3879229"/>
                  </a:lnTo>
                  <a:lnTo>
                    <a:pt x="2234046" y="3887892"/>
                  </a:lnTo>
                  <a:lnTo>
                    <a:pt x="2188259" y="3895445"/>
                  </a:lnTo>
                  <a:lnTo>
                    <a:pt x="2142114" y="3901875"/>
                  </a:lnTo>
                  <a:lnTo>
                    <a:pt x="2095627" y="3907167"/>
                  </a:lnTo>
                  <a:lnTo>
                    <a:pt x="2048811" y="3911308"/>
                  </a:lnTo>
                  <a:lnTo>
                    <a:pt x="2001679" y="3914283"/>
                  </a:lnTo>
                  <a:lnTo>
                    <a:pt x="1954246" y="3916078"/>
                  </a:lnTo>
                  <a:lnTo>
                    <a:pt x="1906523" y="3916679"/>
                  </a:lnTo>
                  <a:lnTo>
                    <a:pt x="1858801" y="3916078"/>
                  </a:lnTo>
                  <a:lnTo>
                    <a:pt x="1811368" y="3914283"/>
                  </a:lnTo>
                  <a:lnTo>
                    <a:pt x="1764236" y="3911308"/>
                  </a:lnTo>
                  <a:lnTo>
                    <a:pt x="1717420" y="3907167"/>
                  </a:lnTo>
                  <a:lnTo>
                    <a:pt x="1670933" y="3901875"/>
                  </a:lnTo>
                  <a:lnTo>
                    <a:pt x="1624788" y="3895445"/>
                  </a:lnTo>
                  <a:lnTo>
                    <a:pt x="1579001" y="3887892"/>
                  </a:lnTo>
                  <a:lnTo>
                    <a:pt x="1533584" y="3879229"/>
                  </a:lnTo>
                  <a:lnTo>
                    <a:pt x="1488550" y="3869471"/>
                  </a:lnTo>
                  <a:lnTo>
                    <a:pt x="1443914" y="3858631"/>
                  </a:lnTo>
                  <a:lnTo>
                    <a:pt x="1399689" y="3846724"/>
                  </a:lnTo>
                  <a:lnTo>
                    <a:pt x="1355889" y="3833763"/>
                  </a:lnTo>
                  <a:lnTo>
                    <a:pt x="1312528" y="3819763"/>
                  </a:lnTo>
                  <a:lnTo>
                    <a:pt x="1269619" y="3804737"/>
                  </a:lnTo>
                  <a:lnTo>
                    <a:pt x="1227175" y="3788700"/>
                  </a:lnTo>
                  <a:lnTo>
                    <a:pt x="1185211" y="3771666"/>
                  </a:lnTo>
                  <a:lnTo>
                    <a:pt x="1143740" y="3753649"/>
                  </a:lnTo>
                  <a:lnTo>
                    <a:pt x="1102776" y="3734662"/>
                  </a:lnTo>
                  <a:lnTo>
                    <a:pt x="1062332" y="3714720"/>
                  </a:lnTo>
                  <a:lnTo>
                    <a:pt x="1022422" y="3693836"/>
                  </a:lnTo>
                  <a:lnTo>
                    <a:pt x="983059" y="3672026"/>
                  </a:lnTo>
                  <a:lnTo>
                    <a:pt x="944259" y="3649302"/>
                  </a:lnTo>
                  <a:lnTo>
                    <a:pt x="906033" y="3625679"/>
                  </a:lnTo>
                  <a:lnTo>
                    <a:pt x="868396" y="3601171"/>
                  </a:lnTo>
                  <a:lnTo>
                    <a:pt x="831361" y="3575792"/>
                  </a:lnTo>
                  <a:lnTo>
                    <a:pt x="794942" y="3549556"/>
                  </a:lnTo>
                  <a:lnTo>
                    <a:pt x="759152" y="3522477"/>
                  </a:lnTo>
                  <a:lnTo>
                    <a:pt x="724006" y="3494569"/>
                  </a:lnTo>
                  <a:lnTo>
                    <a:pt x="689517" y="3465846"/>
                  </a:lnTo>
                  <a:lnTo>
                    <a:pt x="655698" y="3436322"/>
                  </a:lnTo>
                  <a:lnTo>
                    <a:pt x="622564" y="3406011"/>
                  </a:lnTo>
                  <a:lnTo>
                    <a:pt x="590128" y="3374927"/>
                  </a:lnTo>
                  <a:lnTo>
                    <a:pt x="558403" y="3343084"/>
                  </a:lnTo>
                  <a:lnTo>
                    <a:pt x="527403" y="3310496"/>
                  </a:lnTo>
                  <a:lnTo>
                    <a:pt x="497142" y="3277178"/>
                  </a:lnTo>
                  <a:lnTo>
                    <a:pt x="467633" y="3243142"/>
                  </a:lnTo>
                  <a:lnTo>
                    <a:pt x="438891" y="3208404"/>
                  </a:lnTo>
                  <a:lnTo>
                    <a:pt x="410928" y="3172978"/>
                  </a:lnTo>
                  <a:lnTo>
                    <a:pt x="383759" y="3136876"/>
                  </a:lnTo>
                  <a:lnTo>
                    <a:pt x="357397" y="3100114"/>
                  </a:lnTo>
                  <a:lnTo>
                    <a:pt x="331856" y="3062705"/>
                  </a:lnTo>
                  <a:lnTo>
                    <a:pt x="307149" y="3024663"/>
                  </a:lnTo>
                  <a:lnTo>
                    <a:pt x="283290" y="2986003"/>
                  </a:lnTo>
                  <a:lnTo>
                    <a:pt x="260293" y="2946738"/>
                  </a:lnTo>
                  <a:lnTo>
                    <a:pt x="238171" y="2906883"/>
                  </a:lnTo>
                  <a:lnTo>
                    <a:pt x="216938" y="2866451"/>
                  </a:lnTo>
                  <a:lnTo>
                    <a:pt x="196608" y="2825456"/>
                  </a:lnTo>
                  <a:lnTo>
                    <a:pt x="177195" y="2783914"/>
                  </a:lnTo>
                  <a:lnTo>
                    <a:pt x="158711" y="2741836"/>
                  </a:lnTo>
                  <a:lnTo>
                    <a:pt x="141170" y="2699238"/>
                  </a:lnTo>
                  <a:lnTo>
                    <a:pt x="124588" y="2656134"/>
                  </a:lnTo>
                  <a:lnTo>
                    <a:pt x="108976" y="2612538"/>
                  </a:lnTo>
                  <a:lnTo>
                    <a:pt x="94348" y="2568463"/>
                  </a:lnTo>
                  <a:lnTo>
                    <a:pt x="80719" y="2523923"/>
                  </a:lnTo>
                  <a:lnTo>
                    <a:pt x="68101" y="2478934"/>
                  </a:lnTo>
                  <a:lnTo>
                    <a:pt x="56510" y="2433508"/>
                  </a:lnTo>
                  <a:lnTo>
                    <a:pt x="45957" y="2387660"/>
                  </a:lnTo>
                  <a:lnTo>
                    <a:pt x="36457" y="2341403"/>
                  </a:lnTo>
                  <a:lnTo>
                    <a:pt x="28024" y="2294753"/>
                  </a:lnTo>
                  <a:lnTo>
                    <a:pt x="20671" y="2247722"/>
                  </a:lnTo>
                  <a:lnTo>
                    <a:pt x="14411" y="2200325"/>
                  </a:lnTo>
                  <a:lnTo>
                    <a:pt x="9260" y="2152576"/>
                  </a:lnTo>
                  <a:lnTo>
                    <a:pt x="5229" y="2104489"/>
                  </a:lnTo>
                  <a:lnTo>
                    <a:pt x="2333" y="2056078"/>
                  </a:lnTo>
                  <a:lnTo>
                    <a:pt x="585" y="2007357"/>
                  </a:lnTo>
                  <a:lnTo>
                    <a:pt x="0" y="1958339"/>
                  </a:lnTo>
                  <a:close/>
                </a:path>
              </a:pathLst>
            </a:custGeom>
            <a:ln w="25908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98311" y="306451"/>
            <a:ext cx="46596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latin typeface="Arial"/>
                <a:cs typeface="Arial"/>
              </a:rPr>
              <a:t>Seven</a:t>
            </a:r>
            <a:r>
              <a:rPr spc="-75" dirty="0">
                <a:latin typeface="Arial"/>
                <a:cs typeface="Arial"/>
              </a:rPr>
              <a:t> </a:t>
            </a:r>
            <a:r>
              <a:rPr spc="20" dirty="0">
                <a:latin typeface="Arial"/>
                <a:cs typeface="Arial"/>
              </a:rPr>
              <a:t>Layers</a:t>
            </a:r>
            <a:r>
              <a:rPr spc="-75" dirty="0">
                <a:latin typeface="Arial"/>
                <a:cs typeface="Arial"/>
              </a:rPr>
              <a:t> </a:t>
            </a:r>
            <a:r>
              <a:rPr spc="80" dirty="0">
                <a:latin typeface="Arial"/>
                <a:cs typeface="Arial"/>
              </a:rPr>
              <a:t>of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-50" dirty="0">
                <a:latin typeface="Arial"/>
                <a:cs typeface="Arial"/>
              </a:rPr>
              <a:t>OSI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110" dirty="0">
                <a:latin typeface="Arial"/>
                <a:cs typeface="Arial"/>
              </a:rPr>
              <a:t>Model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99432" y="729995"/>
            <a:ext cx="7057644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507740" y="3836035"/>
            <a:ext cx="14814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Application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73334" y="1977379"/>
            <a:ext cx="5511566" cy="540780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412996" y="2140965"/>
            <a:ext cx="168846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Presentation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90278" y="2139441"/>
            <a:ext cx="101091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95" dirty="0">
                <a:solidFill>
                  <a:srgbClr val="3E3E3E"/>
                </a:solidFill>
                <a:latin typeface="Microsoft Sans Serif"/>
                <a:cs typeface="Microsoft Sans Serif"/>
              </a:rPr>
              <a:t>Sess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ion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33607" y="3779342"/>
            <a:ext cx="13049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Tran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s</a:t>
            </a:r>
            <a:r>
              <a:rPr sz="2200" spc="135" dirty="0">
                <a:solidFill>
                  <a:srgbClr val="3E3E3E"/>
                </a:solidFill>
                <a:latin typeface="Microsoft Sans Serif"/>
                <a:cs typeface="Microsoft Sans Serif"/>
              </a:rPr>
              <a:t>port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22394" y="5950711"/>
            <a:ext cx="10655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Physical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52998" y="3861054"/>
            <a:ext cx="184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1</a:t>
            </a:r>
            <a:endParaRPr sz="2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41668" y="2169032"/>
            <a:ext cx="184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2</a:t>
            </a:r>
            <a:endParaRPr sz="2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948419" y="2176347"/>
            <a:ext cx="184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30" dirty="0">
                <a:solidFill>
                  <a:srgbClr val="3E3E3E"/>
                </a:solidFill>
                <a:latin typeface="Arial"/>
                <a:cs typeface="Arial"/>
              </a:rPr>
              <a:t>3</a:t>
            </a:r>
            <a:endParaRPr sz="2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218546" y="3793998"/>
            <a:ext cx="184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4</a:t>
            </a:r>
            <a:endParaRPr sz="2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742678" y="5972047"/>
            <a:ext cx="17799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54685" algn="l"/>
              </a:tabLst>
            </a:pPr>
            <a:r>
              <a:rPr sz="2200" b="1" spc="30" dirty="0">
                <a:solidFill>
                  <a:srgbClr val="3E3E3E"/>
                </a:solidFill>
                <a:latin typeface="Arial"/>
                <a:cs typeface="Arial"/>
              </a:rPr>
              <a:t>5	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Ne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t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work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27085" y="6841617"/>
            <a:ext cx="1780539" cy="650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460"/>
              </a:lnSpc>
              <a:spcBef>
                <a:spcPts val="95"/>
              </a:spcBef>
            </a:pP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6</a:t>
            </a:r>
            <a:endParaRPr sz="2200">
              <a:latin typeface="Arial"/>
              <a:cs typeface="Arial"/>
            </a:endParaRPr>
          </a:p>
          <a:p>
            <a:pPr marL="549910">
              <a:lnSpc>
                <a:spcPts val="2460"/>
              </a:lnSpc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r>
              <a:rPr sz="2200" spc="-7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Link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62015" y="5938469"/>
            <a:ext cx="184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30" dirty="0">
                <a:solidFill>
                  <a:srgbClr val="3E3E3E"/>
                </a:solidFill>
                <a:latin typeface="Arial"/>
                <a:cs typeface="Arial"/>
              </a:rPr>
              <a:t>7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68617" y="4131945"/>
            <a:ext cx="331977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Types</a:t>
            </a:r>
            <a:r>
              <a:rPr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8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125" dirty="0">
                <a:solidFill>
                  <a:srgbClr val="FFFFFF"/>
                </a:solidFill>
                <a:latin typeface="Arial"/>
                <a:cs typeface="Arial"/>
              </a:rPr>
              <a:t>Networks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67347" y="306451"/>
            <a:ext cx="331977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latin typeface="Arial"/>
                <a:cs typeface="Arial"/>
              </a:rPr>
              <a:t>Types</a:t>
            </a:r>
            <a:r>
              <a:rPr spc="-85" dirty="0">
                <a:latin typeface="Arial"/>
                <a:cs typeface="Arial"/>
              </a:rPr>
              <a:t> </a:t>
            </a:r>
            <a:r>
              <a:rPr spc="80" dirty="0">
                <a:latin typeface="Arial"/>
                <a:cs typeface="Arial"/>
              </a:rPr>
              <a:t>of</a:t>
            </a:r>
            <a:r>
              <a:rPr spc="-75" dirty="0">
                <a:latin typeface="Arial"/>
                <a:cs typeface="Arial"/>
              </a:rPr>
              <a:t> </a:t>
            </a:r>
            <a:r>
              <a:rPr spc="125" dirty="0">
                <a:latin typeface="Arial"/>
                <a:cs typeface="Arial"/>
              </a:rPr>
              <a:t>Networks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2976" y="765048"/>
            <a:ext cx="530199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881876" y="5894323"/>
            <a:ext cx="34709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types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networks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are: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617976" y="2805683"/>
            <a:ext cx="9561830" cy="4857750"/>
            <a:chOff x="3617976" y="2805683"/>
            <a:chExt cx="9561830" cy="4857750"/>
          </a:xfrm>
        </p:grpSpPr>
        <p:sp>
          <p:nvSpPr>
            <p:cNvPr id="6" name="object 6"/>
            <p:cNvSpPr/>
            <p:nvPr/>
          </p:nvSpPr>
          <p:spPr>
            <a:xfrm>
              <a:off x="3914394" y="5252466"/>
              <a:ext cx="1412875" cy="1225550"/>
            </a:xfrm>
            <a:custGeom>
              <a:avLst/>
              <a:gdLst/>
              <a:ahLst/>
              <a:cxnLst/>
              <a:rect l="l" t="t" r="r" b="b"/>
              <a:pathLst>
                <a:path w="1412875" h="1225550">
                  <a:moveTo>
                    <a:pt x="1412747" y="1225169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37026" y="4955285"/>
              <a:ext cx="439420" cy="448309"/>
            </a:xfrm>
            <a:custGeom>
              <a:avLst/>
              <a:gdLst/>
              <a:ahLst/>
              <a:cxnLst/>
              <a:rect l="l" t="t" r="r" b="b"/>
              <a:pathLst>
                <a:path w="439420" h="448310">
                  <a:moveTo>
                    <a:pt x="219456" y="0"/>
                  </a:moveTo>
                  <a:lnTo>
                    <a:pt x="175240" y="4552"/>
                  </a:lnTo>
                  <a:lnTo>
                    <a:pt x="134052" y="17609"/>
                  </a:lnTo>
                  <a:lnTo>
                    <a:pt x="96775" y="38268"/>
                  </a:lnTo>
                  <a:lnTo>
                    <a:pt x="64293" y="65627"/>
                  </a:lnTo>
                  <a:lnTo>
                    <a:pt x="37491" y="98784"/>
                  </a:lnTo>
                  <a:lnTo>
                    <a:pt x="17252" y="136838"/>
                  </a:lnTo>
                  <a:lnTo>
                    <a:pt x="4460" y="178886"/>
                  </a:lnTo>
                  <a:lnTo>
                    <a:pt x="0" y="224027"/>
                  </a:lnTo>
                  <a:lnTo>
                    <a:pt x="4460" y="269169"/>
                  </a:lnTo>
                  <a:lnTo>
                    <a:pt x="17252" y="311217"/>
                  </a:lnTo>
                  <a:lnTo>
                    <a:pt x="37491" y="349271"/>
                  </a:lnTo>
                  <a:lnTo>
                    <a:pt x="64293" y="382428"/>
                  </a:lnTo>
                  <a:lnTo>
                    <a:pt x="96775" y="409787"/>
                  </a:lnTo>
                  <a:lnTo>
                    <a:pt x="134052" y="430446"/>
                  </a:lnTo>
                  <a:lnTo>
                    <a:pt x="175240" y="443503"/>
                  </a:lnTo>
                  <a:lnTo>
                    <a:pt x="219456" y="448055"/>
                  </a:lnTo>
                  <a:lnTo>
                    <a:pt x="263671" y="443503"/>
                  </a:lnTo>
                  <a:lnTo>
                    <a:pt x="304859" y="430446"/>
                  </a:lnTo>
                  <a:lnTo>
                    <a:pt x="342136" y="409787"/>
                  </a:lnTo>
                  <a:lnTo>
                    <a:pt x="374618" y="382428"/>
                  </a:lnTo>
                  <a:lnTo>
                    <a:pt x="401420" y="349271"/>
                  </a:lnTo>
                  <a:lnTo>
                    <a:pt x="421659" y="311217"/>
                  </a:lnTo>
                  <a:lnTo>
                    <a:pt x="434451" y="269169"/>
                  </a:lnTo>
                  <a:lnTo>
                    <a:pt x="438912" y="224027"/>
                  </a:lnTo>
                  <a:lnTo>
                    <a:pt x="434451" y="178886"/>
                  </a:lnTo>
                  <a:lnTo>
                    <a:pt x="421659" y="136838"/>
                  </a:lnTo>
                  <a:lnTo>
                    <a:pt x="401420" y="98784"/>
                  </a:lnTo>
                  <a:lnTo>
                    <a:pt x="374618" y="65627"/>
                  </a:lnTo>
                  <a:lnTo>
                    <a:pt x="342136" y="38268"/>
                  </a:lnTo>
                  <a:lnTo>
                    <a:pt x="304859" y="17609"/>
                  </a:lnTo>
                  <a:lnTo>
                    <a:pt x="263671" y="4552"/>
                  </a:lnTo>
                  <a:lnTo>
                    <a:pt x="219456" y="0"/>
                  </a:lnTo>
                  <a:close/>
                </a:path>
              </a:pathLst>
            </a:custGeom>
            <a:solidFill>
              <a:srgbClr val="F5A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637026" y="3862577"/>
              <a:ext cx="3051810" cy="1541145"/>
            </a:xfrm>
            <a:custGeom>
              <a:avLst/>
              <a:gdLst/>
              <a:ahLst/>
              <a:cxnLst/>
              <a:rect l="l" t="t" r="r" b="b"/>
              <a:pathLst>
                <a:path w="3051809" h="1541145">
                  <a:moveTo>
                    <a:pt x="0" y="1316736"/>
                  </a:moveTo>
                  <a:lnTo>
                    <a:pt x="4460" y="1271594"/>
                  </a:lnTo>
                  <a:lnTo>
                    <a:pt x="17252" y="1229546"/>
                  </a:lnTo>
                  <a:lnTo>
                    <a:pt x="37491" y="1191492"/>
                  </a:lnTo>
                  <a:lnTo>
                    <a:pt x="64293" y="1158335"/>
                  </a:lnTo>
                  <a:lnTo>
                    <a:pt x="96775" y="1130976"/>
                  </a:lnTo>
                  <a:lnTo>
                    <a:pt x="134052" y="1110317"/>
                  </a:lnTo>
                  <a:lnTo>
                    <a:pt x="175240" y="1097260"/>
                  </a:lnTo>
                  <a:lnTo>
                    <a:pt x="219456" y="1092708"/>
                  </a:lnTo>
                  <a:lnTo>
                    <a:pt x="263671" y="1097260"/>
                  </a:lnTo>
                  <a:lnTo>
                    <a:pt x="304859" y="1110317"/>
                  </a:lnTo>
                  <a:lnTo>
                    <a:pt x="342136" y="1130976"/>
                  </a:lnTo>
                  <a:lnTo>
                    <a:pt x="374618" y="1158335"/>
                  </a:lnTo>
                  <a:lnTo>
                    <a:pt x="401420" y="1191492"/>
                  </a:lnTo>
                  <a:lnTo>
                    <a:pt x="421659" y="1229546"/>
                  </a:lnTo>
                  <a:lnTo>
                    <a:pt x="434451" y="1271594"/>
                  </a:lnTo>
                  <a:lnTo>
                    <a:pt x="438912" y="1316736"/>
                  </a:lnTo>
                  <a:lnTo>
                    <a:pt x="434451" y="1361877"/>
                  </a:lnTo>
                  <a:lnTo>
                    <a:pt x="421659" y="1403925"/>
                  </a:lnTo>
                  <a:lnTo>
                    <a:pt x="401420" y="1441979"/>
                  </a:lnTo>
                  <a:lnTo>
                    <a:pt x="374618" y="1475136"/>
                  </a:lnTo>
                  <a:lnTo>
                    <a:pt x="342136" y="1502495"/>
                  </a:lnTo>
                  <a:lnTo>
                    <a:pt x="304859" y="1523154"/>
                  </a:lnTo>
                  <a:lnTo>
                    <a:pt x="263671" y="1536211"/>
                  </a:lnTo>
                  <a:lnTo>
                    <a:pt x="219456" y="1540764"/>
                  </a:lnTo>
                  <a:lnTo>
                    <a:pt x="175240" y="1536211"/>
                  </a:lnTo>
                  <a:lnTo>
                    <a:pt x="134052" y="1523154"/>
                  </a:lnTo>
                  <a:lnTo>
                    <a:pt x="96775" y="1502495"/>
                  </a:lnTo>
                  <a:lnTo>
                    <a:pt x="64293" y="1475136"/>
                  </a:lnTo>
                  <a:lnTo>
                    <a:pt x="37491" y="1441979"/>
                  </a:lnTo>
                  <a:lnTo>
                    <a:pt x="17252" y="1403925"/>
                  </a:lnTo>
                  <a:lnTo>
                    <a:pt x="4460" y="1361877"/>
                  </a:lnTo>
                  <a:lnTo>
                    <a:pt x="0" y="1316736"/>
                  </a:lnTo>
                  <a:close/>
                </a:path>
                <a:path w="3051809" h="1541145">
                  <a:moveTo>
                    <a:pt x="3051555" y="1501267"/>
                  </a:moveTo>
                  <a:lnTo>
                    <a:pt x="2122932" y="0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76494" y="3556253"/>
              <a:ext cx="439420" cy="448309"/>
            </a:xfrm>
            <a:custGeom>
              <a:avLst/>
              <a:gdLst/>
              <a:ahLst/>
              <a:cxnLst/>
              <a:rect l="l" t="t" r="r" b="b"/>
              <a:pathLst>
                <a:path w="439420" h="448310">
                  <a:moveTo>
                    <a:pt x="219455" y="0"/>
                  </a:moveTo>
                  <a:lnTo>
                    <a:pt x="175240" y="4552"/>
                  </a:lnTo>
                  <a:lnTo>
                    <a:pt x="134052" y="17609"/>
                  </a:lnTo>
                  <a:lnTo>
                    <a:pt x="96775" y="38268"/>
                  </a:lnTo>
                  <a:lnTo>
                    <a:pt x="64293" y="65627"/>
                  </a:lnTo>
                  <a:lnTo>
                    <a:pt x="37491" y="98784"/>
                  </a:lnTo>
                  <a:lnTo>
                    <a:pt x="17252" y="136838"/>
                  </a:lnTo>
                  <a:lnTo>
                    <a:pt x="4460" y="178886"/>
                  </a:lnTo>
                  <a:lnTo>
                    <a:pt x="0" y="224028"/>
                  </a:lnTo>
                  <a:lnTo>
                    <a:pt x="4460" y="269169"/>
                  </a:lnTo>
                  <a:lnTo>
                    <a:pt x="17252" y="311217"/>
                  </a:lnTo>
                  <a:lnTo>
                    <a:pt x="37491" y="349271"/>
                  </a:lnTo>
                  <a:lnTo>
                    <a:pt x="64293" y="382428"/>
                  </a:lnTo>
                  <a:lnTo>
                    <a:pt x="96775" y="409787"/>
                  </a:lnTo>
                  <a:lnTo>
                    <a:pt x="134052" y="430446"/>
                  </a:lnTo>
                  <a:lnTo>
                    <a:pt x="175240" y="443503"/>
                  </a:lnTo>
                  <a:lnTo>
                    <a:pt x="219455" y="448056"/>
                  </a:lnTo>
                  <a:lnTo>
                    <a:pt x="263671" y="443503"/>
                  </a:lnTo>
                  <a:lnTo>
                    <a:pt x="304859" y="430446"/>
                  </a:lnTo>
                  <a:lnTo>
                    <a:pt x="342136" y="409787"/>
                  </a:lnTo>
                  <a:lnTo>
                    <a:pt x="374618" y="382428"/>
                  </a:lnTo>
                  <a:lnTo>
                    <a:pt x="401420" y="349271"/>
                  </a:lnTo>
                  <a:lnTo>
                    <a:pt x="421659" y="311217"/>
                  </a:lnTo>
                  <a:lnTo>
                    <a:pt x="434451" y="269169"/>
                  </a:lnTo>
                  <a:lnTo>
                    <a:pt x="438911" y="224028"/>
                  </a:lnTo>
                  <a:lnTo>
                    <a:pt x="434451" y="178886"/>
                  </a:lnTo>
                  <a:lnTo>
                    <a:pt x="421659" y="136838"/>
                  </a:lnTo>
                  <a:lnTo>
                    <a:pt x="401420" y="98784"/>
                  </a:lnTo>
                  <a:lnTo>
                    <a:pt x="374618" y="65627"/>
                  </a:lnTo>
                  <a:lnTo>
                    <a:pt x="342136" y="38268"/>
                  </a:lnTo>
                  <a:lnTo>
                    <a:pt x="304859" y="17609"/>
                  </a:lnTo>
                  <a:lnTo>
                    <a:pt x="263671" y="4552"/>
                  </a:lnTo>
                  <a:lnTo>
                    <a:pt x="219455" y="0"/>
                  </a:lnTo>
                  <a:close/>
                </a:path>
              </a:pathLst>
            </a:custGeom>
            <a:solidFill>
              <a:srgbClr val="A4C2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76494" y="3141725"/>
              <a:ext cx="2973705" cy="1774189"/>
            </a:xfrm>
            <a:custGeom>
              <a:avLst/>
              <a:gdLst/>
              <a:ahLst/>
              <a:cxnLst/>
              <a:rect l="l" t="t" r="r" b="b"/>
              <a:pathLst>
                <a:path w="2973704" h="1774189">
                  <a:moveTo>
                    <a:pt x="0" y="638556"/>
                  </a:moveTo>
                  <a:lnTo>
                    <a:pt x="4460" y="593414"/>
                  </a:lnTo>
                  <a:lnTo>
                    <a:pt x="17252" y="551366"/>
                  </a:lnTo>
                  <a:lnTo>
                    <a:pt x="37491" y="513312"/>
                  </a:lnTo>
                  <a:lnTo>
                    <a:pt x="64293" y="480155"/>
                  </a:lnTo>
                  <a:lnTo>
                    <a:pt x="96775" y="452796"/>
                  </a:lnTo>
                  <a:lnTo>
                    <a:pt x="134052" y="432137"/>
                  </a:lnTo>
                  <a:lnTo>
                    <a:pt x="175240" y="419080"/>
                  </a:lnTo>
                  <a:lnTo>
                    <a:pt x="219455" y="414527"/>
                  </a:lnTo>
                  <a:lnTo>
                    <a:pt x="263671" y="419080"/>
                  </a:lnTo>
                  <a:lnTo>
                    <a:pt x="304859" y="432137"/>
                  </a:lnTo>
                  <a:lnTo>
                    <a:pt x="342136" y="452796"/>
                  </a:lnTo>
                  <a:lnTo>
                    <a:pt x="374618" y="480155"/>
                  </a:lnTo>
                  <a:lnTo>
                    <a:pt x="401420" y="513312"/>
                  </a:lnTo>
                  <a:lnTo>
                    <a:pt x="421659" y="551366"/>
                  </a:lnTo>
                  <a:lnTo>
                    <a:pt x="434451" y="593414"/>
                  </a:lnTo>
                  <a:lnTo>
                    <a:pt x="438911" y="638556"/>
                  </a:lnTo>
                  <a:lnTo>
                    <a:pt x="434451" y="683697"/>
                  </a:lnTo>
                  <a:lnTo>
                    <a:pt x="421659" y="725745"/>
                  </a:lnTo>
                  <a:lnTo>
                    <a:pt x="401420" y="763799"/>
                  </a:lnTo>
                  <a:lnTo>
                    <a:pt x="374618" y="796956"/>
                  </a:lnTo>
                  <a:lnTo>
                    <a:pt x="342136" y="824315"/>
                  </a:lnTo>
                  <a:lnTo>
                    <a:pt x="304859" y="844974"/>
                  </a:lnTo>
                  <a:lnTo>
                    <a:pt x="263671" y="858031"/>
                  </a:lnTo>
                  <a:lnTo>
                    <a:pt x="219455" y="862584"/>
                  </a:lnTo>
                  <a:lnTo>
                    <a:pt x="175240" y="858031"/>
                  </a:lnTo>
                  <a:lnTo>
                    <a:pt x="134052" y="844974"/>
                  </a:lnTo>
                  <a:lnTo>
                    <a:pt x="96775" y="824315"/>
                  </a:lnTo>
                  <a:lnTo>
                    <a:pt x="64293" y="796956"/>
                  </a:lnTo>
                  <a:lnTo>
                    <a:pt x="37491" y="763799"/>
                  </a:lnTo>
                  <a:lnTo>
                    <a:pt x="17252" y="725745"/>
                  </a:lnTo>
                  <a:lnTo>
                    <a:pt x="4460" y="683697"/>
                  </a:lnTo>
                  <a:lnTo>
                    <a:pt x="0" y="638556"/>
                  </a:lnTo>
                  <a:close/>
                </a:path>
                <a:path w="2973704" h="1774189">
                  <a:moveTo>
                    <a:pt x="2973324" y="1773682"/>
                  </a:moveTo>
                  <a:lnTo>
                    <a:pt x="2973324" y="0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18170" y="2824733"/>
              <a:ext cx="437515" cy="448309"/>
            </a:xfrm>
            <a:custGeom>
              <a:avLst/>
              <a:gdLst/>
              <a:ahLst/>
              <a:cxnLst/>
              <a:rect l="l" t="t" r="r" b="b"/>
              <a:pathLst>
                <a:path w="437515" h="448310">
                  <a:moveTo>
                    <a:pt x="218694" y="0"/>
                  </a:moveTo>
                  <a:lnTo>
                    <a:pt x="174620" y="4552"/>
                  </a:lnTo>
                  <a:lnTo>
                    <a:pt x="133570" y="17609"/>
                  </a:lnTo>
                  <a:lnTo>
                    <a:pt x="96422" y="38268"/>
                  </a:lnTo>
                  <a:lnTo>
                    <a:pt x="64055" y="65627"/>
                  </a:lnTo>
                  <a:lnTo>
                    <a:pt x="37350" y="98784"/>
                  </a:lnTo>
                  <a:lnTo>
                    <a:pt x="17186" y="136838"/>
                  </a:lnTo>
                  <a:lnTo>
                    <a:pt x="4443" y="178886"/>
                  </a:lnTo>
                  <a:lnTo>
                    <a:pt x="0" y="224027"/>
                  </a:lnTo>
                  <a:lnTo>
                    <a:pt x="4443" y="269169"/>
                  </a:lnTo>
                  <a:lnTo>
                    <a:pt x="17186" y="311217"/>
                  </a:lnTo>
                  <a:lnTo>
                    <a:pt x="37350" y="349271"/>
                  </a:lnTo>
                  <a:lnTo>
                    <a:pt x="64055" y="382428"/>
                  </a:lnTo>
                  <a:lnTo>
                    <a:pt x="96422" y="409787"/>
                  </a:lnTo>
                  <a:lnTo>
                    <a:pt x="133570" y="430446"/>
                  </a:lnTo>
                  <a:lnTo>
                    <a:pt x="174620" y="443503"/>
                  </a:lnTo>
                  <a:lnTo>
                    <a:pt x="218694" y="448055"/>
                  </a:lnTo>
                  <a:lnTo>
                    <a:pt x="262767" y="443503"/>
                  </a:lnTo>
                  <a:lnTo>
                    <a:pt x="303817" y="430446"/>
                  </a:lnTo>
                  <a:lnTo>
                    <a:pt x="340965" y="409787"/>
                  </a:lnTo>
                  <a:lnTo>
                    <a:pt x="373332" y="382428"/>
                  </a:lnTo>
                  <a:lnTo>
                    <a:pt x="400037" y="349271"/>
                  </a:lnTo>
                  <a:lnTo>
                    <a:pt x="420201" y="311217"/>
                  </a:lnTo>
                  <a:lnTo>
                    <a:pt x="432944" y="269169"/>
                  </a:lnTo>
                  <a:lnTo>
                    <a:pt x="437387" y="224027"/>
                  </a:lnTo>
                  <a:lnTo>
                    <a:pt x="432944" y="178886"/>
                  </a:lnTo>
                  <a:lnTo>
                    <a:pt x="420201" y="136838"/>
                  </a:lnTo>
                  <a:lnTo>
                    <a:pt x="400037" y="98784"/>
                  </a:lnTo>
                  <a:lnTo>
                    <a:pt x="373332" y="65627"/>
                  </a:lnTo>
                  <a:lnTo>
                    <a:pt x="340965" y="38268"/>
                  </a:lnTo>
                  <a:lnTo>
                    <a:pt x="303817" y="17609"/>
                  </a:lnTo>
                  <a:lnTo>
                    <a:pt x="262767" y="4552"/>
                  </a:lnTo>
                  <a:lnTo>
                    <a:pt x="218694" y="0"/>
                  </a:lnTo>
                  <a:close/>
                </a:path>
              </a:pathLst>
            </a:custGeom>
            <a:solidFill>
              <a:srgbClr val="9CB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18170" y="2824733"/>
              <a:ext cx="2855595" cy="2501265"/>
            </a:xfrm>
            <a:custGeom>
              <a:avLst/>
              <a:gdLst/>
              <a:ahLst/>
              <a:cxnLst/>
              <a:rect l="l" t="t" r="r" b="b"/>
              <a:pathLst>
                <a:path w="2855595" h="2501265">
                  <a:moveTo>
                    <a:pt x="0" y="224027"/>
                  </a:moveTo>
                  <a:lnTo>
                    <a:pt x="4443" y="178886"/>
                  </a:lnTo>
                  <a:lnTo>
                    <a:pt x="17186" y="136838"/>
                  </a:lnTo>
                  <a:lnTo>
                    <a:pt x="37350" y="98784"/>
                  </a:lnTo>
                  <a:lnTo>
                    <a:pt x="64055" y="65627"/>
                  </a:lnTo>
                  <a:lnTo>
                    <a:pt x="96422" y="38268"/>
                  </a:lnTo>
                  <a:lnTo>
                    <a:pt x="133570" y="17609"/>
                  </a:lnTo>
                  <a:lnTo>
                    <a:pt x="174620" y="4552"/>
                  </a:lnTo>
                  <a:lnTo>
                    <a:pt x="218694" y="0"/>
                  </a:lnTo>
                  <a:lnTo>
                    <a:pt x="262767" y="4552"/>
                  </a:lnTo>
                  <a:lnTo>
                    <a:pt x="303817" y="17609"/>
                  </a:lnTo>
                  <a:lnTo>
                    <a:pt x="340965" y="38268"/>
                  </a:lnTo>
                  <a:lnTo>
                    <a:pt x="373332" y="65627"/>
                  </a:lnTo>
                  <a:lnTo>
                    <a:pt x="400037" y="98784"/>
                  </a:lnTo>
                  <a:lnTo>
                    <a:pt x="420201" y="136838"/>
                  </a:lnTo>
                  <a:lnTo>
                    <a:pt x="432944" y="178886"/>
                  </a:lnTo>
                  <a:lnTo>
                    <a:pt x="437387" y="224027"/>
                  </a:lnTo>
                  <a:lnTo>
                    <a:pt x="432944" y="269169"/>
                  </a:lnTo>
                  <a:lnTo>
                    <a:pt x="420201" y="311217"/>
                  </a:lnTo>
                  <a:lnTo>
                    <a:pt x="400037" y="349271"/>
                  </a:lnTo>
                  <a:lnTo>
                    <a:pt x="373332" y="382428"/>
                  </a:lnTo>
                  <a:lnTo>
                    <a:pt x="340965" y="409787"/>
                  </a:lnTo>
                  <a:lnTo>
                    <a:pt x="303817" y="430446"/>
                  </a:lnTo>
                  <a:lnTo>
                    <a:pt x="262767" y="443503"/>
                  </a:lnTo>
                  <a:lnTo>
                    <a:pt x="218694" y="448055"/>
                  </a:lnTo>
                  <a:lnTo>
                    <a:pt x="174620" y="443503"/>
                  </a:lnTo>
                  <a:lnTo>
                    <a:pt x="133570" y="430446"/>
                  </a:lnTo>
                  <a:lnTo>
                    <a:pt x="96422" y="409787"/>
                  </a:lnTo>
                  <a:lnTo>
                    <a:pt x="64055" y="382428"/>
                  </a:lnTo>
                  <a:lnTo>
                    <a:pt x="37350" y="349271"/>
                  </a:lnTo>
                  <a:lnTo>
                    <a:pt x="17186" y="311217"/>
                  </a:lnTo>
                  <a:lnTo>
                    <a:pt x="4443" y="269169"/>
                  </a:lnTo>
                  <a:lnTo>
                    <a:pt x="0" y="224027"/>
                  </a:lnTo>
                  <a:close/>
                </a:path>
                <a:path w="2855595" h="2501265">
                  <a:moveTo>
                    <a:pt x="2040635" y="2501011"/>
                  </a:moveTo>
                  <a:lnTo>
                    <a:pt x="2855213" y="920495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921745" y="3393185"/>
              <a:ext cx="439420" cy="448309"/>
            </a:xfrm>
            <a:custGeom>
              <a:avLst/>
              <a:gdLst/>
              <a:ahLst/>
              <a:cxnLst/>
              <a:rect l="l" t="t" r="r" b="b"/>
              <a:pathLst>
                <a:path w="439420" h="448310">
                  <a:moveTo>
                    <a:pt x="219455" y="0"/>
                  </a:moveTo>
                  <a:lnTo>
                    <a:pt x="175240" y="4552"/>
                  </a:lnTo>
                  <a:lnTo>
                    <a:pt x="134052" y="17609"/>
                  </a:lnTo>
                  <a:lnTo>
                    <a:pt x="96775" y="38268"/>
                  </a:lnTo>
                  <a:lnTo>
                    <a:pt x="64293" y="65627"/>
                  </a:lnTo>
                  <a:lnTo>
                    <a:pt x="37491" y="98784"/>
                  </a:lnTo>
                  <a:lnTo>
                    <a:pt x="17252" y="136838"/>
                  </a:lnTo>
                  <a:lnTo>
                    <a:pt x="4460" y="178886"/>
                  </a:lnTo>
                  <a:lnTo>
                    <a:pt x="0" y="224027"/>
                  </a:lnTo>
                  <a:lnTo>
                    <a:pt x="4460" y="269169"/>
                  </a:lnTo>
                  <a:lnTo>
                    <a:pt x="17252" y="311217"/>
                  </a:lnTo>
                  <a:lnTo>
                    <a:pt x="37491" y="349271"/>
                  </a:lnTo>
                  <a:lnTo>
                    <a:pt x="64293" y="382428"/>
                  </a:lnTo>
                  <a:lnTo>
                    <a:pt x="96775" y="409787"/>
                  </a:lnTo>
                  <a:lnTo>
                    <a:pt x="134052" y="430446"/>
                  </a:lnTo>
                  <a:lnTo>
                    <a:pt x="175240" y="443503"/>
                  </a:lnTo>
                  <a:lnTo>
                    <a:pt x="219455" y="448055"/>
                  </a:lnTo>
                  <a:lnTo>
                    <a:pt x="263671" y="443503"/>
                  </a:lnTo>
                  <a:lnTo>
                    <a:pt x="304859" y="430446"/>
                  </a:lnTo>
                  <a:lnTo>
                    <a:pt x="342136" y="409787"/>
                  </a:lnTo>
                  <a:lnTo>
                    <a:pt x="374618" y="382428"/>
                  </a:lnTo>
                  <a:lnTo>
                    <a:pt x="401420" y="349271"/>
                  </a:lnTo>
                  <a:lnTo>
                    <a:pt x="421659" y="311217"/>
                  </a:lnTo>
                  <a:lnTo>
                    <a:pt x="434451" y="269169"/>
                  </a:lnTo>
                  <a:lnTo>
                    <a:pt x="438911" y="224027"/>
                  </a:lnTo>
                  <a:lnTo>
                    <a:pt x="434451" y="178886"/>
                  </a:lnTo>
                  <a:lnTo>
                    <a:pt x="421659" y="136838"/>
                  </a:lnTo>
                  <a:lnTo>
                    <a:pt x="401420" y="98784"/>
                  </a:lnTo>
                  <a:lnTo>
                    <a:pt x="374618" y="65627"/>
                  </a:lnTo>
                  <a:lnTo>
                    <a:pt x="342136" y="38268"/>
                  </a:lnTo>
                  <a:lnTo>
                    <a:pt x="304859" y="17609"/>
                  </a:lnTo>
                  <a:lnTo>
                    <a:pt x="263671" y="4552"/>
                  </a:lnTo>
                  <a:lnTo>
                    <a:pt x="219455" y="0"/>
                  </a:lnTo>
                  <a:close/>
                </a:path>
              </a:pathLst>
            </a:custGeom>
            <a:solidFill>
              <a:srgbClr val="D960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921745" y="3393185"/>
              <a:ext cx="1930400" cy="3104515"/>
            </a:xfrm>
            <a:custGeom>
              <a:avLst/>
              <a:gdLst/>
              <a:ahLst/>
              <a:cxnLst/>
              <a:rect l="l" t="t" r="r" b="b"/>
              <a:pathLst>
                <a:path w="1930400" h="3104515">
                  <a:moveTo>
                    <a:pt x="0" y="224027"/>
                  </a:moveTo>
                  <a:lnTo>
                    <a:pt x="4460" y="178886"/>
                  </a:lnTo>
                  <a:lnTo>
                    <a:pt x="17252" y="136838"/>
                  </a:lnTo>
                  <a:lnTo>
                    <a:pt x="37491" y="98784"/>
                  </a:lnTo>
                  <a:lnTo>
                    <a:pt x="64293" y="65627"/>
                  </a:lnTo>
                  <a:lnTo>
                    <a:pt x="96775" y="38268"/>
                  </a:lnTo>
                  <a:lnTo>
                    <a:pt x="134052" y="17609"/>
                  </a:lnTo>
                  <a:lnTo>
                    <a:pt x="175240" y="4552"/>
                  </a:lnTo>
                  <a:lnTo>
                    <a:pt x="219455" y="0"/>
                  </a:lnTo>
                  <a:lnTo>
                    <a:pt x="263671" y="4552"/>
                  </a:lnTo>
                  <a:lnTo>
                    <a:pt x="304859" y="17609"/>
                  </a:lnTo>
                  <a:lnTo>
                    <a:pt x="342136" y="38268"/>
                  </a:lnTo>
                  <a:lnTo>
                    <a:pt x="374618" y="65627"/>
                  </a:lnTo>
                  <a:lnTo>
                    <a:pt x="401420" y="98784"/>
                  </a:lnTo>
                  <a:lnTo>
                    <a:pt x="421659" y="136838"/>
                  </a:lnTo>
                  <a:lnTo>
                    <a:pt x="434451" y="178886"/>
                  </a:lnTo>
                  <a:lnTo>
                    <a:pt x="438911" y="224027"/>
                  </a:lnTo>
                  <a:lnTo>
                    <a:pt x="434451" y="269169"/>
                  </a:lnTo>
                  <a:lnTo>
                    <a:pt x="421659" y="311217"/>
                  </a:lnTo>
                  <a:lnTo>
                    <a:pt x="401420" y="349271"/>
                  </a:lnTo>
                  <a:lnTo>
                    <a:pt x="374618" y="382428"/>
                  </a:lnTo>
                  <a:lnTo>
                    <a:pt x="342136" y="409787"/>
                  </a:lnTo>
                  <a:lnTo>
                    <a:pt x="304859" y="430446"/>
                  </a:lnTo>
                  <a:lnTo>
                    <a:pt x="263671" y="443503"/>
                  </a:lnTo>
                  <a:lnTo>
                    <a:pt x="219455" y="448055"/>
                  </a:lnTo>
                  <a:lnTo>
                    <a:pt x="175240" y="443503"/>
                  </a:lnTo>
                  <a:lnTo>
                    <a:pt x="134052" y="430446"/>
                  </a:lnTo>
                  <a:lnTo>
                    <a:pt x="96775" y="409787"/>
                  </a:lnTo>
                  <a:lnTo>
                    <a:pt x="64293" y="382428"/>
                  </a:lnTo>
                  <a:lnTo>
                    <a:pt x="37491" y="349271"/>
                  </a:lnTo>
                  <a:lnTo>
                    <a:pt x="17252" y="311217"/>
                  </a:lnTo>
                  <a:lnTo>
                    <a:pt x="4460" y="269169"/>
                  </a:lnTo>
                  <a:lnTo>
                    <a:pt x="0" y="224027"/>
                  </a:lnTo>
                  <a:close/>
                </a:path>
                <a:path w="1930400" h="3104515">
                  <a:moveTo>
                    <a:pt x="725424" y="3104007"/>
                  </a:moveTo>
                  <a:lnTo>
                    <a:pt x="1929892" y="1859279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721590" y="4927854"/>
              <a:ext cx="439420" cy="448309"/>
            </a:xfrm>
            <a:custGeom>
              <a:avLst/>
              <a:gdLst/>
              <a:ahLst/>
              <a:cxnLst/>
              <a:rect l="l" t="t" r="r" b="b"/>
              <a:pathLst>
                <a:path w="439419" h="448310">
                  <a:moveTo>
                    <a:pt x="219455" y="0"/>
                  </a:moveTo>
                  <a:lnTo>
                    <a:pt x="175240" y="4552"/>
                  </a:lnTo>
                  <a:lnTo>
                    <a:pt x="134052" y="17609"/>
                  </a:lnTo>
                  <a:lnTo>
                    <a:pt x="96775" y="38268"/>
                  </a:lnTo>
                  <a:lnTo>
                    <a:pt x="64293" y="65627"/>
                  </a:lnTo>
                  <a:lnTo>
                    <a:pt x="37491" y="98784"/>
                  </a:lnTo>
                  <a:lnTo>
                    <a:pt x="17252" y="136838"/>
                  </a:lnTo>
                  <a:lnTo>
                    <a:pt x="4460" y="178886"/>
                  </a:lnTo>
                  <a:lnTo>
                    <a:pt x="0" y="224028"/>
                  </a:lnTo>
                  <a:lnTo>
                    <a:pt x="4460" y="269169"/>
                  </a:lnTo>
                  <a:lnTo>
                    <a:pt x="17252" y="311217"/>
                  </a:lnTo>
                  <a:lnTo>
                    <a:pt x="37491" y="349271"/>
                  </a:lnTo>
                  <a:lnTo>
                    <a:pt x="64293" y="382428"/>
                  </a:lnTo>
                  <a:lnTo>
                    <a:pt x="96775" y="409787"/>
                  </a:lnTo>
                  <a:lnTo>
                    <a:pt x="134052" y="430446"/>
                  </a:lnTo>
                  <a:lnTo>
                    <a:pt x="175240" y="443503"/>
                  </a:lnTo>
                  <a:lnTo>
                    <a:pt x="219455" y="448056"/>
                  </a:lnTo>
                  <a:lnTo>
                    <a:pt x="263671" y="443503"/>
                  </a:lnTo>
                  <a:lnTo>
                    <a:pt x="304859" y="430446"/>
                  </a:lnTo>
                  <a:lnTo>
                    <a:pt x="342136" y="409787"/>
                  </a:lnTo>
                  <a:lnTo>
                    <a:pt x="374618" y="382428"/>
                  </a:lnTo>
                  <a:lnTo>
                    <a:pt x="401420" y="349271"/>
                  </a:lnTo>
                  <a:lnTo>
                    <a:pt x="421659" y="311217"/>
                  </a:lnTo>
                  <a:lnTo>
                    <a:pt x="434451" y="269169"/>
                  </a:lnTo>
                  <a:lnTo>
                    <a:pt x="438911" y="224028"/>
                  </a:lnTo>
                  <a:lnTo>
                    <a:pt x="434451" y="178886"/>
                  </a:lnTo>
                  <a:lnTo>
                    <a:pt x="421659" y="136838"/>
                  </a:lnTo>
                  <a:lnTo>
                    <a:pt x="401420" y="98784"/>
                  </a:lnTo>
                  <a:lnTo>
                    <a:pt x="374618" y="65627"/>
                  </a:lnTo>
                  <a:lnTo>
                    <a:pt x="342136" y="38268"/>
                  </a:lnTo>
                  <a:lnTo>
                    <a:pt x="304859" y="17609"/>
                  </a:lnTo>
                  <a:lnTo>
                    <a:pt x="263671" y="4552"/>
                  </a:lnTo>
                  <a:lnTo>
                    <a:pt x="219455" y="0"/>
                  </a:lnTo>
                  <a:close/>
                </a:path>
              </a:pathLst>
            </a:custGeom>
            <a:solidFill>
              <a:srgbClr val="5D73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721590" y="4927854"/>
              <a:ext cx="439420" cy="448309"/>
            </a:xfrm>
            <a:custGeom>
              <a:avLst/>
              <a:gdLst/>
              <a:ahLst/>
              <a:cxnLst/>
              <a:rect l="l" t="t" r="r" b="b"/>
              <a:pathLst>
                <a:path w="439419" h="448310">
                  <a:moveTo>
                    <a:pt x="0" y="224028"/>
                  </a:moveTo>
                  <a:lnTo>
                    <a:pt x="4460" y="178886"/>
                  </a:lnTo>
                  <a:lnTo>
                    <a:pt x="17252" y="136838"/>
                  </a:lnTo>
                  <a:lnTo>
                    <a:pt x="37491" y="98784"/>
                  </a:lnTo>
                  <a:lnTo>
                    <a:pt x="64293" y="65627"/>
                  </a:lnTo>
                  <a:lnTo>
                    <a:pt x="96775" y="38268"/>
                  </a:lnTo>
                  <a:lnTo>
                    <a:pt x="134052" y="17609"/>
                  </a:lnTo>
                  <a:lnTo>
                    <a:pt x="175240" y="4552"/>
                  </a:lnTo>
                  <a:lnTo>
                    <a:pt x="219455" y="0"/>
                  </a:lnTo>
                  <a:lnTo>
                    <a:pt x="263671" y="4552"/>
                  </a:lnTo>
                  <a:lnTo>
                    <a:pt x="304859" y="17609"/>
                  </a:lnTo>
                  <a:lnTo>
                    <a:pt x="342136" y="38268"/>
                  </a:lnTo>
                  <a:lnTo>
                    <a:pt x="374618" y="65627"/>
                  </a:lnTo>
                  <a:lnTo>
                    <a:pt x="401420" y="98784"/>
                  </a:lnTo>
                  <a:lnTo>
                    <a:pt x="421659" y="136838"/>
                  </a:lnTo>
                  <a:lnTo>
                    <a:pt x="434451" y="178886"/>
                  </a:lnTo>
                  <a:lnTo>
                    <a:pt x="438911" y="224028"/>
                  </a:lnTo>
                  <a:lnTo>
                    <a:pt x="434451" y="269169"/>
                  </a:lnTo>
                  <a:lnTo>
                    <a:pt x="421659" y="311217"/>
                  </a:lnTo>
                  <a:lnTo>
                    <a:pt x="401420" y="349271"/>
                  </a:lnTo>
                  <a:lnTo>
                    <a:pt x="374618" y="382428"/>
                  </a:lnTo>
                  <a:lnTo>
                    <a:pt x="342136" y="409787"/>
                  </a:lnTo>
                  <a:lnTo>
                    <a:pt x="304859" y="430446"/>
                  </a:lnTo>
                  <a:lnTo>
                    <a:pt x="263671" y="443503"/>
                  </a:lnTo>
                  <a:lnTo>
                    <a:pt x="219455" y="448056"/>
                  </a:lnTo>
                  <a:lnTo>
                    <a:pt x="175240" y="443503"/>
                  </a:lnTo>
                  <a:lnTo>
                    <a:pt x="134052" y="430446"/>
                  </a:lnTo>
                  <a:lnTo>
                    <a:pt x="96775" y="409787"/>
                  </a:lnTo>
                  <a:lnTo>
                    <a:pt x="64293" y="382428"/>
                  </a:lnTo>
                  <a:lnTo>
                    <a:pt x="37491" y="349271"/>
                  </a:lnTo>
                  <a:lnTo>
                    <a:pt x="17252" y="311217"/>
                  </a:lnTo>
                  <a:lnTo>
                    <a:pt x="4460" y="269169"/>
                  </a:lnTo>
                  <a:lnTo>
                    <a:pt x="0" y="224028"/>
                  </a:lnTo>
                  <a:close/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732274" y="4926094"/>
              <a:ext cx="7459345" cy="2718435"/>
            </a:xfrm>
            <a:custGeom>
              <a:avLst/>
              <a:gdLst/>
              <a:ahLst/>
              <a:cxnLst/>
              <a:rect l="l" t="t" r="r" b="b"/>
              <a:pathLst>
                <a:path w="7459345" h="2718434">
                  <a:moveTo>
                    <a:pt x="0" y="2704192"/>
                  </a:moveTo>
                  <a:lnTo>
                    <a:pt x="15228" y="2658522"/>
                  </a:lnTo>
                  <a:lnTo>
                    <a:pt x="30973" y="2613159"/>
                  </a:lnTo>
                  <a:lnTo>
                    <a:pt x="47232" y="2568106"/>
                  </a:lnTo>
                  <a:lnTo>
                    <a:pt x="63999" y="2523365"/>
                  </a:lnTo>
                  <a:lnTo>
                    <a:pt x="81271" y="2478938"/>
                  </a:lnTo>
                  <a:lnTo>
                    <a:pt x="99043" y="2434828"/>
                  </a:lnTo>
                  <a:lnTo>
                    <a:pt x="117311" y="2391036"/>
                  </a:lnTo>
                  <a:lnTo>
                    <a:pt x="136071" y="2347565"/>
                  </a:lnTo>
                  <a:lnTo>
                    <a:pt x="155318" y="2304417"/>
                  </a:lnTo>
                  <a:lnTo>
                    <a:pt x="175049" y="2261594"/>
                  </a:lnTo>
                  <a:lnTo>
                    <a:pt x="195257" y="2219098"/>
                  </a:lnTo>
                  <a:lnTo>
                    <a:pt x="215941" y="2176932"/>
                  </a:lnTo>
                  <a:lnTo>
                    <a:pt x="237094" y="2135098"/>
                  </a:lnTo>
                  <a:lnTo>
                    <a:pt x="258713" y="2093598"/>
                  </a:lnTo>
                  <a:lnTo>
                    <a:pt x="280794" y="2052434"/>
                  </a:lnTo>
                  <a:lnTo>
                    <a:pt x="303332" y="2011609"/>
                  </a:lnTo>
                  <a:lnTo>
                    <a:pt x="326323" y="1971124"/>
                  </a:lnTo>
                  <a:lnTo>
                    <a:pt x="349762" y="1930982"/>
                  </a:lnTo>
                  <a:lnTo>
                    <a:pt x="373646" y="1891185"/>
                  </a:lnTo>
                  <a:lnTo>
                    <a:pt x="397969" y="1851736"/>
                  </a:lnTo>
                  <a:lnTo>
                    <a:pt x="422729" y="1812636"/>
                  </a:lnTo>
                  <a:lnTo>
                    <a:pt x="447919" y="1773888"/>
                  </a:lnTo>
                  <a:lnTo>
                    <a:pt x="473537" y="1735493"/>
                  </a:lnTo>
                  <a:lnTo>
                    <a:pt x="499578" y="1697455"/>
                  </a:lnTo>
                  <a:lnTo>
                    <a:pt x="526037" y="1659775"/>
                  </a:lnTo>
                  <a:lnTo>
                    <a:pt x="552910" y="1622456"/>
                  </a:lnTo>
                  <a:lnTo>
                    <a:pt x="580193" y="1585500"/>
                  </a:lnTo>
                  <a:lnTo>
                    <a:pt x="607881" y="1548908"/>
                  </a:lnTo>
                  <a:lnTo>
                    <a:pt x="635971" y="1512684"/>
                  </a:lnTo>
                  <a:lnTo>
                    <a:pt x="664458" y="1476829"/>
                  </a:lnTo>
                  <a:lnTo>
                    <a:pt x="693337" y="1441346"/>
                  </a:lnTo>
                  <a:lnTo>
                    <a:pt x="722605" y="1406237"/>
                  </a:lnTo>
                  <a:lnTo>
                    <a:pt x="752257" y="1371504"/>
                  </a:lnTo>
                  <a:lnTo>
                    <a:pt x="782288" y="1337149"/>
                  </a:lnTo>
                  <a:lnTo>
                    <a:pt x="812695" y="1303174"/>
                  </a:lnTo>
                  <a:lnTo>
                    <a:pt x="843473" y="1269582"/>
                  </a:lnTo>
                  <a:lnTo>
                    <a:pt x="874618" y="1236375"/>
                  </a:lnTo>
                  <a:lnTo>
                    <a:pt x="906126" y="1203555"/>
                  </a:lnTo>
                  <a:lnTo>
                    <a:pt x="937991" y="1171125"/>
                  </a:lnTo>
                  <a:lnTo>
                    <a:pt x="970211" y="1139086"/>
                  </a:lnTo>
                  <a:lnTo>
                    <a:pt x="1002780" y="1107440"/>
                  </a:lnTo>
                  <a:lnTo>
                    <a:pt x="1035694" y="1076191"/>
                  </a:lnTo>
                  <a:lnTo>
                    <a:pt x="1068950" y="1045340"/>
                  </a:lnTo>
                  <a:lnTo>
                    <a:pt x="1102542" y="1014889"/>
                  </a:lnTo>
                  <a:lnTo>
                    <a:pt x="1136466" y="984841"/>
                  </a:lnTo>
                  <a:lnTo>
                    <a:pt x="1170719" y="955198"/>
                  </a:lnTo>
                  <a:lnTo>
                    <a:pt x="1205295" y="925961"/>
                  </a:lnTo>
                  <a:lnTo>
                    <a:pt x="1240191" y="897134"/>
                  </a:lnTo>
                  <a:lnTo>
                    <a:pt x="1275402" y="868718"/>
                  </a:lnTo>
                  <a:lnTo>
                    <a:pt x="1310923" y="840716"/>
                  </a:lnTo>
                  <a:lnTo>
                    <a:pt x="1346752" y="813130"/>
                  </a:lnTo>
                  <a:lnTo>
                    <a:pt x="1382882" y="785962"/>
                  </a:lnTo>
                  <a:lnTo>
                    <a:pt x="1419311" y="759214"/>
                  </a:lnTo>
                  <a:lnTo>
                    <a:pt x="1456033" y="732888"/>
                  </a:lnTo>
                  <a:lnTo>
                    <a:pt x="1493045" y="706988"/>
                  </a:lnTo>
                  <a:lnTo>
                    <a:pt x="1530342" y="681514"/>
                  </a:lnTo>
                  <a:lnTo>
                    <a:pt x="1567919" y="656469"/>
                  </a:lnTo>
                  <a:lnTo>
                    <a:pt x="1605773" y="631856"/>
                  </a:lnTo>
                  <a:lnTo>
                    <a:pt x="1643899" y="607676"/>
                  </a:lnTo>
                  <a:lnTo>
                    <a:pt x="1682292" y="583932"/>
                  </a:lnTo>
                  <a:lnTo>
                    <a:pt x="1720950" y="560625"/>
                  </a:lnTo>
                  <a:lnTo>
                    <a:pt x="1759866" y="537760"/>
                  </a:lnTo>
                  <a:lnTo>
                    <a:pt x="1799038" y="515336"/>
                  </a:lnTo>
                  <a:lnTo>
                    <a:pt x="1838460" y="493357"/>
                  </a:lnTo>
                  <a:lnTo>
                    <a:pt x="1878128" y="471825"/>
                  </a:lnTo>
                  <a:lnTo>
                    <a:pt x="1918038" y="450742"/>
                  </a:lnTo>
                  <a:lnTo>
                    <a:pt x="1958186" y="430110"/>
                  </a:lnTo>
                  <a:lnTo>
                    <a:pt x="1998568" y="409931"/>
                  </a:lnTo>
                  <a:lnTo>
                    <a:pt x="2039178" y="390208"/>
                  </a:lnTo>
                  <a:lnTo>
                    <a:pt x="2080014" y="370943"/>
                  </a:lnTo>
                  <a:lnTo>
                    <a:pt x="2121070" y="352139"/>
                  </a:lnTo>
                  <a:lnTo>
                    <a:pt x="2162342" y="333796"/>
                  </a:lnTo>
                  <a:lnTo>
                    <a:pt x="2203825" y="315918"/>
                  </a:lnTo>
                  <a:lnTo>
                    <a:pt x="2245517" y="298507"/>
                  </a:lnTo>
                  <a:lnTo>
                    <a:pt x="2287412" y="281564"/>
                  </a:lnTo>
                  <a:lnTo>
                    <a:pt x="2329505" y="265093"/>
                  </a:lnTo>
                  <a:lnTo>
                    <a:pt x="2371794" y="249095"/>
                  </a:lnTo>
                  <a:lnTo>
                    <a:pt x="2414272" y="233572"/>
                  </a:lnTo>
                  <a:lnTo>
                    <a:pt x="2456937" y="218528"/>
                  </a:lnTo>
                  <a:lnTo>
                    <a:pt x="2499784" y="203963"/>
                  </a:lnTo>
                  <a:lnTo>
                    <a:pt x="2542808" y="189880"/>
                  </a:lnTo>
                  <a:lnTo>
                    <a:pt x="2586005" y="176282"/>
                  </a:lnTo>
                  <a:lnTo>
                    <a:pt x="2629371" y="163171"/>
                  </a:lnTo>
                  <a:lnTo>
                    <a:pt x="2672901" y="150548"/>
                  </a:lnTo>
                  <a:lnTo>
                    <a:pt x="2716592" y="138416"/>
                  </a:lnTo>
                  <a:lnTo>
                    <a:pt x="2760438" y="126778"/>
                  </a:lnTo>
                  <a:lnTo>
                    <a:pt x="2804437" y="115635"/>
                  </a:lnTo>
                  <a:lnTo>
                    <a:pt x="2848582" y="104990"/>
                  </a:lnTo>
                  <a:lnTo>
                    <a:pt x="2892871" y="94844"/>
                  </a:lnTo>
                  <a:lnTo>
                    <a:pt x="2937298" y="85201"/>
                  </a:lnTo>
                  <a:lnTo>
                    <a:pt x="2981860" y="76062"/>
                  </a:lnTo>
                  <a:lnTo>
                    <a:pt x="3026552" y="67430"/>
                  </a:lnTo>
                  <a:lnTo>
                    <a:pt x="3071369" y="59306"/>
                  </a:lnTo>
                  <a:lnTo>
                    <a:pt x="3116308" y="51693"/>
                  </a:lnTo>
                  <a:lnTo>
                    <a:pt x="3161365" y="44593"/>
                  </a:lnTo>
                  <a:lnTo>
                    <a:pt x="3206534" y="38009"/>
                  </a:lnTo>
                  <a:lnTo>
                    <a:pt x="3251812" y="31942"/>
                  </a:lnTo>
                  <a:lnTo>
                    <a:pt x="3297194" y="26395"/>
                  </a:lnTo>
                  <a:lnTo>
                    <a:pt x="3342676" y="21370"/>
                  </a:lnTo>
                  <a:lnTo>
                    <a:pt x="3388253" y="16869"/>
                  </a:lnTo>
                  <a:lnTo>
                    <a:pt x="3433922" y="12895"/>
                  </a:lnTo>
                  <a:lnTo>
                    <a:pt x="3479678" y="9449"/>
                  </a:lnTo>
                  <a:lnTo>
                    <a:pt x="3525517" y="6534"/>
                  </a:lnTo>
                  <a:lnTo>
                    <a:pt x="3571435" y="4152"/>
                  </a:lnTo>
                  <a:lnTo>
                    <a:pt x="3617426" y="2306"/>
                  </a:lnTo>
                  <a:lnTo>
                    <a:pt x="3663488" y="997"/>
                  </a:lnTo>
                  <a:lnTo>
                    <a:pt x="3709614" y="227"/>
                  </a:lnTo>
                  <a:lnTo>
                    <a:pt x="3755803" y="0"/>
                  </a:lnTo>
                  <a:lnTo>
                    <a:pt x="3802048" y="316"/>
                  </a:lnTo>
                  <a:lnTo>
                    <a:pt x="3848345" y="1179"/>
                  </a:lnTo>
                  <a:lnTo>
                    <a:pt x="3894691" y="2590"/>
                  </a:lnTo>
                  <a:lnTo>
                    <a:pt x="3941081" y="4552"/>
                  </a:lnTo>
                  <a:lnTo>
                    <a:pt x="3987511" y="7067"/>
                  </a:lnTo>
                  <a:lnTo>
                    <a:pt x="4033976" y="10137"/>
                  </a:lnTo>
                  <a:lnTo>
                    <a:pt x="4080473" y="13765"/>
                  </a:lnTo>
                  <a:lnTo>
                    <a:pt x="4126996" y="17952"/>
                  </a:lnTo>
                  <a:lnTo>
                    <a:pt x="4173541" y="22701"/>
                  </a:lnTo>
                  <a:lnTo>
                    <a:pt x="4220105" y="28014"/>
                  </a:lnTo>
                  <a:lnTo>
                    <a:pt x="4266683" y="33893"/>
                  </a:lnTo>
                  <a:lnTo>
                    <a:pt x="4313270" y="40341"/>
                  </a:lnTo>
                  <a:lnTo>
                    <a:pt x="4359863" y="47359"/>
                  </a:lnTo>
                  <a:lnTo>
                    <a:pt x="4406457" y="54950"/>
                  </a:lnTo>
                  <a:lnTo>
                    <a:pt x="4453047" y="63116"/>
                  </a:lnTo>
                  <a:lnTo>
                    <a:pt x="4499630" y="71859"/>
                  </a:lnTo>
                  <a:lnTo>
                    <a:pt x="4546200" y="81182"/>
                  </a:lnTo>
                  <a:lnTo>
                    <a:pt x="4592755" y="91087"/>
                  </a:lnTo>
                  <a:lnTo>
                    <a:pt x="4639289" y="101575"/>
                  </a:lnTo>
                  <a:lnTo>
                    <a:pt x="4685798" y="112650"/>
                  </a:lnTo>
                  <a:lnTo>
                    <a:pt x="4732278" y="124313"/>
                  </a:lnTo>
                  <a:lnTo>
                    <a:pt x="4778725" y="136566"/>
                  </a:lnTo>
                  <a:lnTo>
                    <a:pt x="4825133" y="149412"/>
                  </a:lnTo>
                  <a:lnTo>
                    <a:pt x="4871500" y="162853"/>
                  </a:lnTo>
                  <a:lnTo>
                    <a:pt x="4917821" y="176892"/>
                  </a:lnTo>
                  <a:lnTo>
                    <a:pt x="4965336" y="191940"/>
                  </a:lnTo>
                  <a:lnTo>
                    <a:pt x="5012572" y="207563"/>
                  </a:lnTo>
                  <a:lnTo>
                    <a:pt x="5059523" y="223756"/>
                  </a:lnTo>
                  <a:lnTo>
                    <a:pt x="5106186" y="240514"/>
                  </a:lnTo>
                  <a:lnTo>
                    <a:pt x="5152557" y="257835"/>
                  </a:lnTo>
                  <a:lnTo>
                    <a:pt x="5198631" y="275713"/>
                  </a:lnTo>
                  <a:lnTo>
                    <a:pt x="5244404" y="294146"/>
                  </a:lnTo>
                  <a:lnTo>
                    <a:pt x="5289873" y="313128"/>
                  </a:lnTo>
                  <a:lnTo>
                    <a:pt x="5335033" y="332655"/>
                  </a:lnTo>
                  <a:lnTo>
                    <a:pt x="5379880" y="352725"/>
                  </a:lnTo>
                  <a:lnTo>
                    <a:pt x="5424410" y="373332"/>
                  </a:lnTo>
                  <a:lnTo>
                    <a:pt x="5468619" y="394472"/>
                  </a:lnTo>
                  <a:lnTo>
                    <a:pt x="5512503" y="416141"/>
                  </a:lnTo>
                  <a:lnTo>
                    <a:pt x="5556058" y="438336"/>
                  </a:lnTo>
                  <a:lnTo>
                    <a:pt x="5599280" y="461053"/>
                  </a:lnTo>
                  <a:lnTo>
                    <a:pt x="5642165" y="484286"/>
                  </a:lnTo>
                  <a:lnTo>
                    <a:pt x="5684709" y="508032"/>
                  </a:lnTo>
                  <a:lnTo>
                    <a:pt x="5726907" y="532288"/>
                  </a:lnTo>
                  <a:lnTo>
                    <a:pt x="5768755" y="557049"/>
                  </a:lnTo>
                  <a:lnTo>
                    <a:pt x="5810250" y="582310"/>
                  </a:lnTo>
                  <a:lnTo>
                    <a:pt x="5851388" y="608068"/>
                  </a:lnTo>
                  <a:lnTo>
                    <a:pt x="5892164" y="634319"/>
                  </a:lnTo>
                  <a:lnTo>
                    <a:pt x="5932574" y="661059"/>
                  </a:lnTo>
                  <a:lnTo>
                    <a:pt x="5972614" y="688283"/>
                  </a:lnTo>
                  <a:lnTo>
                    <a:pt x="6012281" y="715988"/>
                  </a:lnTo>
                  <a:lnTo>
                    <a:pt x="6051570" y="744169"/>
                  </a:lnTo>
                  <a:lnTo>
                    <a:pt x="6090476" y="772823"/>
                  </a:lnTo>
                  <a:lnTo>
                    <a:pt x="6128997" y="801945"/>
                  </a:lnTo>
                  <a:lnTo>
                    <a:pt x="6167127" y="831531"/>
                  </a:lnTo>
                  <a:lnTo>
                    <a:pt x="6204863" y="861578"/>
                  </a:lnTo>
                  <a:lnTo>
                    <a:pt x="6242201" y="892081"/>
                  </a:lnTo>
                  <a:lnTo>
                    <a:pt x="6279137" y="923036"/>
                  </a:lnTo>
                  <a:lnTo>
                    <a:pt x="6315666" y="954438"/>
                  </a:lnTo>
                  <a:lnTo>
                    <a:pt x="6351785" y="986285"/>
                  </a:lnTo>
                  <a:lnTo>
                    <a:pt x="6387489" y="1018572"/>
                  </a:lnTo>
                  <a:lnTo>
                    <a:pt x="6422775" y="1051294"/>
                  </a:lnTo>
                  <a:lnTo>
                    <a:pt x="6457638" y="1084448"/>
                  </a:lnTo>
                  <a:lnTo>
                    <a:pt x="6492074" y="1118030"/>
                  </a:lnTo>
                  <a:lnTo>
                    <a:pt x="6526079" y="1152035"/>
                  </a:lnTo>
                  <a:lnTo>
                    <a:pt x="6559649" y="1186460"/>
                  </a:lnTo>
                  <a:lnTo>
                    <a:pt x="6592781" y="1221300"/>
                  </a:lnTo>
                  <a:lnTo>
                    <a:pt x="6625469" y="1256552"/>
                  </a:lnTo>
                  <a:lnTo>
                    <a:pt x="6657711" y="1292211"/>
                  </a:lnTo>
                  <a:lnTo>
                    <a:pt x="6689501" y="1328273"/>
                  </a:lnTo>
                  <a:lnTo>
                    <a:pt x="6720836" y="1364734"/>
                  </a:lnTo>
                  <a:lnTo>
                    <a:pt x="6751711" y="1401591"/>
                  </a:lnTo>
                  <a:lnTo>
                    <a:pt x="6782124" y="1438838"/>
                  </a:lnTo>
                  <a:lnTo>
                    <a:pt x="6812068" y="1476473"/>
                  </a:lnTo>
                  <a:lnTo>
                    <a:pt x="6841542" y="1514490"/>
                  </a:lnTo>
                  <a:lnTo>
                    <a:pt x="6870539" y="1552886"/>
                  </a:lnTo>
                  <a:lnTo>
                    <a:pt x="6899057" y="1591657"/>
                  </a:lnTo>
                  <a:lnTo>
                    <a:pt x="6927092" y="1630799"/>
                  </a:lnTo>
                  <a:lnTo>
                    <a:pt x="6954638" y="1670307"/>
                  </a:lnTo>
                  <a:lnTo>
                    <a:pt x="6981693" y="1710178"/>
                  </a:lnTo>
                  <a:lnTo>
                    <a:pt x="7008252" y="1750407"/>
                  </a:lnTo>
                  <a:lnTo>
                    <a:pt x="7034310" y="1790991"/>
                  </a:lnTo>
                  <a:lnTo>
                    <a:pt x="7059865" y="1831925"/>
                  </a:lnTo>
                  <a:lnTo>
                    <a:pt x="7084911" y="1873205"/>
                  </a:lnTo>
                  <a:lnTo>
                    <a:pt x="7109446" y="1914827"/>
                  </a:lnTo>
                  <a:lnTo>
                    <a:pt x="7133464" y="1956788"/>
                  </a:lnTo>
                  <a:lnTo>
                    <a:pt x="7156961" y="1999082"/>
                  </a:lnTo>
                  <a:lnTo>
                    <a:pt x="7179935" y="2041707"/>
                  </a:lnTo>
                  <a:lnTo>
                    <a:pt x="7202380" y="2084658"/>
                  </a:lnTo>
                  <a:lnTo>
                    <a:pt x="7224292" y="2127930"/>
                  </a:lnTo>
                  <a:lnTo>
                    <a:pt x="7245667" y="2171520"/>
                  </a:lnTo>
                  <a:lnTo>
                    <a:pt x="7266502" y="2215424"/>
                  </a:lnTo>
                  <a:lnTo>
                    <a:pt x="7286792" y="2259637"/>
                  </a:lnTo>
                  <a:lnTo>
                    <a:pt x="7306534" y="2304157"/>
                  </a:lnTo>
                  <a:lnTo>
                    <a:pt x="7325722" y="2348977"/>
                  </a:lnTo>
                  <a:lnTo>
                    <a:pt x="7344353" y="2394095"/>
                  </a:lnTo>
                  <a:lnTo>
                    <a:pt x="7362424" y="2439507"/>
                  </a:lnTo>
                  <a:lnTo>
                    <a:pt x="7379929" y="2485207"/>
                  </a:lnTo>
                  <a:lnTo>
                    <a:pt x="7396865" y="2531193"/>
                  </a:lnTo>
                  <a:lnTo>
                    <a:pt x="7413228" y="2577460"/>
                  </a:lnTo>
                  <a:lnTo>
                    <a:pt x="7429014" y="2624004"/>
                  </a:lnTo>
                  <a:lnTo>
                    <a:pt x="7444218" y="2670822"/>
                  </a:lnTo>
                  <a:lnTo>
                    <a:pt x="7458836" y="2717908"/>
                  </a:lnTo>
                </a:path>
              </a:pathLst>
            </a:custGeom>
            <a:ln w="38100">
              <a:solidFill>
                <a:srgbClr val="7E7E7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767585" y="4973827"/>
            <a:ext cx="1759585" cy="6375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42545">
              <a:lnSpc>
                <a:spcPct val="100499"/>
              </a:lnSpc>
              <a:spcBef>
                <a:spcPts val="90"/>
              </a:spcBef>
            </a:pPr>
            <a:r>
              <a:rPr sz="20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Personal Area </a:t>
            </a:r>
            <a:r>
              <a:rPr sz="2000" spc="-5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sz="2000" spc="-1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(PAN)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064510" y="2783839"/>
            <a:ext cx="2331720" cy="6375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47725" marR="5080" indent="-835660">
              <a:lnSpc>
                <a:spcPct val="100499"/>
              </a:lnSpc>
              <a:spcBef>
                <a:spcPts val="90"/>
              </a:spcBef>
            </a:pPr>
            <a:r>
              <a:rPr sz="2000" dirty="0">
                <a:solidFill>
                  <a:srgbClr val="3E3E3E"/>
                </a:solidFill>
                <a:latin typeface="Microsoft Sans Serif"/>
                <a:cs typeface="Microsoft Sans Serif"/>
              </a:rPr>
              <a:t>Local</a:t>
            </a:r>
            <a:r>
              <a:rPr sz="2000" spc="-6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Area</a:t>
            </a:r>
            <a:r>
              <a:rPr sz="20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 </a:t>
            </a:r>
            <a:r>
              <a:rPr sz="2000" spc="-5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(LAN)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276592" y="1846834"/>
            <a:ext cx="2319655" cy="637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Wide</a:t>
            </a:r>
            <a:r>
              <a:rPr sz="2000" spc="-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Area</a:t>
            </a:r>
            <a:r>
              <a:rPr sz="20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endParaRPr sz="2000">
              <a:latin typeface="Microsoft Sans Serif"/>
              <a:cs typeface="Microsoft Sans Serif"/>
            </a:endParaRPr>
          </a:p>
          <a:p>
            <a:pPr marL="635" algn="ctr">
              <a:lnSpc>
                <a:spcPct val="100000"/>
              </a:lnSpc>
              <a:spcBef>
                <a:spcPts val="15"/>
              </a:spcBef>
            </a:pPr>
            <a:r>
              <a:rPr sz="20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(WAN)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505945" y="2562301"/>
            <a:ext cx="2182495" cy="6381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Metropolitan</a:t>
            </a:r>
            <a:r>
              <a:rPr sz="2000" spc="-9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Area</a:t>
            </a:r>
            <a:endParaRPr sz="2000">
              <a:latin typeface="Microsoft Sans Serif"/>
              <a:cs typeface="Microsoft Sans Serif"/>
            </a:endParaRPr>
          </a:p>
          <a:p>
            <a:pPr marL="184785">
              <a:lnSpc>
                <a:spcPct val="100000"/>
              </a:lnSpc>
              <a:spcBef>
                <a:spcPts val="15"/>
              </a:spcBef>
            </a:pPr>
            <a:r>
              <a:rPr sz="20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sz="2000" spc="-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(MAN)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521055" y="4636134"/>
            <a:ext cx="1746250" cy="6375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97155">
              <a:lnSpc>
                <a:spcPct val="100499"/>
              </a:lnSpc>
              <a:spcBef>
                <a:spcPts val="90"/>
              </a:spcBef>
            </a:pPr>
            <a:r>
              <a:rPr sz="20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Storage </a:t>
            </a:r>
            <a:r>
              <a:rPr sz="20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Area </a:t>
            </a:r>
            <a:r>
              <a:rPr sz="20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sz="2000" spc="-1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3E3E3E"/>
                </a:solidFill>
                <a:latin typeface="Microsoft Sans Serif"/>
                <a:cs typeface="Microsoft Sans Serif"/>
              </a:rPr>
              <a:t>(SAN)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52109" y="4131945"/>
            <a:ext cx="53505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80" dirty="0">
                <a:solidFill>
                  <a:srgbClr val="FFFFFF"/>
                </a:solidFill>
                <a:latin typeface="Arial"/>
                <a:cs typeface="Arial"/>
              </a:rPr>
              <a:t>Communication</a:t>
            </a:r>
            <a:r>
              <a:rPr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Systems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50840" y="306451"/>
            <a:ext cx="53505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0" dirty="0">
                <a:latin typeface="Arial"/>
                <a:cs typeface="Arial"/>
              </a:rPr>
              <a:t>Data</a:t>
            </a:r>
            <a:r>
              <a:rPr spc="-75" dirty="0">
                <a:latin typeface="Arial"/>
                <a:cs typeface="Arial"/>
              </a:rPr>
              <a:t> </a:t>
            </a:r>
            <a:r>
              <a:rPr spc="80" dirty="0">
                <a:latin typeface="Arial"/>
                <a:cs typeface="Arial"/>
              </a:rPr>
              <a:t>Communication</a:t>
            </a:r>
            <a:r>
              <a:rPr spc="-6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Systems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91584" y="765048"/>
            <a:ext cx="776325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917573" y="1589913"/>
            <a:ext cx="1204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85" dirty="0">
                <a:latin typeface="Microsoft Sans Serif"/>
                <a:cs typeface="Microsoft Sans Serif"/>
              </a:rPr>
              <a:t>A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spc="35" dirty="0">
                <a:latin typeface="Microsoft Sans Serif"/>
                <a:cs typeface="Microsoft Sans Serif"/>
              </a:rPr>
              <a:t>process</a:t>
            </a:r>
            <a:r>
              <a:rPr sz="2400" spc="-10" dirty="0">
                <a:latin typeface="Microsoft Sans Serif"/>
                <a:cs typeface="Microsoft Sans Serif"/>
              </a:rPr>
              <a:t> </a:t>
            </a:r>
            <a:r>
              <a:rPr sz="2400" spc="130" dirty="0">
                <a:latin typeface="Microsoft Sans Serif"/>
                <a:cs typeface="Microsoft Sans Serif"/>
              </a:rPr>
              <a:t>of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spc="50" dirty="0">
                <a:latin typeface="Microsoft Sans Serif"/>
                <a:cs typeface="Microsoft Sans Serif"/>
              </a:rPr>
              <a:t>using</a:t>
            </a:r>
            <a:r>
              <a:rPr sz="2400" spc="-10" dirty="0">
                <a:latin typeface="Microsoft Sans Serif"/>
                <a:cs typeface="Microsoft Sans Serif"/>
              </a:rPr>
              <a:t> </a:t>
            </a:r>
            <a:r>
              <a:rPr sz="2400" spc="100" dirty="0">
                <a:latin typeface="Microsoft Sans Serif"/>
                <a:cs typeface="Microsoft Sans Serif"/>
              </a:rPr>
              <a:t>computing</a:t>
            </a:r>
            <a:r>
              <a:rPr sz="2400" spc="-25" dirty="0">
                <a:latin typeface="Microsoft Sans Serif"/>
                <a:cs typeface="Microsoft Sans Serif"/>
              </a:rPr>
              <a:t> </a:t>
            </a:r>
            <a:r>
              <a:rPr sz="2400" spc="65" dirty="0">
                <a:latin typeface="Microsoft Sans Serif"/>
                <a:cs typeface="Microsoft Sans Serif"/>
              </a:rPr>
              <a:t>technology</a:t>
            </a:r>
            <a:r>
              <a:rPr sz="2400" spc="-25" dirty="0">
                <a:latin typeface="Microsoft Sans Serif"/>
                <a:cs typeface="Microsoft Sans Serif"/>
              </a:rPr>
              <a:t> </a:t>
            </a:r>
            <a:r>
              <a:rPr sz="2400" spc="145" dirty="0">
                <a:latin typeface="Microsoft Sans Serif"/>
                <a:cs typeface="Microsoft Sans Serif"/>
              </a:rPr>
              <a:t>to</a:t>
            </a:r>
            <a:r>
              <a:rPr sz="2400" spc="-10" dirty="0">
                <a:latin typeface="Microsoft Sans Serif"/>
                <a:cs typeface="Microsoft Sans Serif"/>
              </a:rPr>
              <a:t> </a:t>
            </a:r>
            <a:r>
              <a:rPr sz="2400" spc="90" dirty="0">
                <a:latin typeface="Microsoft Sans Serif"/>
                <a:cs typeface="Microsoft Sans Serif"/>
              </a:rPr>
              <a:t>transfer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spc="80" dirty="0">
                <a:latin typeface="Microsoft Sans Serif"/>
                <a:cs typeface="Microsoft Sans Serif"/>
              </a:rPr>
              <a:t>data</a:t>
            </a:r>
            <a:r>
              <a:rPr sz="2400" spc="-10" dirty="0">
                <a:latin typeface="Microsoft Sans Serif"/>
                <a:cs typeface="Microsoft Sans Serif"/>
              </a:rPr>
              <a:t> </a:t>
            </a:r>
            <a:r>
              <a:rPr sz="2400" spc="170" dirty="0">
                <a:latin typeface="Microsoft Sans Serif"/>
                <a:cs typeface="Microsoft Sans Serif"/>
              </a:rPr>
              <a:t>from</a:t>
            </a:r>
            <a:r>
              <a:rPr sz="2400" spc="-25" dirty="0">
                <a:latin typeface="Microsoft Sans Serif"/>
                <a:cs typeface="Microsoft Sans Serif"/>
              </a:rPr>
              <a:t> </a:t>
            </a:r>
            <a:r>
              <a:rPr sz="2400" spc="85" dirty="0">
                <a:latin typeface="Microsoft Sans Serif"/>
                <a:cs typeface="Microsoft Sans Serif"/>
              </a:rPr>
              <a:t>one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spc="125" dirty="0">
                <a:latin typeface="Microsoft Sans Serif"/>
                <a:cs typeface="Microsoft Sans Serif"/>
              </a:rPr>
              <a:t>point</a:t>
            </a:r>
            <a:r>
              <a:rPr sz="2400" spc="-10" dirty="0">
                <a:latin typeface="Microsoft Sans Serif"/>
                <a:cs typeface="Microsoft Sans Serif"/>
              </a:rPr>
              <a:t> </a:t>
            </a:r>
            <a:r>
              <a:rPr sz="2400" spc="145" dirty="0">
                <a:latin typeface="Microsoft Sans Serif"/>
                <a:cs typeface="Microsoft Sans Serif"/>
              </a:rPr>
              <a:t>to</a:t>
            </a:r>
            <a:r>
              <a:rPr sz="2400" spc="-10" dirty="0">
                <a:latin typeface="Microsoft Sans Serif"/>
                <a:cs typeface="Microsoft Sans Serif"/>
              </a:rPr>
              <a:t> </a:t>
            </a:r>
            <a:r>
              <a:rPr sz="2400" spc="90" dirty="0">
                <a:latin typeface="Microsoft Sans Serif"/>
                <a:cs typeface="Microsoft Sans Serif"/>
              </a:rPr>
              <a:t>another.</a:t>
            </a:r>
            <a:endParaRPr sz="24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235440" y="3223260"/>
            <a:ext cx="6337300" cy="3811904"/>
            <a:chOff x="9235440" y="3223260"/>
            <a:chExt cx="6337300" cy="3811904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48394" y="3236214"/>
              <a:ext cx="6310884" cy="378561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248394" y="3236214"/>
              <a:ext cx="6311265" cy="3785870"/>
            </a:xfrm>
            <a:custGeom>
              <a:avLst/>
              <a:gdLst/>
              <a:ahLst/>
              <a:cxnLst/>
              <a:rect l="l" t="t" r="r" b="b"/>
              <a:pathLst>
                <a:path w="6311265" h="3785870">
                  <a:moveTo>
                    <a:pt x="0" y="3785615"/>
                  </a:moveTo>
                  <a:lnTo>
                    <a:pt x="6310884" y="3785615"/>
                  </a:lnTo>
                  <a:lnTo>
                    <a:pt x="6310884" y="0"/>
                  </a:lnTo>
                  <a:lnTo>
                    <a:pt x="0" y="0"/>
                  </a:lnTo>
                  <a:lnTo>
                    <a:pt x="0" y="3785615"/>
                  </a:lnTo>
                  <a:close/>
                </a:path>
              </a:pathLst>
            </a:custGeom>
            <a:ln w="25908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496567" y="1411224"/>
            <a:ext cx="12949555" cy="840105"/>
          </a:xfrm>
          <a:custGeom>
            <a:avLst/>
            <a:gdLst/>
            <a:ahLst/>
            <a:cxnLst/>
            <a:rect l="l" t="t" r="r" b="b"/>
            <a:pathLst>
              <a:path w="12949555" h="840105">
                <a:moveTo>
                  <a:pt x="0" y="139953"/>
                </a:moveTo>
                <a:lnTo>
                  <a:pt x="7130" y="95699"/>
                </a:lnTo>
                <a:lnTo>
                  <a:pt x="26989" y="57278"/>
                </a:lnTo>
                <a:lnTo>
                  <a:pt x="57278" y="26989"/>
                </a:lnTo>
                <a:lnTo>
                  <a:pt x="95699" y="7130"/>
                </a:lnTo>
                <a:lnTo>
                  <a:pt x="139954" y="0"/>
                </a:lnTo>
                <a:lnTo>
                  <a:pt x="12809474" y="0"/>
                </a:lnTo>
                <a:lnTo>
                  <a:pt x="12853728" y="7130"/>
                </a:lnTo>
                <a:lnTo>
                  <a:pt x="12892149" y="26989"/>
                </a:lnTo>
                <a:lnTo>
                  <a:pt x="12922438" y="57278"/>
                </a:lnTo>
                <a:lnTo>
                  <a:pt x="12942297" y="95699"/>
                </a:lnTo>
                <a:lnTo>
                  <a:pt x="12949428" y="139953"/>
                </a:lnTo>
                <a:lnTo>
                  <a:pt x="12949428" y="699770"/>
                </a:lnTo>
                <a:lnTo>
                  <a:pt x="12942297" y="744024"/>
                </a:lnTo>
                <a:lnTo>
                  <a:pt x="12922438" y="782445"/>
                </a:lnTo>
                <a:lnTo>
                  <a:pt x="12892149" y="812734"/>
                </a:lnTo>
                <a:lnTo>
                  <a:pt x="12853728" y="832593"/>
                </a:lnTo>
                <a:lnTo>
                  <a:pt x="12809474" y="839724"/>
                </a:lnTo>
                <a:lnTo>
                  <a:pt x="139954" y="839724"/>
                </a:lnTo>
                <a:lnTo>
                  <a:pt x="95699" y="832593"/>
                </a:lnTo>
                <a:lnTo>
                  <a:pt x="57278" y="812734"/>
                </a:lnTo>
                <a:lnTo>
                  <a:pt x="26989" y="782445"/>
                </a:lnTo>
                <a:lnTo>
                  <a:pt x="7130" y="744024"/>
                </a:lnTo>
                <a:lnTo>
                  <a:pt x="0" y="699770"/>
                </a:lnTo>
                <a:lnTo>
                  <a:pt x="0" y="139953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52727" y="3471671"/>
            <a:ext cx="7309484" cy="1697989"/>
          </a:xfrm>
          <a:custGeom>
            <a:avLst/>
            <a:gdLst/>
            <a:ahLst/>
            <a:cxnLst/>
            <a:rect l="l" t="t" r="r" b="b"/>
            <a:pathLst>
              <a:path w="7309484" h="1697989">
                <a:moveTo>
                  <a:pt x="0" y="282955"/>
                </a:moveTo>
                <a:lnTo>
                  <a:pt x="3705" y="237074"/>
                </a:lnTo>
                <a:lnTo>
                  <a:pt x="14431" y="193543"/>
                </a:lnTo>
                <a:lnTo>
                  <a:pt x="31594" y="152948"/>
                </a:lnTo>
                <a:lnTo>
                  <a:pt x="54612" y="115872"/>
                </a:lnTo>
                <a:lnTo>
                  <a:pt x="82899" y="82899"/>
                </a:lnTo>
                <a:lnTo>
                  <a:pt x="115872" y="54612"/>
                </a:lnTo>
                <a:lnTo>
                  <a:pt x="152948" y="31594"/>
                </a:lnTo>
                <a:lnTo>
                  <a:pt x="193543" y="14431"/>
                </a:lnTo>
                <a:lnTo>
                  <a:pt x="237074" y="3705"/>
                </a:lnTo>
                <a:lnTo>
                  <a:pt x="282956" y="0"/>
                </a:lnTo>
                <a:lnTo>
                  <a:pt x="7026148" y="0"/>
                </a:lnTo>
                <a:lnTo>
                  <a:pt x="7072029" y="3705"/>
                </a:lnTo>
                <a:lnTo>
                  <a:pt x="7115560" y="14431"/>
                </a:lnTo>
                <a:lnTo>
                  <a:pt x="7156155" y="31594"/>
                </a:lnTo>
                <a:lnTo>
                  <a:pt x="7193231" y="54612"/>
                </a:lnTo>
                <a:lnTo>
                  <a:pt x="7226204" y="82899"/>
                </a:lnTo>
                <a:lnTo>
                  <a:pt x="7254491" y="115872"/>
                </a:lnTo>
                <a:lnTo>
                  <a:pt x="7277509" y="152948"/>
                </a:lnTo>
                <a:lnTo>
                  <a:pt x="7294672" y="193543"/>
                </a:lnTo>
                <a:lnTo>
                  <a:pt x="7305398" y="237074"/>
                </a:lnTo>
                <a:lnTo>
                  <a:pt x="7309104" y="282955"/>
                </a:lnTo>
                <a:lnTo>
                  <a:pt x="7309104" y="1414779"/>
                </a:lnTo>
                <a:lnTo>
                  <a:pt x="7305398" y="1460661"/>
                </a:lnTo>
                <a:lnTo>
                  <a:pt x="7294672" y="1504192"/>
                </a:lnTo>
                <a:lnTo>
                  <a:pt x="7277509" y="1544787"/>
                </a:lnTo>
                <a:lnTo>
                  <a:pt x="7254491" y="1581863"/>
                </a:lnTo>
                <a:lnTo>
                  <a:pt x="7226204" y="1614836"/>
                </a:lnTo>
                <a:lnTo>
                  <a:pt x="7193231" y="1643123"/>
                </a:lnTo>
                <a:lnTo>
                  <a:pt x="7156155" y="1666141"/>
                </a:lnTo>
                <a:lnTo>
                  <a:pt x="7115560" y="1683304"/>
                </a:lnTo>
                <a:lnTo>
                  <a:pt x="7072029" y="1694030"/>
                </a:lnTo>
                <a:lnTo>
                  <a:pt x="7026148" y="1697736"/>
                </a:lnTo>
                <a:lnTo>
                  <a:pt x="282956" y="1697736"/>
                </a:lnTo>
                <a:lnTo>
                  <a:pt x="237074" y="1694030"/>
                </a:lnTo>
                <a:lnTo>
                  <a:pt x="193543" y="1683304"/>
                </a:lnTo>
                <a:lnTo>
                  <a:pt x="152948" y="1666141"/>
                </a:lnTo>
                <a:lnTo>
                  <a:pt x="115872" y="1643123"/>
                </a:lnTo>
                <a:lnTo>
                  <a:pt x="82899" y="1614836"/>
                </a:lnTo>
                <a:lnTo>
                  <a:pt x="54612" y="1581863"/>
                </a:lnTo>
                <a:lnTo>
                  <a:pt x="31594" y="1544787"/>
                </a:lnTo>
                <a:lnTo>
                  <a:pt x="14431" y="1504192"/>
                </a:lnTo>
                <a:lnTo>
                  <a:pt x="3705" y="1460661"/>
                </a:lnTo>
                <a:lnTo>
                  <a:pt x="0" y="1414779"/>
                </a:lnTo>
                <a:lnTo>
                  <a:pt x="0" y="282955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429638" y="3696716"/>
            <a:ext cx="6238240" cy="10312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1394460">
              <a:lnSpc>
                <a:spcPts val="2630"/>
              </a:lnSpc>
              <a:spcBef>
                <a:spcPts val="190"/>
              </a:spcBef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Data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Communication 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Systems: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Transfers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digital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between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nodes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ts val="2565"/>
              </a:lnSpc>
            </a:pP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Uses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3E3E3E"/>
                </a:solidFill>
                <a:latin typeface="Microsoft Sans Serif"/>
                <a:cs typeface="Microsoft Sans Serif"/>
              </a:rPr>
              <a:t>ASCII,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3E3E3E"/>
                </a:solidFill>
                <a:latin typeface="Microsoft Sans Serif"/>
                <a:cs typeface="Microsoft Sans Serif"/>
              </a:rPr>
              <a:t>EBCDIC,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Unicode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conversion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86983" y="304622"/>
            <a:ext cx="4081779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0" dirty="0"/>
              <a:t>What</a:t>
            </a:r>
            <a:r>
              <a:rPr spc="-120" dirty="0"/>
              <a:t> </a:t>
            </a:r>
            <a:r>
              <a:rPr spc="-235" dirty="0"/>
              <a:t>I</a:t>
            </a:r>
            <a:r>
              <a:rPr spc="-245" dirty="0"/>
              <a:t>s</a:t>
            </a:r>
            <a:r>
              <a:rPr spc="-125" dirty="0"/>
              <a:t> </a:t>
            </a:r>
            <a:r>
              <a:rPr spc="-75" dirty="0"/>
              <a:t>C</a:t>
            </a:r>
            <a:r>
              <a:rPr spc="-10" dirty="0"/>
              <a:t>y</a:t>
            </a:r>
            <a:r>
              <a:rPr spc="25" dirty="0"/>
              <a:t>be</a:t>
            </a:r>
            <a:r>
              <a:rPr dirty="0"/>
              <a:t>r</a:t>
            </a:r>
            <a:r>
              <a:rPr spc="-30" dirty="0"/>
              <a:t>s</a:t>
            </a:r>
            <a:r>
              <a:rPr spc="-35" dirty="0"/>
              <a:t>e</a:t>
            </a:r>
            <a:r>
              <a:rPr spc="15" dirty="0"/>
              <a:t>curit</a:t>
            </a:r>
            <a:r>
              <a:rPr spc="10" dirty="0"/>
              <a:t>y</a:t>
            </a:r>
            <a:r>
              <a:rPr spc="-250" dirty="0"/>
              <a:t>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66085" y="1688973"/>
            <a:ext cx="11327765" cy="697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75" dirty="0">
                <a:solidFill>
                  <a:srgbClr val="585858"/>
                </a:solidFill>
                <a:latin typeface="Microsoft Sans Serif"/>
                <a:cs typeface="Microsoft Sans Serif"/>
              </a:rPr>
              <a:t>A</a:t>
            </a:r>
            <a:r>
              <a:rPr sz="2200" spc="-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585858"/>
                </a:solidFill>
                <a:latin typeface="Microsoft Sans Serif"/>
                <a:cs typeface="Microsoft Sans Serif"/>
              </a:rPr>
              <a:t>set</a:t>
            </a:r>
            <a:r>
              <a:rPr sz="2200" spc="-3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585858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585858"/>
                </a:solidFill>
                <a:latin typeface="Microsoft Sans Serif"/>
                <a:cs typeface="Microsoft Sans Serif"/>
              </a:rPr>
              <a:t>technologies</a:t>
            </a:r>
            <a:r>
              <a:rPr sz="2200" spc="-4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585858"/>
                </a:solidFill>
                <a:latin typeface="Microsoft Sans Serif"/>
                <a:cs typeface="Microsoft Sans Serif"/>
              </a:rPr>
              <a:t>used</a:t>
            </a:r>
            <a:r>
              <a:rPr sz="2200" spc="-1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140" dirty="0">
                <a:solidFill>
                  <a:srgbClr val="585858"/>
                </a:solidFill>
                <a:latin typeface="Microsoft Sans Serif"/>
                <a:cs typeface="Microsoft Sans Serif"/>
              </a:rPr>
              <a:t>for</a:t>
            </a:r>
            <a:r>
              <a:rPr sz="2200" spc="-1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585858"/>
                </a:solidFill>
                <a:latin typeface="Microsoft Sans Serif"/>
                <a:cs typeface="Microsoft Sans Serif"/>
              </a:rPr>
              <a:t>protecting</a:t>
            </a:r>
            <a:r>
              <a:rPr sz="2200" spc="-1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585858"/>
                </a:solidFill>
                <a:latin typeface="Microsoft Sans Serif"/>
                <a:cs typeface="Microsoft Sans Serif"/>
              </a:rPr>
              <a:t>systems,</a:t>
            </a:r>
            <a:r>
              <a:rPr sz="2200" spc="-4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585858"/>
                </a:solidFill>
                <a:latin typeface="Microsoft Sans Serif"/>
                <a:cs typeface="Microsoft Sans Serif"/>
              </a:rPr>
              <a:t>networks,</a:t>
            </a:r>
            <a:r>
              <a:rPr sz="2200" spc="-6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585858"/>
                </a:solidFill>
                <a:latin typeface="Microsoft Sans Serif"/>
                <a:cs typeface="Microsoft Sans Serif"/>
              </a:rPr>
              <a:t>and</a:t>
            </a:r>
            <a:r>
              <a:rPr sz="2200" spc="1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585858"/>
                </a:solidFill>
                <a:latin typeface="Microsoft Sans Serif"/>
                <a:cs typeface="Microsoft Sans Serif"/>
              </a:rPr>
              <a:t>programs</a:t>
            </a:r>
            <a:r>
              <a:rPr sz="2200" spc="-7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160" dirty="0">
                <a:solidFill>
                  <a:srgbClr val="585858"/>
                </a:solidFill>
                <a:latin typeface="Microsoft Sans Serif"/>
                <a:cs typeface="Microsoft Sans Serif"/>
              </a:rPr>
              <a:t>from</a:t>
            </a:r>
            <a:r>
              <a:rPr sz="2200" spc="-4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585858"/>
                </a:solidFill>
                <a:latin typeface="Microsoft Sans Serif"/>
                <a:cs typeface="Microsoft Sans Serif"/>
              </a:rPr>
              <a:t>digital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200" spc="20" dirty="0">
                <a:solidFill>
                  <a:srgbClr val="585858"/>
                </a:solidFill>
                <a:latin typeface="Microsoft Sans Serif"/>
                <a:cs typeface="Microsoft Sans Serif"/>
              </a:rPr>
              <a:t>attacks,</a:t>
            </a:r>
            <a:r>
              <a:rPr sz="2200" spc="-3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585858"/>
                </a:solidFill>
                <a:latin typeface="Microsoft Sans Serif"/>
                <a:cs typeface="Microsoft Sans Serif"/>
              </a:rPr>
              <a:t>damage,</a:t>
            </a:r>
            <a:r>
              <a:rPr sz="2200" spc="-3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585858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585858"/>
                </a:solidFill>
                <a:latin typeface="Microsoft Sans Serif"/>
                <a:cs typeface="Microsoft Sans Serif"/>
              </a:rPr>
              <a:t>unauthorized</a:t>
            </a:r>
            <a:r>
              <a:rPr sz="2200" spc="-2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585858"/>
                </a:solidFill>
                <a:latin typeface="Microsoft Sans Serif"/>
                <a:cs typeface="Microsoft Sans Serif"/>
              </a:rPr>
              <a:t>access.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19471" y="752855"/>
            <a:ext cx="6416039" cy="36575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4815840" y="3581400"/>
            <a:ext cx="6830695" cy="3054350"/>
            <a:chOff x="4815840" y="3581400"/>
            <a:chExt cx="6830695" cy="305435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87568" y="3581400"/>
              <a:ext cx="4754880" cy="305409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815840" y="3925442"/>
              <a:ext cx="6830695" cy="2289810"/>
            </a:xfrm>
            <a:custGeom>
              <a:avLst/>
              <a:gdLst/>
              <a:ahLst/>
              <a:cxnLst/>
              <a:rect l="l" t="t" r="r" b="b"/>
              <a:pathLst>
                <a:path w="6830695" h="2289810">
                  <a:moveTo>
                    <a:pt x="1632204" y="1529715"/>
                  </a:moveTo>
                  <a:lnTo>
                    <a:pt x="1623314" y="1512951"/>
                  </a:lnTo>
                  <a:lnTo>
                    <a:pt x="236651" y="2245652"/>
                  </a:lnTo>
                  <a:lnTo>
                    <a:pt x="223266" y="2220341"/>
                  </a:lnTo>
                  <a:lnTo>
                    <a:pt x="173736" y="2289683"/>
                  </a:lnTo>
                  <a:lnTo>
                    <a:pt x="258953" y="2287778"/>
                  </a:lnTo>
                  <a:lnTo>
                    <a:pt x="248666" y="2268347"/>
                  </a:lnTo>
                  <a:lnTo>
                    <a:pt x="245529" y="2262428"/>
                  </a:lnTo>
                  <a:lnTo>
                    <a:pt x="1632204" y="1529715"/>
                  </a:lnTo>
                  <a:close/>
                </a:path>
                <a:path w="6830695" h="2289810">
                  <a:moveTo>
                    <a:pt x="1806448" y="427228"/>
                  </a:moveTo>
                  <a:lnTo>
                    <a:pt x="76708" y="146431"/>
                  </a:lnTo>
                  <a:lnTo>
                    <a:pt x="77025" y="144399"/>
                  </a:lnTo>
                  <a:lnTo>
                    <a:pt x="81280" y="118237"/>
                  </a:lnTo>
                  <a:lnTo>
                    <a:pt x="0" y="143637"/>
                  </a:lnTo>
                  <a:lnTo>
                    <a:pt x="69088" y="193421"/>
                  </a:lnTo>
                  <a:lnTo>
                    <a:pt x="73660" y="165227"/>
                  </a:lnTo>
                  <a:lnTo>
                    <a:pt x="1803400" y="446024"/>
                  </a:lnTo>
                  <a:lnTo>
                    <a:pt x="1806448" y="427228"/>
                  </a:lnTo>
                  <a:close/>
                </a:path>
                <a:path w="6830695" h="2289810">
                  <a:moveTo>
                    <a:pt x="6273800" y="12573"/>
                  </a:moveTo>
                  <a:lnTo>
                    <a:pt x="6189472" y="0"/>
                  </a:lnTo>
                  <a:lnTo>
                    <a:pt x="6198362" y="27190"/>
                  </a:lnTo>
                  <a:lnTo>
                    <a:pt x="4968367" y="429387"/>
                  </a:lnTo>
                  <a:lnTo>
                    <a:pt x="4974209" y="447421"/>
                  </a:lnTo>
                  <a:lnTo>
                    <a:pt x="6204318" y="45351"/>
                  </a:lnTo>
                  <a:lnTo>
                    <a:pt x="6213221" y="72517"/>
                  </a:lnTo>
                  <a:lnTo>
                    <a:pt x="6263017" y="23241"/>
                  </a:lnTo>
                  <a:lnTo>
                    <a:pt x="6273800" y="12573"/>
                  </a:lnTo>
                  <a:close/>
                </a:path>
                <a:path w="6830695" h="2289810">
                  <a:moveTo>
                    <a:pt x="6830441" y="2175637"/>
                  </a:moveTo>
                  <a:lnTo>
                    <a:pt x="6822745" y="2168906"/>
                  </a:lnTo>
                  <a:lnTo>
                    <a:pt x="6766433" y="2119630"/>
                  </a:lnTo>
                  <a:lnTo>
                    <a:pt x="6759181" y="2147290"/>
                  </a:lnTo>
                  <a:lnTo>
                    <a:pt x="4766437" y="1627886"/>
                  </a:lnTo>
                  <a:lnTo>
                    <a:pt x="4761611" y="1646428"/>
                  </a:lnTo>
                  <a:lnTo>
                    <a:pt x="6754355" y="2165705"/>
                  </a:lnTo>
                  <a:lnTo>
                    <a:pt x="6747129" y="2193290"/>
                  </a:lnTo>
                  <a:lnTo>
                    <a:pt x="6830441" y="2175637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553714" y="3952748"/>
            <a:ext cx="94932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b="1" spc="15" dirty="0">
                <a:latin typeface="Tahoma"/>
                <a:cs typeface="Tahoma"/>
              </a:rPr>
              <a:t>Attack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451842" y="6117412"/>
            <a:ext cx="117221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1" spc="-15" dirty="0">
                <a:latin typeface="Tahoma"/>
                <a:cs typeface="Tahoma"/>
              </a:rPr>
              <a:t>Damage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483720" y="3597402"/>
            <a:ext cx="194563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12445" marR="5080" indent="-500380">
              <a:lnSpc>
                <a:spcPct val="100000"/>
              </a:lnSpc>
              <a:spcBef>
                <a:spcPts val="105"/>
              </a:spcBef>
            </a:pPr>
            <a:r>
              <a:rPr sz="2200" b="1" spc="45" dirty="0">
                <a:latin typeface="Tahoma"/>
                <a:cs typeface="Tahoma"/>
              </a:rPr>
              <a:t>U</a:t>
            </a:r>
            <a:r>
              <a:rPr sz="2200" b="1" spc="25" dirty="0">
                <a:latin typeface="Tahoma"/>
                <a:cs typeface="Tahoma"/>
              </a:rPr>
              <a:t>n</a:t>
            </a:r>
            <a:r>
              <a:rPr sz="2200" b="1" spc="20" dirty="0">
                <a:latin typeface="Tahoma"/>
                <a:cs typeface="Tahoma"/>
              </a:rPr>
              <a:t>a</a:t>
            </a:r>
            <a:r>
              <a:rPr sz="2200" b="1" spc="25" dirty="0">
                <a:latin typeface="Tahoma"/>
                <a:cs typeface="Tahoma"/>
              </a:rPr>
              <a:t>ut</a:t>
            </a:r>
            <a:r>
              <a:rPr sz="2200" b="1" spc="40" dirty="0">
                <a:latin typeface="Tahoma"/>
                <a:cs typeface="Tahoma"/>
              </a:rPr>
              <a:t>h</a:t>
            </a:r>
            <a:r>
              <a:rPr sz="2200" b="1" spc="25" dirty="0">
                <a:latin typeface="Tahoma"/>
                <a:cs typeface="Tahoma"/>
              </a:rPr>
              <a:t>o</a:t>
            </a:r>
            <a:r>
              <a:rPr sz="2200" b="1" spc="20" dirty="0">
                <a:latin typeface="Tahoma"/>
                <a:cs typeface="Tahoma"/>
              </a:rPr>
              <a:t>r</a:t>
            </a:r>
            <a:r>
              <a:rPr sz="2200" b="1" spc="-30" dirty="0">
                <a:latin typeface="Tahoma"/>
                <a:cs typeface="Tahoma"/>
              </a:rPr>
              <a:t>iz</a:t>
            </a:r>
            <a:r>
              <a:rPr sz="2200" b="1" spc="-40" dirty="0">
                <a:latin typeface="Tahoma"/>
                <a:cs typeface="Tahoma"/>
              </a:rPr>
              <a:t>e</a:t>
            </a:r>
            <a:r>
              <a:rPr sz="2200" b="1" spc="5" dirty="0">
                <a:latin typeface="Tahoma"/>
                <a:cs typeface="Tahoma"/>
              </a:rPr>
              <a:t>d  </a:t>
            </a:r>
            <a:r>
              <a:rPr sz="2200" b="1" spc="-30" dirty="0">
                <a:latin typeface="Tahoma"/>
                <a:cs typeface="Tahoma"/>
              </a:rPr>
              <a:t>Access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36746" y="6232347"/>
            <a:ext cx="1143635" cy="697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1" dirty="0">
                <a:latin typeface="Tahoma"/>
                <a:cs typeface="Tahoma"/>
              </a:rPr>
              <a:t>Add</a:t>
            </a:r>
            <a:r>
              <a:rPr sz="2200" b="1" spc="-10" dirty="0">
                <a:latin typeface="Tahoma"/>
                <a:cs typeface="Tahoma"/>
              </a:rPr>
              <a:t>ress</a:t>
            </a:r>
            <a:endParaRPr sz="2200">
              <a:latin typeface="Tahoma"/>
              <a:cs typeface="Tahoma"/>
            </a:endParaRPr>
          </a:p>
          <a:p>
            <a:pPr marL="36830">
              <a:lnSpc>
                <a:spcPct val="100000"/>
              </a:lnSpc>
            </a:pPr>
            <a:r>
              <a:rPr sz="2200" b="1" dirty="0">
                <a:latin typeface="Tahoma"/>
                <a:cs typeface="Tahoma"/>
              </a:rPr>
              <a:t>Threats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4876" y="260730"/>
            <a:ext cx="782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0" dirty="0">
                <a:latin typeface="Arial"/>
                <a:cs typeface="Arial"/>
              </a:rPr>
              <a:t>Data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80" dirty="0">
                <a:latin typeface="Arial"/>
                <a:cs typeface="Arial"/>
              </a:rPr>
              <a:t>Communication</a:t>
            </a:r>
            <a:r>
              <a:rPr spc="-35" dirty="0">
                <a:latin typeface="Arial"/>
                <a:cs typeface="Arial"/>
              </a:rPr>
              <a:t> </a:t>
            </a:r>
            <a:r>
              <a:rPr spc="85" dirty="0">
                <a:latin typeface="Arial"/>
                <a:cs typeface="Arial"/>
              </a:rPr>
              <a:t>Software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50" dirty="0">
                <a:latin typeface="Arial"/>
                <a:cs typeface="Arial"/>
              </a:rPr>
              <a:t>Components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70404" y="766572"/>
            <a:ext cx="11365992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497772" y="3377120"/>
            <a:ext cx="5037455" cy="4192904"/>
            <a:chOff x="2497772" y="3377120"/>
            <a:chExt cx="5037455" cy="4192904"/>
          </a:xfrm>
        </p:grpSpPr>
        <p:sp>
          <p:nvSpPr>
            <p:cNvPr id="5" name="object 5"/>
            <p:cNvSpPr/>
            <p:nvPr/>
          </p:nvSpPr>
          <p:spPr>
            <a:xfrm>
              <a:off x="6145530" y="3909822"/>
              <a:ext cx="1376680" cy="1376680"/>
            </a:xfrm>
            <a:custGeom>
              <a:avLst/>
              <a:gdLst/>
              <a:ahLst/>
              <a:cxnLst/>
              <a:rect l="l" t="t" r="r" b="b"/>
              <a:pathLst>
                <a:path w="1376679" h="1376679">
                  <a:moveTo>
                    <a:pt x="688086" y="0"/>
                  </a:moveTo>
                  <a:lnTo>
                    <a:pt x="640979" y="1587"/>
                  </a:lnTo>
                  <a:lnTo>
                    <a:pt x="594724" y="6282"/>
                  </a:lnTo>
                  <a:lnTo>
                    <a:pt x="549422" y="13980"/>
                  </a:lnTo>
                  <a:lnTo>
                    <a:pt x="505177" y="24581"/>
                  </a:lnTo>
                  <a:lnTo>
                    <a:pt x="462091" y="37981"/>
                  </a:lnTo>
                  <a:lnTo>
                    <a:pt x="420266" y="54078"/>
                  </a:lnTo>
                  <a:lnTo>
                    <a:pt x="379805" y="72769"/>
                  </a:lnTo>
                  <a:lnTo>
                    <a:pt x="340811" y="93951"/>
                  </a:lnTo>
                  <a:lnTo>
                    <a:pt x="303386" y="117523"/>
                  </a:lnTo>
                  <a:lnTo>
                    <a:pt x="267632" y="143382"/>
                  </a:lnTo>
                  <a:lnTo>
                    <a:pt x="233652" y="171424"/>
                  </a:lnTo>
                  <a:lnTo>
                    <a:pt x="201549" y="201549"/>
                  </a:lnTo>
                  <a:lnTo>
                    <a:pt x="171424" y="233652"/>
                  </a:lnTo>
                  <a:lnTo>
                    <a:pt x="143382" y="267632"/>
                  </a:lnTo>
                  <a:lnTo>
                    <a:pt x="117523" y="303386"/>
                  </a:lnTo>
                  <a:lnTo>
                    <a:pt x="93951" y="340811"/>
                  </a:lnTo>
                  <a:lnTo>
                    <a:pt x="72769" y="379805"/>
                  </a:lnTo>
                  <a:lnTo>
                    <a:pt x="54078" y="420266"/>
                  </a:lnTo>
                  <a:lnTo>
                    <a:pt x="37981" y="462091"/>
                  </a:lnTo>
                  <a:lnTo>
                    <a:pt x="24581" y="505177"/>
                  </a:lnTo>
                  <a:lnTo>
                    <a:pt x="13980" y="549422"/>
                  </a:lnTo>
                  <a:lnTo>
                    <a:pt x="6282" y="594724"/>
                  </a:lnTo>
                  <a:lnTo>
                    <a:pt x="1587" y="640979"/>
                  </a:lnTo>
                  <a:lnTo>
                    <a:pt x="0" y="688086"/>
                  </a:lnTo>
                  <a:lnTo>
                    <a:pt x="1587" y="735192"/>
                  </a:lnTo>
                  <a:lnTo>
                    <a:pt x="6282" y="781447"/>
                  </a:lnTo>
                  <a:lnTo>
                    <a:pt x="13980" y="826749"/>
                  </a:lnTo>
                  <a:lnTo>
                    <a:pt x="24581" y="870994"/>
                  </a:lnTo>
                  <a:lnTo>
                    <a:pt x="37981" y="914080"/>
                  </a:lnTo>
                  <a:lnTo>
                    <a:pt x="54078" y="955905"/>
                  </a:lnTo>
                  <a:lnTo>
                    <a:pt x="72769" y="996366"/>
                  </a:lnTo>
                  <a:lnTo>
                    <a:pt x="93951" y="1035360"/>
                  </a:lnTo>
                  <a:lnTo>
                    <a:pt x="117523" y="1072785"/>
                  </a:lnTo>
                  <a:lnTo>
                    <a:pt x="143382" y="1108539"/>
                  </a:lnTo>
                  <a:lnTo>
                    <a:pt x="171424" y="1142519"/>
                  </a:lnTo>
                  <a:lnTo>
                    <a:pt x="201549" y="1174622"/>
                  </a:lnTo>
                  <a:lnTo>
                    <a:pt x="233652" y="1204747"/>
                  </a:lnTo>
                  <a:lnTo>
                    <a:pt x="267632" y="1232789"/>
                  </a:lnTo>
                  <a:lnTo>
                    <a:pt x="303386" y="1258648"/>
                  </a:lnTo>
                  <a:lnTo>
                    <a:pt x="340811" y="1282220"/>
                  </a:lnTo>
                  <a:lnTo>
                    <a:pt x="379805" y="1303402"/>
                  </a:lnTo>
                  <a:lnTo>
                    <a:pt x="420266" y="1322093"/>
                  </a:lnTo>
                  <a:lnTo>
                    <a:pt x="462091" y="1338190"/>
                  </a:lnTo>
                  <a:lnTo>
                    <a:pt x="505177" y="1351590"/>
                  </a:lnTo>
                  <a:lnTo>
                    <a:pt x="549422" y="1362191"/>
                  </a:lnTo>
                  <a:lnTo>
                    <a:pt x="594724" y="1369889"/>
                  </a:lnTo>
                  <a:lnTo>
                    <a:pt x="640979" y="1374584"/>
                  </a:lnTo>
                  <a:lnTo>
                    <a:pt x="688086" y="1376172"/>
                  </a:lnTo>
                  <a:lnTo>
                    <a:pt x="735192" y="1374584"/>
                  </a:lnTo>
                  <a:lnTo>
                    <a:pt x="781447" y="1369889"/>
                  </a:lnTo>
                  <a:lnTo>
                    <a:pt x="826749" y="1362191"/>
                  </a:lnTo>
                  <a:lnTo>
                    <a:pt x="870994" y="1351590"/>
                  </a:lnTo>
                  <a:lnTo>
                    <a:pt x="914080" y="1338190"/>
                  </a:lnTo>
                  <a:lnTo>
                    <a:pt x="955905" y="1322093"/>
                  </a:lnTo>
                  <a:lnTo>
                    <a:pt x="996366" y="1303402"/>
                  </a:lnTo>
                  <a:lnTo>
                    <a:pt x="1035360" y="1282220"/>
                  </a:lnTo>
                  <a:lnTo>
                    <a:pt x="1072785" y="1258648"/>
                  </a:lnTo>
                  <a:lnTo>
                    <a:pt x="1108539" y="1232789"/>
                  </a:lnTo>
                  <a:lnTo>
                    <a:pt x="1142519" y="1204747"/>
                  </a:lnTo>
                  <a:lnTo>
                    <a:pt x="1174623" y="1174623"/>
                  </a:lnTo>
                  <a:lnTo>
                    <a:pt x="1204747" y="1142519"/>
                  </a:lnTo>
                  <a:lnTo>
                    <a:pt x="1232789" y="1108539"/>
                  </a:lnTo>
                  <a:lnTo>
                    <a:pt x="1258648" y="1072785"/>
                  </a:lnTo>
                  <a:lnTo>
                    <a:pt x="1282220" y="1035360"/>
                  </a:lnTo>
                  <a:lnTo>
                    <a:pt x="1303402" y="996366"/>
                  </a:lnTo>
                  <a:lnTo>
                    <a:pt x="1322093" y="955905"/>
                  </a:lnTo>
                  <a:lnTo>
                    <a:pt x="1338190" y="914080"/>
                  </a:lnTo>
                  <a:lnTo>
                    <a:pt x="1351590" y="870994"/>
                  </a:lnTo>
                  <a:lnTo>
                    <a:pt x="1362191" y="826749"/>
                  </a:lnTo>
                  <a:lnTo>
                    <a:pt x="1369889" y="781447"/>
                  </a:lnTo>
                  <a:lnTo>
                    <a:pt x="1374584" y="735192"/>
                  </a:lnTo>
                  <a:lnTo>
                    <a:pt x="1376172" y="688086"/>
                  </a:lnTo>
                  <a:lnTo>
                    <a:pt x="1374584" y="640979"/>
                  </a:lnTo>
                  <a:lnTo>
                    <a:pt x="1369889" y="594724"/>
                  </a:lnTo>
                  <a:lnTo>
                    <a:pt x="1362191" y="549422"/>
                  </a:lnTo>
                  <a:lnTo>
                    <a:pt x="1351590" y="505177"/>
                  </a:lnTo>
                  <a:lnTo>
                    <a:pt x="1338190" y="462091"/>
                  </a:lnTo>
                  <a:lnTo>
                    <a:pt x="1322093" y="420266"/>
                  </a:lnTo>
                  <a:lnTo>
                    <a:pt x="1303402" y="379805"/>
                  </a:lnTo>
                  <a:lnTo>
                    <a:pt x="1282220" y="340811"/>
                  </a:lnTo>
                  <a:lnTo>
                    <a:pt x="1258648" y="303386"/>
                  </a:lnTo>
                  <a:lnTo>
                    <a:pt x="1232789" y="267632"/>
                  </a:lnTo>
                  <a:lnTo>
                    <a:pt x="1204747" y="233652"/>
                  </a:lnTo>
                  <a:lnTo>
                    <a:pt x="1174623" y="201549"/>
                  </a:lnTo>
                  <a:lnTo>
                    <a:pt x="1142519" y="171424"/>
                  </a:lnTo>
                  <a:lnTo>
                    <a:pt x="1108539" y="143382"/>
                  </a:lnTo>
                  <a:lnTo>
                    <a:pt x="1072785" y="117523"/>
                  </a:lnTo>
                  <a:lnTo>
                    <a:pt x="1035360" y="93951"/>
                  </a:lnTo>
                  <a:lnTo>
                    <a:pt x="996366" y="72769"/>
                  </a:lnTo>
                  <a:lnTo>
                    <a:pt x="955905" y="54078"/>
                  </a:lnTo>
                  <a:lnTo>
                    <a:pt x="914080" y="37981"/>
                  </a:lnTo>
                  <a:lnTo>
                    <a:pt x="870994" y="24581"/>
                  </a:lnTo>
                  <a:lnTo>
                    <a:pt x="826749" y="13980"/>
                  </a:lnTo>
                  <a:lnTo>
                    <a:pt x="781447" y="6282"/>
                  </a:lnTo>
                  <a:lnTo>
                    <a:pt x="735192" y="1587"/>
                  </a:lnTo>
                  <a:lnTo>
                    <a:pt x="688086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45530" y="3909822"/>
              <a:ext cx="1376680" cy="1376680"/>
            </a:xfrm>
            <a:custGeom>
              <a:avLst/>
              <a:gdLst/>
              <a:ahLst/>
              <a:cxnLst/>
              <a:rect l="l" t="t" r="r" b="b"/>
              <a:pathLst>
                <a:path w="1376679" h="1376679">
                  <a:moveTo>
                    <a:pt x="0" y="688086"/>
                  </a:moveTo>
                  <a:lnTo>
                    <a:pt x="1587" y="640979"/>
                  </a:lnTo>
                  <a:lnTo>
                    <a:pt x="6282" y="594724"/>
                  </a:lnTo>
                  <a:lnTo>
                    <a:pt x="13980" y="549422"/>
                  </a:lnTo>
                  <a:lnTo>
                    <a:pt x="24581" y="505177"/>
                  </a:lnTo>
                  <a:lnTo>
                    <a:pt x="37981" y="462091"/>
                  </a:lnTo>
                  <a:lnTo>
                    <a:pt x="54078" y="420266"/>
                  </a:lnTo>
                  <a:lnTo>
                    <a:pt x="72769" y="379805"/>
                  </a:lnTo>
                  <a:lnTo>
                    <a:pt x="93951" y="340811"/>
                  </a:lnTo>
                  <a:lnTo>
                    <a:pt x="117523" y="303386"/>
                  </a:lnTo>
                  <a:lnTo>
                    <a:pt x="143382" y="267632"/>
                  </a:lnTo>
                  <a:lnTo>
                    <a:pt x="171424" y="233652"/>
                  </a:lnTo>
                  <a:lnTo>
                    <a:pt x="201549" y="201549"/>
                  </a:lnTo>
                  <a:lnTo>
                    <a:pt x="233652" y="171424"/>
                  </a:lnTo>
                  <a:lnTo>
                    <a:pt x="267632" y="143382"/>
                  </a:lnTo>
                  <a:lnTo>
                    <a:pt x="303386" y="117523"/>
                  </a:lnTo>
                  <a:lnTo>
                    <a:pt x="340811" y="93951"/>
                  </a:lnTo>
                  <a:lnTo>
                    <a:pt x="379805" y="72769"/>
                  </a:lnTo>
                  <a:lnTo>
                    <a:pt x="420266" y="54078"/>
                  </a:lnTo>
                  <a:lnTo>
                    <a:pt x="462091" y="37981"/>
                  </a:lnTo>
                  <a:lnTo>
                    <a:pt x="505177" y="24581"/>
                  </a:lnTo>
                  <a:lnTo>
                    <a:pt x="549422" y="13980"/>
                  </a:lnTo>
                  <a:lnTo>
                    <a:pt x="594724" y="6282"/>
                  </a:lnTo>
                  <a:lnTo>
                    <a:pt x="640979" y="1587"/>
                  </a:lnTo>
                  <a:lnTo>
                    <a:pt x="688086" y="0"/>
                  </a:lnTo>
                  <a:lnTo>
                    <a:pt x="735192" y="1587"/>
                  </a:lnTo>
                  <a:lnTo>
                    <a:pt x="781447" y="6282"/>
                  </a:lnTo>
                  <a:lnTo>
                    <a:pt x="826749" y="13980"/>
                  </a:lnTo>
                  <a:lnTo>
                    <a:pt x="870994" y="24581"/>
                  </a:lnTo>
                  <a:lnTo>
                    <a:pt x="914080" y="37981"/>
                  </a:lnTo>
                  <a:lnTo>
                    <a:pt x="955905" y="54078"/>
                  </a:lnTo>
                  <a:lnTo>
                    <a:pt x="996366" y="72769"/>
                  </a:lnTo>
                  <a:lnTo>
                    <a:pt x="1035360" y="93951"/>
                  </a:lnTo>
                  <a:lnTo>
                    <a:pt x="1072785" y="117523"/>
                  </a:lnTo>
                  <a:lnTo>
                    <a:pt x="1108539" y="143382"/>
                  </a:lnTo>
                  <a:lnTo>
                    <a:pt x="1142519" y="171424"/>
                  </a:lnTo>
                  <a:lnTo>
                    <a:pt x="1174623" y="201549"/>
                  </a:lnTo>
                  <a:lnTo>
                    <a:pt x="1204747" y="233652"/>
                  </a:lnTo>
                  <a:lnTo>
                    <a:pt x="1232789" y="267632"/>
                  </a:lnTo>
                  <a:lnTo>
                    <a:pt x="1258648" y="303386"/>
                  </a:lnTo>
                  <a:lnTo>
                    <a:pt x="1282220" y="340811"/>
                  </a:lnTo>
                  <a:lnTo>
                    <a:pt x="1303402" y="379805"/>
                  </a:lnTo>
                  <a:lnTo>
                    <a:pt x="1322093" y="420266"/>
                  </a:lnTo>
                  <a:lnTo>
                    <a:pt x="1338190" y="462091"/>
                  </a:lnTo>
                  <a:lnTo>
                    <a:pt x="1351590" y="505177"/>
                  </a:lnTo>
                  <a:lnTo>
                    <a:pt x="1362191" y="549422"/>
                  </a:lnTo>
                  <a:lnTo>
                    <a:pt x="1369889" y="594724"/>
                  </a:lnTo>
                  <a:lnTo>
                    <a:pt x="1374584" y="640979"/>
                  </a:lnTo>
                  <a:lnTo>
                    <a:pt x="1376172" y="688086"/>
                  </a:lnTo>
                  <a:lnTo>
                    <a:pt x="1374584" y="735192"/>
                  </a:lnTo>
                  <a:lnTo>
                    <a:pt x="1369889" y="781447"/>
                  </a:lnTo>
                  <a:lnTo>
                    <a:pt x="1362191" y="826749"/>
                  </a:lnTo>
                  <a:lnTo>
                    <a:pt x="1351590" y="870994"/>
                  </a:lnTo>
                  <a:lnTo>
                    <a:pt x="1338190" y="914080"/>
                  </a:lnTo>
                  <a:lnTo>
                    <a:pt x="1322093" y="955905"/>
                  </a:lnTo>
                  <a:lnTo>
                    <a:pt x="1303402" y="996366"/>
                  </a:lnTo>
                  <a:lnTo>
                    <a:pt x="1282220" y="1035360"/>
                  </a:lnTo>
                  <a:lnTo>
                    <a:pt x="1258648" y="1072785"/>
                  </a:lnTo>
                  <a:lnTo>
                    <a:pt x="1232789" y="1108539"/>
                  </a:lnTo>
                  <a:lnTo>
                    <a:pt x="1204747" y="1142519"/>
                  </a:lnTo>
                  <a:lnTo>
                    <a:pt x="1174623" y="1174623"/>
                  </a:lnTo>
                  <a:lnTo>
                    <a:pt x="1142519" y="1204747"/>
                  </a:lnTo>
                  <a:lnTo>
                    <a:pt x="1108539" y="1232789"/>
                  </a:lnTo>
                  <a:lnTo>
                    <a:pt x="1072785" y="1258648"/>
                  </a:lnTo>
                  <a:lnTo>
                    <a:pt x="1035360" y="1282220"/>
                  </a:lnTo>
                  <a:lnTo>
                    <a:pt x="996366" y="1303402"/>
                  </a:lnTo>
                  <a:lnTo>
                    <a:pt x="955905" y="1322093"/>
                  </a:lnTo>
                  <a:lnTo>
                    <a:pt x="914080" y="1338190"/>
                  </a:lnTo>
                  <a:lnTo>
                    <a:pt x="870994" y="1351590"/>
                  </a:lnTo>
                  <a:lnTo>
                    <a:pt x="826749" y="1362191"/>
                  </a:lnTo>
                  <a:lnTo>
                    <a:pt x="781447" y="1369889"/>
                  </a:lnTo>
                  <a:lnTo>
                    <a:pt x="735192" y="1374584"/>
                  </a:lnTo>
                  <a:lnTo>
                    <a:pt x="688086" y="1376172"/>
                  </a:lnTo>
                  <a:lnTo>
                    <a:pt x="640979" y="1374584"/>
                  </a:lnTo>
                  <a:lnTo>
                    <a:pt x="594724" y="1369889"/>
                  </a:lnTo>
                  <a:lnTo>
                    <a:pt x="549422" y="1362191"/>
                  </a:lnTo>
                  <a:lnTo>
                    <a:pt x="505177" y="1351590"/>
                  </a:lnTo>
                  <a:lnTo>
                    <a:pt x="462091" y="1338190"/>
                  </a:lnTo>
                  <a:lnTo>
                    <a:pt x="420266" y="1322093"/>
                  </a:lnTo>
                  <a:lnTo>
                    <a:pt x="379805" y="1303402"/>
                  </a:lnTo>
                  <a:lnTo>
                    <a:pt x="340811" y="1282220"/>
                  </a:lnTo>
                  <a:lnTo>
                    <a:pt x="303386" y="1258648"/>
                  </a:lnTo>
                  <a:lnTo>
                    <a:pt x="267632" y="1232789"/>
                  </a:lnTo>
                  <a:lnTo>
                    <a:pt x="233652" y="1204747"/>
                  </a:lnTo>
                  <a:lnTo>
                    <a:pt x="201549" y="1174622"/>
                  </a:lnTo>
                  <a:lnTo>
                    <a:pt x="171424" y="1142519"/>
                  </a:lnTo>
                  <a:lnTo>
                    <a:pt x="143382" y="1108539"/>
                  </a:lnTo>
                  <a:lnTo>
                    <a:pt x="117523" y="1072785"/>
                  </a:lnTo>
                  <a:lnTo>
                    <a:pt x="93951" y="1035360"/>
                  </a:lnTo>
                  <a:lnTo>
                    <a:pt x="72769" y="996366"/>
                  </a:lnTo>
                  <a:lnTo>
                    <a:pt x="54078" y="955905"/>
                  </a:lnTo>
                  <a:lnTo>
                    <a:pt x="37981" y="914080"/>
                  </a:lnTo>
                  <a:lnTo>
                    <a:pt x="24581" y="870994"/>
                  </a:lnTo>
                  <a:lnTo>
                    <a:pt x="13980" y="826749"/>
                  </a:lnTo>
                  <a:lnTo>
                    <a:pt x="6282" y="781447"/>
                  </a:lnTo>
                  <a:lnTo>
                    <a:pt x="1587" y="735192"/>
                  </a:lnTo>
                  <a:lnTo>
                    <a:pt x="0" y="68808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45430" y="6180582"/>
              <a:ext cx="1376680" cy="1376680"/>
            </a:xfrm>
            <a:custGeom>
              <a:avLst/>
              <a:gdLst/>
              <a:ahLst/>
              <a:cxnLst/>
              <a:rect l="l" t="t" r="r" b="b"/>
              <a:pathLst>
                <a:path w="1376679" h="1376679">
                  <a:moveTo>
                    <a:pt x="688086" y="0"/>
                  </a:moveTo>
                  <a:lnTo>
                    <a:pt x="640979" y="1587"/>
                  </a:lnTo>
                  <a:lnTo>
                    <a:pt x="594724" y="6282"/>
                  </a:lnTo>
                  <a:lnTo>
                    <a:pt x="549422" y="13980"/>
                  </a:lnTo>
                  <a:lnTo>
                    <a:pt x="505177" y="24581"/>
                  </a:lnTo>
                  <a:lnTo>
                    <a:pt x="462091" y="37981"/>
                  </a:lnTo>
                  <a:lnTo>
                    <a:pt x="420266" y="54078"/>
                  </a:lnTo>
                  <a:lnTo>
                    <a:pt x="379805" y="72769"/>
                  </a:lnTo>
                  <a:lnTo>
                    <a:pt x="340811" y="93951"/>
                  </a:lnTo>
                  <a:lnTo>
                    <a:pt x="303386" y="117523"/>
                  </a:lnTo>
                  <a:lnTo>
                    <a:pt x="267632" y="143382"/>
                  </a:lnTo>
                  <a:lnTo>
                    <a:pt x="233652" y="171424"/>
                  </a:lnTo>
                  <a:lnTo>
                    <a:pt x="201549" y="201549"/>
                  </a:lnTo>
                  <a:lnTo>
                    <a:pt x="171424" y="233652"/>
                  </a:lnTo>
                  <a:lnTo>
                    <a:pt x="143382" y="267632"/>
                  </a:lnTo>
                  <a:lnTo>
                    <a:pt x="117523" y="303386"/>
                  </a:lnTo>
                  <a:lnTo>
                    <a:pt x="93951" y="340811"/>
                  </a:lnTo>
                  <a:lnTo>
                    <a:pt x="72769" y="379805"/>
                  </a:lnTo>
                  <a:lnTo>
                    <a:pt x="54078" y="420266"/>
                  </a:lnTo>
                  <a:lnTo>
                    <a:pt x="37981" y="462091"/>
                  </a:lnTo>
                  <a:lnTo>
                    <a:pt x="24581" y="505177"/>
                  </a:lnTo>
                  <a:lnTo>
                    <a:pt x="13980" y="549422"/>
                  </a:lnTo>
                  <a:lnTo>
                    <a:pt x="6282" y="594724"/>
                  </a:lnTo>
                  <a:lnTo>
                    <a:pt x="1587" y="640979"/>
                  </a:lnTo>
                  <a:lnTo>
                    <a:pt x="0" y="688086"/>
                  </a:lnTo>
                  <a:lnTo>
                    <a:pt x="1587" y="735192"/>
                  </a:lnTo>
                  <a:lnTo>
                    <a:pt x="6282" y="781447"/>
                  </a:lnTo>
                  <a:lnTo>
                    <a:pt x="13980" y="826749"/>
                  </a:lnTo>
                  <a:lnTo>
                    <a:pt x="24581" y="870994"/>
                  </a:lnTo>
                  <a:lnTo>
                    <a:pt x="37981" y="914080"/>
                  </a:lnTo>
                  <a:lnTo>
                    <a:pt x="54078" y="955905"/>
                  </a:lnTo>
                  <a:lnTo>
                    <a:pt x="72769" y="996366"/>
                  </a:lnTo>
                  <a:lnTo>
                    <a:pt x="93951" y="1035360"/>
                  </a:lnTo>
                  <a:lnTo>
                    <a:pt x="117523" y="1072785"/>
                  </a:lnTo>
                  <a:lnTo>
                    <a:pt x="143382" y="1108539"/>
                  </a:lnTo>
                  <a:lnTo>
                    <a:pt x="171424" y="1142519"/>
                  </a:lnTo>
                  <a:lnTo>
                    <a:pt x="201549" y="1174623"/>
                  </a:lnTo>
                  <a:lnTo>
                    <a:pt x="233652" y="1204747"/>
                  </a:lnTo>
                  <a:lnTo>
                    <a:pt x="267632" y="1232789"/>
                  </a:lnTo>
                  <a:lnTo>
                    <a:pt x="303386" y="1258648"/>
                  </a:lnTo>
                  <a:lnTo>
                    <a:pt x="340811" y="1282220"/>
                  </a:lnTo>
                  <a:lnTo>
                    <a:pt x="379805" y="1303402"/>
                  </a:lnTo>
                  <a:lnTo>
                    <a:pt x="420266" y="1322093"/>
                  </a:lnTo>
                  <a:lnTo>
                    <a:pt x="462091" y="1338190"/>
                  </a:lnTo>
                  <a:lnTo>
                    <a:pt x="505177" y="1351590"/>
                  </a:lnTo>
                  <a:lnTo>
                    <a:pt x="549422" y="1362191"/>
                  </a:lnTo>
                  <a:lnTo>
                    <a:pt x="594724" y="1369889"/>
                  </a:lnTo>
                  <a:lnTo>
                    <a:pt x="640979" y="1374584"/>
                  </a:lnTo>
                  <a:lnTo>
                    <a:pt x="688086" y="1376172"/>
                  </a:lnTo>
                  <a:lnTo>
                    <a:pt x="735192" y="1374584"/>
                  </a:lnTo>
                  <a:lnTo>
                    <a:pt x="781447" y="1369889"/>
                  </a:lnTo>
                  <a:lnTo>
                    <a:pt x="826749" y="1362191"/>
                  </a:lnTo>
                  <a:lnTo>
                    <a:pt x="870994" y="1351590"/>
                  </a:lnTo>
                  <a:lnTo>
                    <a:pt x="914080" y="1338190"/>
                  </a:lnTo>
                  <a:lnTo>
                    <a:pt x="955905" y="1322093"/>
                  </a:lnTo>
                  <a:lnTo>
                    <a:pt x="996366" y="1303402"/>
                  </a:lnTo>
                  <a:lnTo>
                    <a:pt x="1035360" y="1282220"/>
                  </a:lnTo>
                  <a:lnTo>
                    <a:pt x="1072785" y="1258648"/>
                  </a:lnTo>
                  <a:lnTo>
                    <a:pt x="1108539" y="1232789"/>
                  </a:lnTo>
                  <a:lnTo>
                    <a:pt x="1142519" y="1204747"/>
                  </a:lnTo>
                  <a:lnTo>
                    <a:pt x="1174623" y="1174622"/>
                  </a:lnTo>
                  <a:lnTo>
                    <a:pt x="1204747" y="1142519"/>
                  </a:lnTo>
                  <a:lnTo>
                    <a:pt x="1232789" y="1108539"/>
                  </a:lnTo>
                  <a:lnTo>
                    <a:pt x="1258648" y="1072785"/>
                  </a:lnTo>
                  <a:lnTo>
                    <a:pt x="1282220" y="1035360"/>
                  </a:lnTo>
                  <a:lnTo>
                    <a:pt x="1303402" y="996366"/>
                  </a:lnTo>
                  <a:lnTo>
                    <a:pt x="1322093" y="955905"/>
                  </a:lnTo>
                  <a:lnTo>
                    <a:pt x="1338190" y="914080"/>
                  </a:lnTo>
                  <a:lnTo>
                    <a:pt x="1351590" y="870994"/>
                  </a:lnTo>
                  <a:lnTo>
                    <a:pt x="1362191" y="826749"/>
                  </a:lnTo>
                  <a:lnTo>
                    <a:pt x="1369889" y="781447"/>
                  </a:lnTo>
                  <a:lnTo>
                    <a:pt x="1374584" y="735192"/>
                  </a:lnTo>
                  <a:lnTo>
                    <a:pt x="1376172" y="688086"/>
                  </a:lnTo>
                  <a:lnTo>
                    <a:pt x="1374584" y="640979"/>
                  </a:lnTo>
                  <a:lnTo>
                    <a:pt x="1369889" y="594724"/>
                  </a:lnTo>
                  <a:lnTo>
                    <a:pt x="1362191" y="549422"/>
                  </a:lnTo>
                  <a:lnTo>
                    <a:pt x="1351590" y="505177"/>
                  </a:lnTo>
                  <a:lnTo>
                    <a:pt x="1338190" y="462091"/>
                  </a:lnTo>
                  <a:lnTo>
                    <a:pt x="1322093" y="420266"/>
                  </a:lnTo>
                  <a:lnTo>
                    <a:pt x="1303402" y="379805"/>
                  </a:lnTo>
                  <a:lnTo>
                    <a:pt x="1282220" y="340811"/>
                  </a:lnTo>
                  <a:lnTo>
                    <a:pt x="1258648" y="303386"/>
                  </a:lnTo>
                  <a:lnTo>
                    <a:pt x="1232789" y="267632"/>
                  </a:lnTo>
                  <a:lnTo>
                    <a:pt x="1204747" y="233652"/>
                  </a:lnTo>
                  <a:lnTo>
                    <a:pt x="1174623" y="201549"/>
                  </a:lnTo>
                  <a:lnTo>
                    <a:pt x="1142519" y="171424"/>
                  </a:lnTo>
                  <a:lnTo>
                    <a:pt x="1108539" y="143382"/>
                  </a:lnTo>
                  <a:lnTo>
                    <a:pt x="1072785" y="117523"/>
                  </a:lnTo>
                  <a:lnTo>
                    <a:pt x="1035360" y="93951"/>
                  </a:lnTo>
                  <a:lnTo>
                    <a:pt x="996366" y="72769"/>
                  </a:lnTo>
                  <a:lnTo>
                    <a:pt x="955905" y="54078"/>
                  </a:lnTo>
                  <a:lnTo>
                    <a:pt x="914080" y="37981"/>
                  </a:lnTo>
                  <a:lnTo>
                    <a:pt x="870994" y="24581"/>
                  </a:lnTo>
                  <a:lnTo>
                    <a:pt x="826749" y="13980"/>
                  </a:lnTo>
                  <a:lnTo>
                    <a:pt x="781447" y="6282"/>
                  </a:lnTo>
                  <a:lnTo>
                    <a:pt x="735192" y="1587"/>
                  </a:lnTo>
                  <a:lnTo>
                    <a:pt x="688086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45430" y="6180582"/>
              <a:ext cx="1376680" cy="1376680"/>
            </a:xfrm>
            <a:custGeom>
              <a:avLst/>
              <a:gdLst/>
              <a:ahLst/>
              <a:cxnLst/>
              <a:rect l="l" t="t" r="r" b="b"/>
              <a:pathLst>
                <a:path w="1376679" h="1376679">
                  <a:moveTo>
                    <a:pt x="0" y="688086"/>
                  </a:moveTo>
                  <a:lnTo>
                    <a:pt x="1587" y="640979"/>
                  </a:lnTo>
                  <a:lnTo>
                    <a:pt x="6282" y="594724"/>
                  </a:lnTo>
                  <a:lnTo>
                    <a:pt x="13980" y="549422"/>
                  </a:lnTo>
                  <a:lnTo>
                    <a:pt x="24581" y="505177"/>
                  </a:lnTo>
                  <a:lnTo>
                    <a:pt x="37981" y="462091"/>
                  </a:lnTo>
                  <a:lnTo>
                    <a:pt x="54078" y="420266"/>
                  </a:lnTo>
                  <a:lnTo>
                    <a:pt x="72769" y="379805"/>
                  </a:lnTo>
                  <a:lnTo>
                    <a:pt x="93951" y="340811"/>
                  </a:lnTo>
                  <a:lnTo>
                    <a:pt x="117523" y="303386"/>
                  </a:lnTo>
                  <a:lnTo>
                    <a:pt x="143382" y="267632"/>
                  </a:lnTo>
                  <a:lnTo>
                    <a:pt x="171424" y="233652"/>
                  </a:lnTo>
                  <a:lnTo>
                    <a:pt x="201549" y="201549"/>
                  </a:lnTo>
                  <a:lnTo>
                    <a:pt x="233652" y="171424"/>
                  </a:lnTo>
                  <a:lnTo>
                    <a:pt x="267632" y="143382"/>
                  </a:lnTo>
                  <a:lnTo>
                    <a:pt x="303386" y="117523"/>
                  </a:lnTo>
                  <a:lnTo>
                    <a:pt x="340811" y="93951"/>
                  </a:lnTo>
                  <a:lnTo>
                    <a:pt x="379805" y="72769"/>
                  </a:lnTo>
                  <a:lnTo>
                    <a:pt x="420266" y="54078"/>
                  </a:lnTo>
                  <a:lnTo>
                    <a:pt x="462091" y="37981"/>
                  </a:lnTo>
                  <a:lnTo>
                    <a:pt x="505177" y="24581"/>
                  </a:lnTo>
                  <a:lnTo>
                    <a:pt x="549422" y="13980"/>
                  </a:lnTo>
                  <a:lnTo>
                    <a:pt x="594724" y="6282"/>
                  </a:lnTo>
                  <a:lnTo>
                    <a:pt x="640979" y="1587"/>
                  </a:lnTo>
                  <a:lnTo>
                    <a:pt x="688086" y="0"/>
                  </a:lnTo>
                  <a:lnTo>
                    <a:pt x="735192" y="1587"/>
                  </a:lnTo>
                  <a:lnTo>
                    <a:pt x="781447" y="6282"/>
                  </a:lnTo>
                  <a:lnTo>
                    <a:pt x="826749" y="13980"/>
                  </a:lnTo>
                  <a:lnTo>
                    <a:pt x="870994" y="24581"/>
                  </a:lnTo>
                  <a:lnTo>
                    <a:pt x="914080" y="37981"/>
                  </a:lnTo>
                  <a:lnTo>
                    <a:pt x="955905" y="54078"/>
                  </a:lnTo>
                  <a:lnTo>
                    <a:pt x="996366" y="72769"/>
                  </a:lnTo>
                  <a:lnTo>
                    <a:pt x="1035360" y="93951"/>
                  </a:lnTo>
                  <a:lnTo>
                    <a:pt x="1072785" y="117523"/>
                  </a:lnTo>
                  <a:lnTo>
                    <a:pt x="1108539" y="143382"/>
                  </a:lnTo>
                  <a:lnTo>
                    <a:pt x="1142519" y="171424"/>
                  </a:lnTo>
                  <a:lnTo>
                    <a:pt x="1174623" y="201549"/>
                  </a:lnTo>
                  <a:lnTo>
                    <a:pt x="1204747" y="233652"/>
                  </a:lnTo>
                  <a:lnTo>
                    <a:pt x="1232789" y="267632"/>
                  </a:lnTo>
                  <a:lnTo>
                    <a:pt x="1258648" y="303386"/>
                  </a:lnTo>
                  <a:lnTo>
                    <a:pt x="1282220" y="340811"/>
                  </a:lnTo>
                  <a:lnTo>
                    <a:pt x="1303402" y="379805"/>
                  </a:lnTo>
                  <a:lnTo>
                    <a:pt x="1322093" y="420266"/>
                  </a:lnTo>
                  <a:lnTo>
                    <a:pt x="1338190" y="462091"/>
                  </a:lnTo>
                  <a:lnTo>
                    <a:pt x="1351590" y="505177"/>
                  </a:lnTo>
                  <a:lnTo>
                    <a:pt x="1362191" y="549422"/>
                  </a:lnTo>
                  <a:lnTo>
                    <a:pt x="1369889" y="594724"/>
                  </a:lnTo>
                  <a:lnTo>
                    <a:pt x="1374584" y="640979"/>
                  </a:lnTo>
                  <a:lnTo>
                    <a:pt x="1376172" y="688086"/>
                  </a:lnTo>
                  <a:lnTo>
                    <a:pt x="1374584" y="735192"/>
                  </a:lnTo>
                  <a:lnTo>
                    <a:pt x="1369889" y="781447"/>
                  </a:lnTo>
                  <a:lnTo>
                    <a:pt x="1362191" y="826749"/>
                  </a:lnTo>
                  <a:lnTo>
                    <a:pt x="1351590" y="870994"/>
                  </a:lnTo>
                  <a:lnTo>
                    <a:pt x="1338190" y="914080"/>
                  </a:lnTo>
                  <a:lnTo>
                    <a:pt x="1322093" y="955905"/>
                  </a:lnTo>
                  <a:lnTo>
                    <a:pt x="1303402" y="996366"/>
                  </a:lnTo>
                  <a:lnTo>
                    <a:pt x="1282220" y="1035360"/>
                  </a:lnTo>
                  <a:lnTo>
                    <a:pt x="1258648" y="1072785"/>
                  </a:lnTo>
                  <a:lnTo>
                    <a:pt x="1232789" y="1108539"/>
                  </a:lnTo>
                  <a:lnTo>
                    <a:pt x="1204747" y="1142519"/>
                  </a:lnTo>
                  <a:lnTo>
                    <a:pt x="1174623" y="1174622"/>
                  </a:lnTo>
                  <a:lnTo>
                    <a:pt x="1142519" y="1204747"/>
                  </a:lnTo>
                  <a:lnTo>
                    <a:pt x="1108539" y="1232789"/>
                  </a:lnTo>
                  <a:lnTo>
                    <a:pt x="1072785" y="1258648"/>
                  </a:lnTo>
                  <a:lnTo>
                    <a:pt x="1035360" y="1282220"/>
                  </a:lnTo>
                  <a:lnTo>
                    <a:pt x="996366" y="1303402"/>
                  </a:lnTo>
                  <a:lnTo>
                    <a:pt x="955905" y="1322093"/>
                  </a:lnTo>
                  <a:lnTo>
                    <a:pt x="914080" y="1338190"/>
                  </a:lnTo>
                  <a:lnTo>
                    <a:pt x="870994" y="1351590"/>
                  </a:lnTo>
                  <a:lnTo>
                    <a:pt x="826749" y="1362191"/>
                  </a:lnTo>
                  <a:lnTo>
                    <a:pt x="781447" y="1369889"/>
                  </a:lnTo>
                  <a:lnTo>
                    <a:pt x="735192" y="1374584"/>
                  </a:lnTo>
                  <a:lnTo>
                    <a:pt x="688086" y="1376172"/>
                  </a:lnTo>
                  <a:lnTo>
                    <a:pt x="640979" y="1374584"/>
                  </a:lnTo>
                  <a:lnTo>
                    <a:pt x="594724" y="1369889"/>
                  </a:lnTo>
                  <a:lnTo>
                    <a:pt x="549422" y="1362191"/>
                  </a:lnTo>
                  <a:lnTo>
                    <a:pt x="505177" y="1351590"/>
                  </a:lnTo>
                  <a:lnTo>
                    <a:pt x="462091" y="1338190"/>
                  </a:lnTo>
                  <a:lnTo>
                    <a:pt x="420266" y="1322093"/>
                  </a:lnTo>
                  <a:lnTo>
                    <a:pt x="379805" y="1303402"/>
                  </a:lnTo>
                  <a:lnTo>
                    <a:pt x="340811" y="1282220"/>
                  </a:lnTo>
                  <a:lnTo>
                    <a:pt x="303386" y="1258648"/>
                  </a:lnTo>
                  <a:lnTo>
                    <a:pt x="267632" y="1232789"/>
                  </a:lnTo>
                  <a:lnTo>
                    <a:pt x="233652" y="1204747"/>
                  </a:lnTo>
                  <a:lnTo>
                    <a:pt x="201549" y="1174623"/>
                  </a:lnTo>
                  <a:lnTo>
                    <a:pt x="171424" y="1142519"/>
                  </a:lnTo>
                  <a:lnTo>
                    <a:pt x="143382" y="1108539"/>
                  </a:lnTo>
                  <a:lnTo>
                    <a:pt x="117523" y="1072785"/>
                  </a:lnTo>
                  <a:lnTo>
                    <a:pt x="93951" y="1035360"/>
                  </a:lnTo>
                  <a:lnTo>
                    <a:pt x="72769" y="996366"/>
                  </a:lnTo>
                  <a:lnTo>
                    <a:pt x="54078" y="955905"/>
                  </a:lnTo>
                  <a:lnTo>
                    <a:pt x="37981" y="914080"/>
                  </a:lnTo>
                  <a:lnTo>
                    <a:pt x="24581" y="870994"/>
                  </a:lnTo>
                  <a:lnTo>
                    <a:pt x="13980" y="826749"/>
                  </a:lnTo>
                  <a:lnTo>
                    <a:pt x="6282" y="781447"/>
                  </a:lnTo>
                  <a:lnTo>
                    <a:pt x="1587" y="735192"/>
                  </a:lnTo>
                  <a:lnTo>
                    <a:pt x="0" y="68808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10790" y="3390138"/>
              <a:ext cx="2926080" cy="2926080"/>
            </a:xfrm>
            <a:custGeom>
              <a:avLst/>
              <a:gdLst/>
              <a:ahLst/>
              <a:cxnLst/>
              <a:rect l="l" t="t" r="r" b="b"/>
              <a:pathLst>
                <a:path w="2926079" h="2926079">
                  <a:moveTo>
                    <a:pt x="1463039" y="0"/>
                  </a:moveTo>
                  <a:lnTo>
                    <a:pt x="1414749" y="782"/>
                  </a:lnTo>
                  <a:lnTo>
                    <a:pt x="1366849" y="3112"/>
                  </a:lnTo>
                  <a:lnTo>
                    <a:pt x="1319364" y="6966"/>
                  </a:lnTo>
                  <a:lnTo>
                    <a:pt x="1272319" y="12320"/>
                  </a:lnTo>
                  <a:lnTo>
                    <a:pt x="1225737" y="19149"/>
                  </a:lnTo>
                  <a:lnTo>
                    <a:pt x="1179642" y="27431"/>
                  </a:lnTo>
                  <a:lnTo>
                    <a:pt x="1134059" y="37139"/>
                  </a:lnTo>
                  <a:lnTo>
                    <a:pt x="1089012" y="48252"/>
                  </a:lnTo>
                  <a:lnTo>
                    <a:pt x="1044525" y="60743"/>
                  </a:lnTo>
                  <a:lnTo>
                    <a:pt x="1000621" y="74590"/>
                  </a:lnTo>
                  <a:lnTo>
                    <a:pt x="957326" y="89768"/>
                  </a:lnTo>
                  <a:lnTo>
                    <a:pt x="914663" y="106253"/>
                  </a:lnTo>
                  <a:lnTo>
                    <a:pt x="872655" y="124021"/>
                  </a:lnTo>
                  <a:lnTo>
                    <a:pt x="831329" y="143048"/>
                  </a:lnTo>
                  <a:lnTo>
                    <a:pt x="790706" y="163309"/>
                  </a:lnTo>
                  <a:lnTo>
                    <a:pt x="750813" y="184781"/>
                  </a:lnTo>
                  <a:lnTo>
                    <a:pt x="711671" y="207440"/>
                  </a:lnTo>
                  <a:lnTo>
                    <a:pt x="673307" y="231260"/>
                  </a:lnTo>
                  <a:lnTo>
                    <a:pt x="635743" y="256220"/>
                  </a:lnTo>
                  <a:lnTo>
                    <a:pt x="599005" y="282293"/>
                  </a:lnTo>
                  <a:lnTo>
                    <a:pt x="563115" y="309457"/>
                  </a:lnTo>
                  <a:lnTo>
                    <a:pt x="528099" y="337686"/>
                  </a:lnTo>
                  <a:lnTo>
                    <a:pt x="493979" y="366957"/>
                  </a:lnTo>
                  <a:lnTo>
                    <a:pt x="460782" y="397246"/>
                  </a:lnTo>
                  <a:lnTo>
                    <a:pt x="428529" y="428529"/>
                  </a:lnTo>
                  <a:lnTo>
                    <a:pt x="397246" y="460782"/>
                  </a:lnTo>
                  <a:lnTo>
                    <a:pt x="366957" y="493979"/>
                  </a:lnTo>
                  <a:lnTo>
                    <a:pt x="337686" y="528099"/>
                  </a:lnTo>
                  <a:lnTo>
                    <a:pt x="309457" y="563115"/>
                  </a:lnTo>
                  <a:lnTo>
                    <a:pt x="282293" y="599005"/>
                  </a:lnTo>
                  <a:lnTo>
                    <a:pt x="256220" y="635743"/>
                  </a:lnTo>
                  <a:lnTo>
                    <a:pt x="231260" y="673307"/>
                  </a:lnTo>
                  <a:lnTo>
                    <a:pt x="207440" y="711671"/>
                  </a:lnTo>
                  <a:lnTo>
                    <a:pt x="184781" y="750813"/>
                  </a:lnTo>
                  <a:lnTo>
                    <a:pt x="163309" y="790706"/>
                  </a:lnTo>
                  <a:lnTo>
                    <a:pt x="143048" y="831329"/>
                  </a:lnTo>
                  <a:lnTo>
                    <a:pt x="124021" y="872655"/>
                  </a:lnTo>
                  <a:lnTo>
                    <a:pt x="106253" y="914663"/>
                  </a:lnTo>
                  <a:lnTo>
                    <a:pt x="89768" y="957326"/>
                  </a:lnTo>
                  <a:lnTo>
                    <a:pt x="74590" y="1000621"/>
                  </a:lnTo>
                  <a:lnTo>
                    <a:pt x="60743" y="1044525"/>
                  </a:lnTo>
                  <a:lnTo>
                    <a:pt x="48252" y="1089012"/>
                  </a:lnTo>
                  <a:lnTo>
                    <a:pt x="37139" y="1134059"/>
                  </a:lnTo>
                  <a:lnTo>
                    <a:pt x="27431" y="1179642"/>
                  </a:lnTo>
                  <a:lnTo>
                    <a:pt x="19149" y="1225737"/>
                  </a:lnTo>
                  <a:lnTo>
                    <a:pt x="12320" y="1272319"/>
                  </a:lnTo>
                  <a:lnTo>
                    <a:pt x="6966" y="1319364"/>
                  </a:lnTo>
                  <a:lnTo>
                    <a:pt x="3112" y="1366849"/>
                  </a:lnTo>
                  <a:lnTo>
                    <a:pt x="782" y="1414749"/>
                  </a:lnTo>
                  <a:lnTo>
                    <a:pt x="0" y="1463039"/>
                  </a:lnTo>
                  <a:lnTo>
                    <a:pt x="782" y="1511330"/>
                  </a:lnTo>
                  <a:lnTo>
                    <a:pt x="3112" y="1559230"/>
                  </a:lnTo>
                  <a:lnTo>
                    <a:pt x="6966" y="1606715"/>
                  </a:lnTo>
                  <a:lnTo>
                    <a:pt x="12320" y="1653760"/>
                  </a:lnTo>
                  <a:lnTo>
                    <a:pt x="19149" y="1700342"/>
                  </a:lnTo>
                  <a:lnTo>
                    <a:pt x="27431" y="1746437"/>
                  </a:lnTo>
                  <a:lnTo>
                    <a:pt x="37139" y="1792020"/>
                  </a:lnTo>
                  <a:lnTo>
                    <a:pt x="48252" y="1837067"/>
                  </a:lnTo>
                  <a:lnTo>
                    <a:pt x="60743" y="1881554"/>
                  </a:lnTo>
                  <a:lnTo>
                    <a:pt x="74590" y="1925458"/>
                  </a:lnTo>
                  <a:lnTo>
                    <a:pt x="89768" y="1968753"/>
                  </a:lnTo>
                  <a:lnTo>
                    <a:pt x="106253" y="2011416"/>
                  </a:lnTo>
                  <a:lnTo>
                    <a:pt x="124021" y="2053424"/>
                  </a:lnTo>
                  <a:lnTo>
                    <a:pt x="143048" y="2094750"/>
                  </a:lnTo>
                  <a:lnTo>
                    <a:pt x="163309" y="2135373"/>
                  </a:lnTo>
                  <a:lnTo>
                    <a:pt x="184781" y="2175266"/>
                  </a:lnTo>
                  <a:lnTo>
                    <a:pt x="207440" y="2214408"/>
                  </a:lnTo>
                  <a:lnTo>
                    <a:pt x="231260" y="2252772"/>
                  </a:lnTo>
                  <a:lnTo>
                    <a:pt x="256220" y="2290336"/>
                  </a:lnTo>
                  <a:lnTo>
                    <a:pt x="282293" y="2327074"/>
                  </a:lnTo>
                  <a:lnTo>
                    <a:pt x="309457" y="2362964"/>
                  </a:lnTo>
                  <a:lnTo>
                    <a:pt x="337686" y="2397980"/>
                  </a:lnTo>
                  <a:lnTo>
                    <a:pt x="366957" y="2432100"/>
                  </a:lnTo>
                  <a:lnTo>
                    <a:pt x="397246" y="2465297"/>
                  </a:lnTo>
                  <a:lnTo>
                    <a:pt x="428529" y="2497550"/>
                  </a:lnTo>
                  <a:lnTo>
                    <a:pt x="460782" y="2528833"/>
                  </a:lnTo>
                  <a:lnTo>
                    <a:pt x="493979" y="2559122"/>
                  </a:lnTo>
                  <a:lnTo>
                    <a:pt x="528099" y="2588393"/>
                  </a:lnTo>
                  <a:lnTo>
                    <a:pt x="563115" y="2616622"/>
                  </a:lnTo>
                  <a:lnTo>
                    <a:pt x="599005" y="2643786"/>
                  </a:lnTo>
                  <a:lnTo>
                    <a:pt x="635743" y="2669859"/>
                  </a:lnTo>
                  <a:lnTo>
                    <a:pt x="673307" y="2694819"/>
                  </a:lnTo>
                  <a:lnTo>
                    <a:pt x="711671" y="2718639"/>
                  </a:lnTo>
                  <a:lnTo>
                    <a:pt x="750813" y="2741298"/>
                  </a:lnTo>
                  <a:lnTo>
                    <a:pt x="790706" y="2762770"/>
                  </a:lnTo>
                  <a:lnTo>
                    <a:pt x="831329" y="2783031"/>
                  </a:lnTo>
                  <a:lnTo>
                    <a:pt x="872655" y="2802058"/>
                  </a:lnTo>
                  <a:lnTo>
                    <a:pt x="914663" y="2819826"/>
                  </a:lnTo>
                  <a:lnTo>
                    <a:pt x="957326" y="2836311"/>
                  </a:lnTo>
                  <a:lnTo>
                    <a:pt x="1000621" y="2851489"/>
                  </a:lnTo>
                  <a:lnTo>
                    <a:pt x="1044525" y="2865336"/>
                  </a:lnTo>
                  <a:lnTo>
                    <a:pt x="1089012" y="2877827"/>
                  </a:lnTo>
                  <a:lnTo>
                    <a:pt x="1134059" y="2888940"/>
                  </a:lnTo>
                  <a:lnTo>
                    <a:pt x="1179642" y="2898648"/>
                  </a:lnTo>
                  <a:lnTo>
                    <a:pt x="1225737" y="2906930"/>
                  </a:lnTo>
                  <a:lnTo>
                    <a:pt x="1272319" y="2913759"/>
                  </a:lnTo>
                  <a:lnTo>
                    <a:pt x="1319364" y="2919113"/>
                  </a:lnTo>
                  <a:lnTo>
                    <a:pt x="1366849" y="2922967"/>
                  </a:lnTo>
                  <a:lnTo>
                    <a:pt x="1414749" y="2925297"/>
                  </a:lnTo>
                  <a:lnTo>
                    <a:pt x="1463039" y="2926080"/>
                  </a:lnTo>
                  <a:lnTo>
                    <a:pt x="1511330" y="2925297"/>
                  </a:lnTo>
                  <a:lnTo>
                    <a:pt x="1559230" y="2922967"/>
                  </a:lnTo>
                  <a:lnTo>
                    <a:pt x="1606715" y="2919113"/>
                  </a:lnTo>
                  <a:lnTo>
                    <a:pt x="1653760" y="2913759"/>
                  </a:lnTo>
                  <a:lnTo>
                    <a:pt x="1700342" y="2906930"/>
                  </a:lnTo>
                  <a:lnTo>
                    <a:pt x="1746437" y="2898648"/>
                  </a:lnTo>
                  <a:lnTo>
                    <a:pt x="1792020" y="2888940"/>
                  </a:lnTo>
                  <a:lnTo>
                    <a:pt x="1837067" y="2877827"/>
                  </a:lnTo>
                  <a:lnTo>
                    <a:pt x="1881554" y="2865336"/>
                  </a:lnTo>
                  <a:lnTo>
                    <a:pt x="1925458" y="2851489"/>
                  </a:lnTo>
                  <a:lnTo>
                    <a:pt x="1968753" y="2836311"/>
                  </a:lnTo>
                  <a:lnTo>
                    <a:pt x="2011416" y="2819826"/>
                  </a:lnTo>
                  <a:lnTo>
                    <a:pt x="2053424" y="2802058"/>
                  </a:lnTo>
                  <a:lnTo>
                    <a:pt x="2094750" y="2783031"/>
                  </a:lnTo>
                  <a:lnTo>
                    <a:pt x="2135373" y="2762770"/>
                  </a:lnTo>
                  <a:lnTo>
                    <a:pt x="2175266" y="2741298"/>
                  </a:lnTo>
                  <a:lnTo>
                    <a:pt x="2214408" y="2718639"/>
                  </a:lnTo>
                  <a:lnTo>
                    <a:pt x="2252772" y="2694819"/>
                  </a:lnTo>
                  <a:lnTo>
                    <a:pt x="2290336" y="2669859"/>
                  </a:lnTo>
                  <a:lnTo>
                    <a:pt x="2327074" y="2643786"/>
                  </a:lnTo>
                  <a:lnTo>
                    <a:pt x="2362964" y="2616622"/>
                  </a:lnTo>
                  <a:lnTo>
                    <a:pt x="2397980" y="2588393"/>
                  </a:lnTo>
                  <a:lnTo>
                    <a:pt x="2432100" y="2559122"/>
                  </a:lnTo>
                  <a:lnTo>
                    <a:pt x="2465297" y="2528833"/>
                  </a:lnTo>
                  <a:lnTo>
                    <a:pt x="2497550" y="2497550"/>
                  </a:lnTo>
                  <a:lnTo>
                    <a:pt x="2528833" y="2465297"/>
                  </a:lnTo>
                  <a:lnTo>
                    <a:pt x="2559122" y="2432100"/>
                  </a:lnTo>
                  <a:lnTo>
                    <a:pt x="2588393" y="2397980"/>
                  </a:lnTo>
                  <a:lnTo>
                    <a:pt x="2616622" y="2362964"/>
                  </a:lnTo>
                  <a:lnTo>
                    <a:pt x="2643786" y="2327074"/>
                  </a:lnTo>
                  <a:lnTo>
                    <a:pt x="2669859" y="2290336"/>
                  </a:lnTo>
                  <a:lnTo>
                    <a:pt x="2694819" y="2252772"/>
                  </a:lnTo>
                  <a:lnTo>
                    <a:pt x="2718639" y="2214408"/>
                  </a:lnTo>
                  <a:lnTo>
                    <a:pt x="2741298" y="2175266"/>
                  </a:lnTo>
                  <a:lnTo>
                    <a:pt x="2762770" y="2135373"/>
                  </a:lnTo>
                  <a:lnTo>
                    <a:pt x="2783031" y="2094750"/>
                  </a:lnTo>
                  <a:lnTo>
                    <a:pt x="2802058" y="2053424"/>
                  </a:lnTo>
                  <a:lnTo>
                    <a:pt x="2819826" y="2011416"/>
                  </a:lnTo>
                  <a:lnTo>
                    <a:pt x="2836311" y="1968753"/>
                  </a:lnTo>
                  <a:lnTo>
                    <a:pt x="2851489" y="1925458"/>
                  </a:lnTo>
                  <a:lnTo>
                    <a:pt x="2865336" y="1881554"/>
                  </a:lnTo>
                  <a:lnTo>
                    <a:pt x="2877827" y="1837067"/>
                  </a:lnTo>
                  <a:lnTo>
                    <a:pt x="2888940" y="1792020"/>
                  </a:lnTo>
                  <a:lnTo>
                    <a:pt x="2898648" y="1746437"/>
                  </a:lnTo>
                  <a:lnTo>
                    <a:pt x="2906930" y="1700342"/>
                  </a:lnTo>
                  <a:lnTo>
                    <a:pt x="2913759" y="1653760"/>
                  </a:lnTo>
                  <a:lnTo>
                    <a:pt x="2919113" y="1606715"/>
                  </a:lnTo>
                  <a:lnTo>
                    <a:pt x="2922967" y="1559230"/>
                  </a:lnTo>
                  <a:lnTo>
                    <a:pt x="2925297" y="1511330"/>
                  </a:lnTo>
                  <a:lnTo>
                    <a:pt x="2926080" y="1463039"/>
                  </a:lnTo>
                  <a:lnTo>
                    <a:pt x="2925297" y="1414749"/>
                  </a:lnTo>
                  <a:lnTo>
                    <a:pt x="2922967" y="1366849"/>
                  </a:lnTo>
                  <a:lnTo>
                    <a:pt x="2919113" y="1319364"/>
                  </a:lnTo>
                  <a:lnTo>
                    <a:pt x="2913759" y="1272319"/>
                  </a:lnTo>
                  <a:lnTo>
                    <a:pt x="2906930" y="1225737"/>
                  </a:lnTo>
                  <a:lnTo>
                    <a:pt x="2898648" y="1179642"/>
                  </a:lnTo>
                  <a:lnTo>
                    <a:pt x="2888940" y="1134059"/>
                  </a:lnTo>
                  <a:lnTo>
                    <a:pt x="2877827" y="1089012"/>
                  </a:lnTo>
                  <a:lnTo>
                    <a:pt x="2865336" y="1044525"/>
                  </a:lnTo>
                  <a:lnTo>
                    <a:pt x="2851489" y="1000621"/>
                  </a:lnTo>
                  <a:lnTo>
                    <a:pt x="2836311" y="957326"/>
                  </a:lnTo>
                  <a:lnTo>
                    <a:pt x="2819826" y="914663"/>
                  </a:lnTo>
                  <a:lnTo>
                    <a:pt x="2802058" y="872655"/>
                  </a:lnTo>
                  <a:lnTo>
                    <a:pt x="2783031" y="831329"/>
                  </a:lnTo>
                  <a:lnTo>
                    <a:pt x="2762770" y="790706"/>
                  </a:lnTo>
                  <a:lnTo>
                    <a:pt x="2741298" y="750813"/>
                  </a:lnTo>
                  <a:lnTo>
                    <a:pt x="2718639" y="711671"/>
                  </a:lnTo>
                  <a:lnTo>
                    <a:pt x="2694819" y="673307"/>
                  </a:lnTo>
                  <a:lnTo>
                    <a:pt x="2669859" y="635743"/>
                  </a:lnTo>
                  <a:lnTo>
                    <a:pt x="2643786" y="599005"/>
                  </a:lnTo>
                  <a:lnTo>
                    <a:pt x="2616622" y="563115"/>
                  </a:lnTo>
                  <a:lnTo>
                    <a:pt x="2588393" y="528099"/>
                  </a:lnTo>
                  <a:lnTo>
                    <a:pt x="2559122" y="493979"/>
                  </a:lnTo>
                  <a:lnTo>
                    <a:pt x="2528833" y="460782"/>
                  </a:lnTo>
                  <a:lnTo>
                    <a:pt x="2497550" y="428529"/>
                  </a:lnTo>
                  <a:lnTo>
                    <a:pt x="2465297" y="397246"/>
                  </a:lnTo>
                  <a:lnTo>
                    <a:pt x="2432100" y="366957"/>
                  </a:lnTo>
                  <a:lnTo>
                    <a:pt x="2397980" y="337686"/>
                  </a:lnTo>
                  <a:lnTo>
                    <a:pt x="2362964" y="309457"/>
                  </a:lnTo>
                  <a:lnTo>
                    <a:pt x="2327074" y="282293"/>
                  </a:lnTo>
                  <a:lnTo>
                    <a:pt x="2290336" y="256220"/>
                  </a:lnTo>
                  <a:lnTo>
                    <a:pt x="2252772" y="231260"/>
                  </a:lnTo>
                  <a:lnTo>
                    <a:pt x="2214408" y="207440"/>
                  </a:lnTo>
                  <a:lnTo>
                    <a:pt x="2175266" y="184781"/>
                  </a:lnTo>
                  <a:lnTo>
                    <a:pt x="2135373" y="163309"/>
                  </a:lnTo>
                  <a:lnTo>
                    <a:pt x="2094750" y="143048"/>
                  </a:lnTo>
                  <a:lnTo>
                    <a:pt x="2053424" y="124021"/>
                  </a:lnTo>
                  <a:lnTo>
                    <a:pt x="2011416" y="106253"/>
                  </a:lnTo>
                  <a:lnTo>
                    <a:pt x="1968753" y="89768"/>
                  </a:lnTo>
                  <a:lnTo>
                    <a:pt x="1925458" y="74590"/>
                  </a:lnTo>
                  <a:lnTo>
                    <a:pt x="1881554" y="60743"/>
                  </a:lnTo>
                  <a:lnTo>
                    <a:pt x="1837067" y="48252"/>
                  </a:lnTo>
                  <a:lnTo>
                    <a:pt x="1792020" y="37139"/>
                  </a:lnTo>
                  <a:lnTo>
                    <a:pt x="1746437" y="27431"/>
                  </a:lnTo>
                  <a:lnTo>
                    <a:pt x="1700342" y="19149"/>
                  </a:lnTo>
                  <a:lnTo>
                    <a:pt x="1653760" y="12320"/>
                  </a:lnTo>
                  <a:lnTo>
                    <a:pt x="1606715" y="6966"/>
                  </a:lnTo>
                  <a:lnTo>
                    <a:pt x="1559230" y="3112"/>
                  </a:lnTo>
                  <a:lnTo>
                    <a:pt x="1511330" y="782"/>
                  </a:lnTo>
                  <a:lnTo>
                    <a:pt x="1463039" y="0"/>
                  </a:lnTo>
                  <a:close/>
                </a:path>
              </a:pathLst>
            </a:custGeom>
            <a:solidFill>
              <a:srgbClr val="F8DE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510790" y="3390138"/>
              <a:ext cx="2926080" cy="2926080"/>
            </a:xfrm>
            <a:custGeom>
              <a:avLst/>
              <a:gdLst/>
              <a:ahLst/>
              <a:cxnLst/>
              <a:rect l="l" t="t" r="r" b="b"/>
              <a:pathLst>
                <a:path w="2926079" h="2926079">
                  <a:moveTo>
                    <a:pt x="0" y="1463039"/>
                  </a:moveTo>
                  <a:lnTo>
                    <a:pt x="782" y="1414749"/>
                  </a:lnTo>
                  <a:lnTo>
                    <a:pt x="3112" y="1366849"/>
                  </a:lnTo>
                  <a:lnTo>
                    <a:pt x="6966" y="1319364"/>
                  </a:lnTo>
                  <a:lnTo>
                    <a:pt x="12320" y="1272319"/>
                  </a:lnTo>
                  <a:lnTo>
                    <a:pt x="19149" y="1225737"/>
                  </a:lnTo>
                  <a:lnTo>
                    <a:pt x="27431" y="1179642"/>
                  </a:lnTo>
                  <a:lnTo>
                    <a:pt x="37139" y="1134059"/>
                  </a:lnTo>
                  <a:lnTo>
                    <a:pt x="48252" y="1089012"/>
                  </a:lnTo>
                  <a:lnTo>
                    <a:pt x="60743" y="1044525"/>
                  </a:lnTo>
                  <a:lnTo>
                    <a:pt x="74590" y="1000621"/>
                  </a:lnTo>
                  <a:lnTo>
                    <a:pt x="89768" y="957326"/>
                  </a:lnTo>
                  <a:lnTo>
                    <a:pt x="106253" y="914663"/>
                  </a:lnTo>
                  <a:lnTo>
                    <a:pt x="124021" y="872655"/>
                  </a:lnTo>
                  <a:lnTo>
                    <a:pt x="143048" y="831329"/>
                  </a:lnTo>
                  <a:lnTo>
                    <a:pt x="163309" y="790706"/>
                  </a:lnTo>
                  <a:lnTo>
                    <a:pt x="184781" y="750813"/>
                  </a:lnTo>
                  <a:lnTo>
                    <a:pt x="207440" y="711671"/>
                  </a:lnTo>
                  <a:lnTo>
                    <a:pt x="231260" y="673307"/>
                  </a:lnTo>
                  <a:lnTo>
                    <a:pt x="256220" y="635743"/>
                  </a:lnTo>
                  <a:lnTo>
                    <a:pt x="282293" y="599005"/>
                  </a:lnTo>
                  <a:lnTo>
                    <a:pt x="309457" y="563115"/>
                  </a:lnTo>
                  <a:lnTo>
                    <a:pt x="337686" y="528099"/>
                  </a:lnTo>
                  <a:lnTo>
                    <a:pt x="366957" y="493979"/>
                  </a:lnTo>
                  <a:lnTo>
                    <a:pt x="397246" y="460782"/>
                  </a:lnTo>
                  <a:lnTo>
                    <a:pt x="428529" y="428529"/>
                  </a:lnTo>
                  <a:lnTo>
                    <a:pt x="460782" y="397246"/>
                  </a:lnTo>
                  <a:lnTo>
                    <a:pt x="493979" y="366957"/>
                  </a:lnTo>
                  <a:lnTo>
                    <a:pt x="528099" y="337686"/>
                  </a:lnTo>
                  <a:lnTo>
                    <a:pt x="563115" y="309457"/>
                  </a:lnTo>
                  <a:lnTo>
                    <a:pt x="599005" y="282293"/>
                  </a:lnTo>
                  <a:lnTo>
                    <a:pt x="635743" y="256220"/>
                  </a:lnTo>
                  <a:lnTo>
                    <a:pt x="673307" y="231260"/>
                  </a:lnTo>
                  <a:lnTo>
                    <a:pt x="711671" y="207440"/>
                  </a:lnTo>
                  <a:lnTo>
                    <a:pt x="750813" y="184781"/>
                  </a:lnTo>
                  <a:lnTo>
                    <a:pt x="790706" y="163309"/>
                  </a:lnTo>
                  <a:lnTo>
                    <a:pt x="831329" y="143048"/>
                  </a:lnTo>
                  <a:lnTo>
                    <a:pt x="872655" y="124021"/>
                  </a:lnTo>
                  <a:lnTo>
                    <a:pt x="914663" y="106253"/>
                  </a:lnTo>
                  <a:lnTo>
                    <a:pt x="957326" y="89768"/>
                  </a:lnTo>
                  <a:lnTo>
                    <a:pt x="1000621" y="74590"/>
                  </a:lnTo>
                  <a:lnTo>
                    <a:pt x="1044525" y="60743"/>
                  </a:lnTo>
                  <a:lnTo>
                    <a:pt x="1089012" y="48252"/>
                  </a:lnTo>
                  <a:lnTo>
                    <a:pt x="1134059" y="37139"/>
                  </a:lnTo>
                  <a:lnTo>
                    <a:pt x="1179642" y="27431"/>
                  </a:lnTo>
                  <a:lnTo>
                    <a:pt x="1225737" y="19149"/>
                  </a:lnTo>
                  <a:lnTo>
                    <a:pt x="1272319" y="12320"/>
                  </a:lnTo>
                  <a:lnTo>
                    <a:pt x="1319364" y="6966"/>
                  </a:lnTo>
                  <a:lnTo>
                    <a:pt x="1366849" y="3112"/>
                  </a:lnTo>
                  <a:lnTo>
                    <a:pt x="1414749" y="782"/>
                  </a:lnTo>
                  <a:lnTo>
                    <a:pt x="1463039" y="0"/>
                  </a:lnTo>
                  <a:lnTo>
                    <a:pt x="1511330" y="782"/>
                  </a:lnTo>
                  <a:lnTo>
                    <a:pt x="1559230" y="3112"/>
                  </a:lnTo>
                  <a:lnTo>
                    <a:pt x="1606715" y="6966"/>
                  </a:lnTo>
                  <a:lnTo>
                    <a:pt x="1653760" y="12320"/>
                  </a:lnTo>
                  <a:lnTo>
                    <a:pt x="1700342" y="19149"/>
                  </a:lnTo>
                  <a:lnTo>
                    <a:pt x="1746437" y="27431"/>
                  </a:lnTo>
                  <a:lnTo>
                    <a:pt x="1792020" y="37139"/>
                  </a:lnTo>
                  <a:lnTo>
                    <a:pt x="1837067" y="48252"/>
                  </a:lnTo>
                  <a:lnTo>
                    <a:pt x="1881554" y="60743"/>
                  </a:lnTo>
                  <a:lnTo>
                    <a:pt x="1925458" y="74590"/>
                  </a:lnTo>
                  <a:lnTo>
                    <a:pt x="1968753" y="89768"/>
                  </a:lnTo>
                  <a:lnTo>
                    <a:pt x="2011416" y="106253"/>
                  </a:lnTo>
                  <a:lnTo>
                    <a:pt x="2053424" y="124021"/>
                  </a:lnTo>
                  <a:lnTo>
                    <a:pt x="2094750" y="143048"/>
                  </a:lnTo>
                  <a:lnTo>
                    <a:pt x="2135373" y="163309"/>
                  </a:lnTo>
                  <a:lnTo>
                    <a:pt x="2175266" y="184781"/>
                  </a:lnTo>
                  <a:lnTo>
                    <a:pt x="2214408" y="207440"/>
                  </a:lnTo>
                  <a:lnTo>
                    <a:pt x="2252772" y="231260"/>
                  </a:lnTo>
                  <a:lnTo>
                    <a:pt x="2290336" y="256220"/>
                  </a:lnTo>
                  <a:lnTo>
                    <a:pt x="2327074" y="282293"/>
                  </a:lnTo>
                  <a:lnTo>
                    <a:pt x="2362964" y="309457"/>
                  </a:lnTo>
                  <a:lnTo>
                    <a:pt x="2397980" y="337686"/>
                  </a:lnTo>
                  <a:lnTo>
                    <a:pt x="2432100" y="366957"/>
                  </a:lnTo>
                  <a:lnTo>
                    <a:pt x="2465297" y="397246"/>
                  </a:lnTo>
                  <a:lnTo>
                    <a:pt x="2497550" y="428529"/>
                  </a:lnTo>
                  <a:lnTo>
                    <a:pt x="2528833" y="460782"/>
                  </a:lnTo>
                  <a:lnTo>
                    <a:pt x="2559122" y="493979"/>
                  </a:lnTo>
                  <a:lnTo>
                    <a:pt x="2588393" y="528099"/>
                  </a:lnTo>
                  <a:lnTo>
                    <a:pt x="2616622" y="563115"/>
                  </a:lnTo>
                  <a:lnTo>
                    <a:pt x="2643786" y="599005"/>
                  </a:lnTo>
                  <a:lnTo>
                    <a:pt x="2669859" y="635743"/>
                  </a:lnTo>
                  <a:lnTo>
                    <a:pt x="2694819" y="673307"/>
                  </a:lnTo>
                  <a:lnTo>
                    <a:pt x="2718639" y="711671"/>
                  </a:lnTo>
                  <a:lnTo>
                    <a:pt x="2741298" y="750813"/>
                  </a:lnTo>
                  <a:lnTo>
                    <a:pt x="2762770" y="790706"/>
                  </a:lnTo>
                  <a:lnTo>
                    <a:pt x="2783031" y="831329"/>
                  </a:lnTo>
                  <a:lnTo>
                    <a:pt x="2802058" y="872655"/>
                  </a:lnTo>
                  <a:lnTo>
                    <a:pt x="2819826" y="914663"/>
                  </a:lnTo>
                  <a:lnTo>
                    <a:pt x="2836311" y="957326"/>
                  </a:lnTo>
                  <a:lnTo>
                    <a:pt x="2851489" y="1000621"/>
                  </a:lnTo>
                  <a:lnTo>
                    <a:pt x="2865336" y="1044525"/>
                  </a:lnTo>
                  <a:lnTo>
                    <a:pt x="2877827" y="1089012"/>
                  </a:lnTo>
                  <a:lnTo>
                    <a:pt x="2888940" y="1134059"/>
                  </a:lnTo>
                  <a:lnTo>
                    <a:pt x="2898648" y="1179642"/>
                  </a:lnTo>
                  <a:lnTo>
                    <a:pt x="2906930" y="1225737"/>
                  </a:lnTo>
                  <a:lnTo>
                    <a:pt x="2913759" y="1272319"/>
                  </a:lnTo>
                  <a:lnTo>
                    <a:pt x="2919113" y="1319364"/>
                  </a:lnTo>
                  <a:lnTo>
                    <a:pt x="2922967" y="1366849"/>
                  </a:lnTo>
                  <a:lnTo>
                    <a:pt x="2925297" y="1414749"/>
                  </a:lnTo>
                  <a:lnTo>
                    <a:pt x="2926080" y="1463039"/>
                  </a:lnTo>
                  <a:lnTo>
                    <a:pt x="2925297" y="1511330"/>
                  </a:lnTo>
                  <a:lnTo>
                    <a:pt x="2922967" y="1559230"/>
                  </a:lnTo>
                  <a:lnTo>
                    <a:pt x="2919113" y="1606715"/>
                  </a:lnTo>
                  <a:lnTo>
                    <a:pt x="2913759" y="1653760"/>
                  </a:lnTo>
                  <a:lnTo>
                    <a:pt x="2906930" y="1700342"/>
                  </a:lnTo>
                  <a:lnTo>
                    <a:pt x="2898648" y="1746437"/>
                  </a:lnTo>
                  <a:lnTo>
                    <a:pt x="2888940" y="1792020"/>
                  </a:lnTo>
                  <a:lnTo>
                    <a:pt x="2877827" y="1837067"/>
                  </a:lnTo>
                  <a:lnTo>
                    <a:pt x="2865336" y="1881554"/>
                  </a:lnTo>
                  <a:lnTo>
                    <a:pt x="2851489" y="1925458"/>
                  </a:lnTo>
                  <a:lnTo>
                    <a:pt x="2836311" y="1968753"/>
                  </a:lnTo>
                  <a:lnTo>
                    <a:pt x="2819826" y="2011416"/>
                  </a:lnTo>
                  <a:lnTo>
                    <a:pt x="2802058" y="2053424"/>
                  </a:lnTo>
                  <a:lnTo>
                    <a:pt x="2783031" y="2094750"/>
                  </a:lnTo>
                  <a:lnTo>
                    <a:pt x="2762770" y="2135373"/>
                  </a:lnTo>
                  <a:lnTo>
                    <a:pt x="2741298" y="2175266"/>
                  </a:lnTo>
                  <a:lnTo>
                    <a:pt x="2718639" y="2214408"/>
                  </a:lnTo>
                  <a:lnTo>
                    <a:pt x="2694819" y="2252772"/>
                  </a:lnTo>
                  <a:lnTo>
                    <a:pt x="2669859" y="2290336"/>
                  </a:lnTo>
                  <a:lnTo>
                    <a:pt x="2643786" y="2327074"/>
                  </a:lnTo>
                  <a:lnTo>
                    <a:pt x="2616622" y="2362964"/>
                  </a:lnTo>
                  <a:lnTo>
                    <a:pt x="2588393" y="2397980"/>
                  </a:lnTo>
                  <a:lnTo>
                    <a:pt x="2559122" y="2432100"/>
                  </a:lnTo>
                  <a:lnTo>
                    <a:pt x="2528833" y="2465297"/>
                  </a:lnTo>
                  <a:lnTo>
                    <a:pt x="2497550" y="2497550"/>
                  </a:lnTo>
                  <a:lnTo>
                    <a:pt x="2465297" y="2528833"/>
                  </a:lnTo>
                  <a:lnTo>
                    <a:pt x="2432100" y="2559122"/>
                  </a:lnTo>
                  <a:lnTo>
                    <a:pt x="2397980" y="2588393"/>
                  </a:lnTo>
                  <a:lnTo>
                    <a:pt x="2362964" y="2616622"/>
                  </a:lnTo>
                  <a:lnTo>
                    <a:pt x="2327074" y="2643786"/>
                  </a:lnTo>
                  <a:lnTo>
                    <a:pt x="2290336" y="2669859"/>
                  </a:lnTo>
                  <a:lnTo>
                    <a:pt x="2252772" y="2694819"/>
                  </a:lnTo>
                  <a:lnTo>
                    <a:pt x="2214408" y="2718639"/>
                  </a:lnTo>
                  <a:lnTo>
                    <a:pt x="2175266" y="2741298"/>
                  </a:lnTo>
                  <a:lnTo>
                    <a:pt x="2135373" y="2762770"/>
                  </a:lnTo>
                  <a:lnTo>
                    <a:pt x="2094750" y="2783031"/>
                  </a:lnTo>
                  <a:lnTo>
                    <a:pt x="2053424" y="2802058"/>
                  </a:lnTo>
                  <a:lnTo>
                    <a:pt x="2011416" y="2819826"/>
                  </a:lnTo>
                  <a:lnTo>
                    <a:pt x="1968753" y="2836311"/>
                  </a:lnTo>
                  <a:lnTo>
                    <a:pt x="1925458" y="2851489"/>
                  </a:lnTo>
                  <a:lnTo>
                    <a:pt x="1881554" y="2865336"/>
                  </a:lnTo>
                  <a:lnTo>
                    <a:pt x="1837067" y="2877827"/>
                  </a:lnTo>
                  <a:lnTo>
                    <a:pt x="1792020" y="2888940"/>
                  </a:lnTo>
                  <a:lnTo>
                    <a:pt x="1746437" y="2898648"/>
                  </a:lnTo>
                  <a:lnTo>
                    <a:pt x="1700342" y="2906930"/>
                  </a:lnTo>
                  <a:lnTo>
                    <a:pt x="1653760" y="2913759"/>
                  </a:lnTo>
                  <a:lnTo>
                    <a:pt x="1606715" y="2919113"/>
                  </a:lnTo>
                  <a:lnTo>
                    <a:pt x="1559230" y="2922967"/>
                  </a:lnTo>
                  <a:lnTo>
                    <a:pt x="1511330" y="2925297"/>
                  </a:lnTo>
                  <a:lnTo>
                    <a:pt x="1463039" y="2926080"/>
                  </a:lnTo>
                  <a:lnTo>
                    <a:pt x="1414749" y="2925297"/>
                  </a:lnTo>
                  <a:lnTo>
                    <a:pt x="1366849" y="2922967"/>
                  </a:lnTo>
                  <a:lnTo>
                    <a:pt x="1319364" y="2919113"/>
                  </a:lnTo>
                  <a:lnTo>
                    <a:pt x="1272319" y="2913759"/>
                  </a:lnTo>
                  <a:lnTo>
                    <a:pt x="1225737" y="2906930"/>
                  </a:lnTo>
                  <a:lnTo>
                    <a:pt x="1179642" y="2898648"/>
                  </a:lnTo>
                  <a:lnTo>
                    <a:pt x="1134059" y="2888940"/>
                  </a:lnTo>
                  <a:lnTo>
                    <a:pt x="1089012" y="2877827"/>
                  </a:lnTo>
                  <a:lnTo>
                    <a:pt x="1044525" y="2865336"/>
                  </a:lnTo>
                  <a:lnTo>
                    <a:pt x="1000621" y="2851489"/>
                  </a:lnTo>
                  <a:lnTo>
                    <a:pt x="957326" y="2836311"/>
                  </a:lnTo>
                  <a:lnTo>
                    <a:pt x="914663" y="2819826"/>
                  </a:lnTo>
                  <a:lnTo>
                    <a:pt x="872655" y="2802058"/>
                  </a:lnTo>
                  <a:lnTo>
                    <a:pt x="831329" y="2783031"/>
                  </a:lnTo>
                  <a:lnTo>
                    <a:pt x="790706" y="2762770"/>
                  </a:lnTo>
                  <a:lnTo>
                    <a:pt x="750813" y="2741298"/>
                  </a:lnTo>
                  <a:lnTo>
                    <a:pt x="711671" y="2718639"/>
                  </a:lnTo>
                  <a:lnTo>
                    <a:pt x="673307" y="2694819"/>
                  </a:lnTo>
                  <a:lnTo>
                    <a:pt x="635743" y="2669859"/>
                  </a:lnTo>
                  <a:lnTo>
                    <a:pt x="599005" y="2643786"/>
                  </a:lnTo>
                  <a:lnTo>
                    <a:pt x="563115" y="2616622"/>
                  </a:lnTo>
                  <a:lnTo>
                    <a:pt x="528099" y="2588393"/>
                  </a:lnTo>
                  <a:lnTo>
                    <a:pt x="493979" y="2559122"/>
                  </a:lnTo>
                  <a:lnTo>
                    <a:pt x="460782" y="2528833"/>
                  </a:lnTo>
                  <a:lnTo>
                    <a:pt x="428529" y="2497550"/>
                  </a:lnTo>
                  <a:lnTo>
                    <a:pt x="397246" y="2465297"/>
                  </a:lnTo>
                  <a:lnTo>
                    <a:pt x="366957" y="2432100"/>
                  </a:lnTo>
                  <a:lnTo>
                    <a:pt x="337686" y="2397980"/>
                  </a:lnTo>
                  <a:lnTo>
                    <a:pt x="309457" y="2362964"/>
                  </a:lnTo>
                  <a:lnTo>
                    <a:pt x="282293" y="2327074"/>
                  </a:lnTo>
                  <a:lnTo>
                    <a:pt x="256220" y="2290336"/>
                  </a:lnTo>
                  <a:lnTo>
                    <a:pt x="231260" y="2252772"/>
                  </a:lnTo>
                  <a:lnTo>
                    <a:pt x="207440" y="2214408"/>
                  </a:lnTo>
                  <a:lnTo>
                    <a:pt x="184781" y="2175266"/>
                  </a:lnTo>
                  <a:lnTo>
                    <a:pt x="163309" y="2135373"/>
                  </a:lnTo>
                  <a:lnTo>
                    <a:pt x="143048" y="2094750"/>
                  </a:lnTo>
                  <a:lnTo>
                    <a:pt x="124021" y="2053424"/>
                  </a:lnTo>
                  <a:lnTo>
                    <a:pt x="106253" y="2011416"/>
                  </a:lnTo>
                  <a:lnTo>
                    <a:pt x="89768" y="1968753"/>
                  </a:lnTo>
                  <a:lnTo>
                    <a:pt x="74590" y="1925458"/>
                  </a:lnTo>
                  <a:lnTo>
                    <a:pt x="60743" y="1881554"/>
                  </a:lnTo>
                  <a:lnTo>
                    <a:pt x="48252" y="1837067"/>
                  </a:lnTo>
                  <a:lnTo>
                    <a:pt x="37139" y="1792020"/>
                  </a:lnTo>
                  <a:lnTo>
                    <a:pt x="27431" y="1746437"/>
                  </a:lnTo>
                  <a:lnTo>
                    <a:pt x="19149" y="1700342"/>
                  </a:lnTo>
                  <a:lnTo>
                    <a:pt x="12320" y="1653760"/>
                  </a:lnTo>
                  <a:lnTo>
                    <a:pt x="6966" y="1606715"/>
                  </a:lnTo>
                  <a:lnTo>
                    <a:pt x="3112" y="1559230"/>
                  </a:lnTo>
                  <a:lnTo>
                    <a:pt x="782" y="1511330"/>
                  </a:lnTo>
                  <a:lnTo>
                    <a:pt x="0" y="1463039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5035296" y="1807464"/>
            <a:ext cx="2179320" cy="1402080"/>
            <a:chOff x="5035296" y="1807464"/>
            <a:chExt cx="2179320" cy="1402080"/>
          </a:xfrm>
        </p:grpSpPr>
        <p:sp>
          <p:nvSpPr>
            <p:cNvPr id="12" name="object 12"/>
            <p:cNvSpPr/>
            <p:nvPr/>
          </p:nvSpPr>
          <p:spPr>
            <a:xfrm>
              <a:off x="5048250" y="1820418"/>
              <a:ext cx="1374775" cy="1376680"/>
            </a:xfrm>
            <a:custGeom>
              <a:avLst/>
              <a:gdLst/>
              <a:ahLst/>
              <a:cxnLst/>
              <a:rect l="l" t="t" r="r" b="b"/>
              <a:pathLst>
                <a:path w="1374775" h="1376680">
                  <a:moveTo>
                    <a:pt x="687324" y="0"/>
                  </a:moveTo>
                  <a:lnTo>
                    <a:pt x="640265" y="1587"/>
                  </a:lnTo>
                  <a:lnTo>
                    <a:pt x="594057" y="6282"/>
                  </a:lnTo>
                  <a:lnTo>
                    <a:pt x="548802" y="13980"/>
                  </a:lnTo>
                  <a:lnTo>
                    <a:pt x="504604" y="24581"/>
                  </a:lnTo>
                  <a:lnTo>
                    <a:pt x="461564" y="37981"/>
                  </a:lnTo>
                  <a:lnTo>
                    <a:pt x="419784" y="54078"/>
                  </a:lnTo>
                  <a:lnTo>
                    <a:pt x="379367" y="72769"/>
                  </a:lnTo>
                  <a:lnTo>
                    <a:pt x="340416" y="93951"/>
                  </a:lnTo>
                  <a:lnTo>
                    <a:pt x="303032" y="117523"/>
                  </a:lnTo>
                  <a:lnTo>
                    <a:pt x="267318" y="143382"/>
                  </a:lnTo>
                  <a:lnTo>
                    <a:pt x="233377" y="171424"/>
                  </a:lnTo>
                  <a:lnTo>
                    <a:pt x="201310" y="201549"/>
                  </a:lnTo>
                  <a:lnTo>
                    <a:pt x="171221" y="233652"/>
                  </a:lnTo>
                  <a:lnTo>
                    <a:pt x="143211" y="267632"/>
                  </a:lnTo>
                  <a:lnTo>
                    <a:pt x="117382" y="303386"/>
                  </a:lnTo>
                  <a:lnTo>
                    <a:pt x="93838" y="340811"/>
                  </a:lnTo>
                  <a:lnTo>
                    <a:pt x="72681" y="379805"/>
                  </a:lnTo>
                  <a:lnTo>
                    <a:pt x="54012" y="420266"/>
                  </a:lnTo>
                  <a:lnTo>
                    <a:pt x="37935" y="462091"/>
                  </a:lnTo>
                  <a:lnTo>
                    <a:pt x="24551" y="505177"/>
                  </a:lnTo>
                  <a:lnTo>
                    <a:pt x="13963" y="549422"/>
                  </a:lnTo>
                  <a:lnTo>
                    <a:pt x="6274" y="594724"/>
                  </a:lnTo>
                  <a:lnTo>
                    <a:pt x="1585" y="640979"/>
                  </a:lnTo>
                  <a:lnTo>
                    <a:pt x="0" y="688085"/>
                  </a:lnTo>
                  <a:lnTo>
                    <a:pt x="1585" y="735192"/>
                  </a:lnTo>
                  <a:lnTo>
                    <a:pt x="6274" y="781447"/>
                  </a:lnTo>
                  <a:lnTo>
                    <a:pt x="13963" y="826749"/>
                  </a:lnTo>
                  <a:lnTo>
                    <a:pt x="24551" y="870994"/>
                  </a:lnTo>
                  <a:lnTo>
                    <a:pt x="37935" y="914080"/>
                  </a:lnTo>
                  <a:lnTo>
                    <a:pt x="54012" y="955905"/>
                  </a:lnTo>
                  <a:lnTo>
                    <a:pt x="72681" y="996366"/>
                  </a:lnTo>
                  <a:lnTo>
                    <a:pt x="93838" y="1035360"/>
                  </a:lnTo>
                  <a:lnTo>
                    <a:pt x="117382" y="1072785"/>
                  </a:lnTo>
                  <a:lnTo>
                    <a:pt x="143211" y="1108539"/>
                  </a:lnTo>
                  <a:lnTo>
                    <a:pt x="171221" y="1142519"/>
                  </a:lnTo>
                  <a:lnTo>
                    <a:pt x="201310" y="1174622"/>
                  </a:lnTo>
                  <a:lnTo>
                    <a:pt x="233377" y="1204747"/>
                  </a:lnTo>
                  <a:lnTo>
                    <a:pt x="267318" y="1232789"/>
                  </a:lnTo>
                  <a:lnTo>
                    <a:pt x="303032" y="1258648"/>
                  </a:lnTo>
                  <a:lnTo>
                    <a:pt x="340416" y="1282220"/>
                  </a:lnTo>
                  <a:lnTo>
                    <a:pt x="379367" y="1303402"/>
                  </a:lnTo>
                  <a:lnTo>
                    <a:pt x="419784" y="1322093"/>
                  </a:lnTo>
                  <a:lnTo>
                    <a:pt x="461564" y="1338190"/>
                  </a:lnTo>
                  <a:lnTo>
                    <a:pt x="504604" y="1351590"/>
                  </a:lnTo>
                  <a:lnTo>
                    <a:pt x="548802" y="1362191"/>
                  </a:lnTo>
                  <a:lnTo>
                    <a:pt x="594057" y="1369889"/>
                  </a:lnTo>
                  <a:lnTo>
                    <a:pt x="640265" y="1374584"/>
                  </a:lnTo>
                  <a:lnTo>
                    <a:pt x="687324" y="1376171"/>
                  </a:lnTo>
                  <a:lnTo>
                    <a:pt x="734382" y="1374584"/>
                  </a:lnTo>
                  <a:lnTo>
                    <a:pt x="780590" y="1369889"/>
                  </a:lnTo>
                  <a:lnTo>
                    <a:pt x="825845" y="1362191"/>
                  </a:lnTo>
                  <a:lnTo>
                    <a:pt x="870043" y="1351590"/>
                  </a:lnTo>
                  <a:lnTo>
                    <a:pt x="913083" y="1338190"/>
                  </a:lnTo>
                  <a:lnTo>
                    <a:pt x="954863" y="1322093"/>
                  </a:lnTo>
                  <a:lnTo>
                    <a:pt x="995280" y="1303402"/>
                  </a:lnTo>
                  <a:lnTo>
                    <a:pt x="1034231" y="1282220"/>
                  </a:lnTo>
                  <a:lnTo>
                    <a:pt x="1071615" y="1258648"/>
                  </a:lnTo>
                  <a:lnTo>
                    <a:pt x="1107329" y="1232789"/>
                  </a:lnTo>
                  <a:lnTo>
                    <a:pt x="1141270" y="1204747"/>
                  </a:lnTo>
                  <a:lnTo>
                    <a:pt x="1173337" y="1174622"/>
                  </a:lnTo>
                  <a:lnTo>
                    <a:pt x="1203426" y="1142519"/>
                  </a:lnTo>
                  <a:lnTo>
                    <a:pt x="1231436" y="1108539"/>
                  </a:lnTo>
                  <a:lnTo>
                    <a:pt x="1257265" y="1072785"/>
                  </a:lnTo>
                  <a:lnTo>
                    <a:pt x="1280809" y="1035360"/>
                  </a:lnTo>
                  <a:lnTo>
                    <a:pt x="1301966" y="996366"/>
                  </a:lnTo>
                  <a:lnTo>
                    <a:pt x="1320635" y="955905"/>
                  </a:lnTo>
                  <a:lnTo>
                    <a:pt x="1336712" y="914080"/>
                  </a:lnTo>
                  <a:lnTo>
                    <a:pt x="1350096" y="870994"/>
                  </a:lnTo>
                  <a:lnTo>
                    <a:pt x="1360684" y="826749"/>
                  </a:lnTo>
                  <a:lnTo>
                    <a:pt x="1368373" y="781447"/>
                  </a:lnTo>
                  <a:lnTo>
                    <a:pt x="1373062" y="735192"/>
                  </a:lnTo>
                  <a:lnTo>
                    <a:pt x="1374648" y="688085"/>
                  </a:lnTo>
                  <a:lnTo>
                    <a:pt x="1373062" y="640979"/>
                  </a:lnTo>
                  <a:lnTo>
                    <a:pt x="1368373" y="594724"/>
                  </a:lnTo>
                  <a:lnTo>
                    <a:pt x="1360684" y="549422"/>
                  </a:lnTo>
                  <a:lnTo>
                    <a:pt x="1350096" y="505177"/>
                  </a:lnTo>
                  <a:lnTo>
                    <a:pt x="1336712" y="462091"/>
                  </a:lnTo>
                  <a:lnTo>
                    <a:pt x="1320635" y="420266"/>
                  </a:lnTo>
                  <a:lnTo>
                    <a:pt x="1301966" y="379805"/>
                  </a:lnTo>
                  <a:lnTo>
                    <a:pt x="1280809" y="340811"/>
                  </a:lnTo>
                  <a:lnTo>
                    <a:pt x="1257265" y="303386"/>
                  </a:lnTo>
                  <a:lnTo>
                    <a:pt x="1231436" y="267632"/>
                  </a:lnTo>
                  <a:lnTo>
                    <a:pt x="1203426" y="233652"/>
                  </a:lnTo>
                  <a:lnTo>
                    <a:pt x="1173337" y="201548"/>
                  </a:lnTo>
                  <a:lnTo>
                    <a:pt x="1141270" y="171424"/>
                  </a:lnTo>
                  <a:lnTo>
                    <a:pt x="1107329" y="143382"/>
                  </a:lnTo>
                  <a:lnTo>
                    <a:pt x="1071615" y="117523"/>
                  </a:lnTo>
                  <a:lnTo>
                    <a:pt x="1034231" y="93951"/>
                  </a:lnTo>
                  <a:lnTo>
                    <a:pt x="995280" y="72769"/>
                  </a:lnTo>
                  <a:lnTo>
                    <a:pt x="954863" y="54078"/>
                  </a:lnTo>
                  <a:lnTo>
                    <a:pt x="913083" y="37981"/>
                  </a:lnTo>
                  <a:lnTo>
                    <a:pt x="870043" y="24581"/>
                  </a:lnTo>
                  <a:lnTo>
                    <a:pt x="825845" y="13980"/>
                  </a:lnTo>
                  <a:lnTo>
                    <a:pt x="780590" y="6282"/>
                  </a:lnTo>
                  <a:lnTo>
                    <a:pt x="734382" y="1587"/>
                  </a:lnTo>
                  <a:lnTo>
                    <a:pt x="687324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48250" y="1820418"/>
              <a:ext cx="1374775" cy="1376680"/>
            </a:xfrm>
            <a:custGeom>
              <a:avLst/>
              <a:gdLst/>
              <a:ahLst/>
              <a:cxnLst/>
              <a:rect l="l" t="t" r="r" b="b"/>
              <a:pathLst>
                <a:path w="1374775" h="1376680">
                  <a:moveTo>
                    <a:pt x="0" y="688085"/>
                  </a:moveTo>
                  <a:lnTo>
                    <a:pt x="1585" y="640979"/>
                  </a:lnTo>
                  <a:lnTo>
                    <a:pt x="6274" y="594724"/>
                  </a:lnTo>
                  <a:lnTo>
                    <a:pt x="13963" y="549422"/>
                  </a:lnTo>
                  <a:lnTo>
                    <a:pt x="24551" y="505177"/>
                  </a:lnTo>
                  <a:lnTo>
                    <a:pt x="37935" y="462091"/>
                  </a:lnTo>
                  <a:lnTo>
                    <a:pt x="54012" y="420266"/>
                  </a:lnTo>
                  <a:lnTo>
                    <a:pt x="72681" y="379805"/>
                  </a:lnTo>
                  <a:lnTo>
                    <a:pt x="93838" y="340811"/>
                  </a:lnTo>
                  <a:lnTo>
                    <a:pt x="117382" y="303386"/>
                  </a:lnTo>
                  <a:lnTo>
                    <a:pt x="143211" y="267632"/>
                  </a:lnTo>
                  <a:lnTo>
                    <a:pt x="171221" y="233652"/>
                  </a:lnTo>
                  <a:lnTo>
                    <a:pt x="201310" y="201549"/>
                  </a:lnTo>
                  <a:lnTo>
                    <a:pt x="233377" y="171424"/>
                  </a:lnTo>
                  <a:lnTo>
                    <a:pt x="267318" y="143382"/>
                  </a:lnTo>
                  <a:lnTo>
                    <a:pt x="303032" y="117523"/>
                  </a:lnTo>
                  <a:lnTo>
                    <a:pt x="340416" y="93951"/>
                  </a:lnTo>
                  <a:lnTo>
                    <a:pt x="379367" y="72769"/>
                  </a:lnTo>
                  <a:lnTo>
                    <a:pt x="419784" y="54078"/>
                  </a:lnTo>
                  <a:lnTo>
                    <a:pt x="461564" y="37981"/>
                  </a:lnTo>
                  <a:lnTo>
                    <a:pt x="504604" y="24581"/>
                  </a:lnTo>
                  <a:lnTo>
                    <a:pt x="548802" y="13980"/>
                  </a:lnTo>
                  <a:lnTo>
                    <a:pt x="594057" y="6282"/>
                  </a:lnTo>
                  <a:lnTo>
                    <a:pt x="640265" y="1587"/>
                  </a:lnTo>
                  <a:lnTo>
                    <a:pt x="687324" y="0"/>
                  </a:lnTo>
                  <a:lnTo>
                    <a:pt x="734382" y="1587"/>
                  </a:lnTo>
                  <a:lnTo>
                    <a:pt x="780590" y="6282"/>
                  </a:lnTo>
                  <a:lnTo>
                    <a:pt x="825845" y="13980"/>
                  </a:lnTo>
                  <a:lnTo>
                    <a:pt x="870043" y="24581"/>
                  </a:lnTo>
                  <a:lnTo>
                    <a:pt x="913083" y="37981"/>
                  </a:lnTo>
                  <a:lnTo>
                    <a:pt x="954863" y="54078"/>
                  </a:lnTo>
                  <a:lnTo>
                    <a:pt x="995280" y="72769"/>
                  </a:lnTo>
                  <a:lnTo>
                    <a:pt x="1034231" y="93951"/>
                  </a:lnTo>
                  <a:lnTo>
                    <a:pt x="1071615" y="117523"/>
                  </a:lnTo>
                  <a:lnTo>
                    <a:pt x="1107329" y="143382"/>
                  </a:lnTo>
                  <a:lnTo>
                    <a:pt x="1141270" y="171424"/>
                  </a:lnTo>
                  <a:lnTo>
                    <a:pt x="1173337" y="201548"/>
                  </a:lnTo>
                  <a:lnTo>
                    <a:pt x="1203426" y="233652"/>
                  </a:lnTo>
                  <a:lnTo>
                    <a:pt x="1231436" y="267632"/>
                  </a:lnTo>
                  <a:lnTo>
                    <a:pt x="1257265" y="303386"/>
                  </a:lnTo>
                  <a:lnTo>
                    <a:pt x="1280809" y="340811"/>
                  </a:lnTo>
                  <a:lnTo>
                    <a:pt x="1301966" y="379805"/>
                  </a:lnTo>
                  <a:lnTo>
                    <a:pt x="1320635" y="420266"/>
                  </a:lnTo>
                  <a:lnTo>
                    <a:pt x="1336712" y="462091"/>
                  </a:lnTo>
                  <a:lnTo>
                    <a:pt x="1350096" y="505177"/>
                  </a:lnTo>
                  <a:lnTo>
                    <a:pt x="1360684" y="549422"/>
                  </a:lnTo>
                  <a:lnTo>
                    <a:pt x="1368373" y="594724"/>
                  </a:lnTo>
                  <a:lnTo>
                    <a:pt x="1373062" y="640979"/>
                  </a:lnTo>
                  <a:lnTo>
                    <a:pt x="1374648" y="688085"/>
                  </a:lnTo>
                  <a:lnTo>
                    <a:pt x="1373062" y="735192"/>
                  </a:lnTo>
                  <a:lnTo>
                    <a:pt x="1368373" y="781447"/>
                  </a:lnTo>
                  <a:lnTo>
                    <a:pt x="1360684" y="826749"/>
                  </a:lnTo>
                  <a:lnTo>
                    <a:pt x="1350096" y="870994"/>
                  </a:lnTo>
                  <a:lnTo>
                    <a:pt x="1336712" y="914080"/>
                  </a:lnTo>
                  <a:lnTo>
                    <a:pt x="1320635" y="955905"/>
                  </a:lnTo>
                  <a:lnTo>
                    <a:pt x="1301966" y="996366"/>
                  </a:lnTo>
                  <a:lnTo>
                    <a:pt x="1280809" y="1035360"/>
                  </a:lnTo>
                  <a:lnTo>
                    <a:pt x="1257265" y="1072785"/>
                  </a:lnTo>
                  <a:lnTo>
                    <a:pt x="1231436" y="1108539"/>
                  </a:lnTo>
                  <a:lnTo>
                    <a:pt x="1203426" y="1142519"/>
                  </a:lnTo>
                  <a:lnTo>
                    <a:pt x="1173337" y="1174622"/>
                  </a:lnTo>
                  <a:lnTo>
                    <a:pt x="1141270" y="1204747"/>
                  </a:lnTo>
                  <a:lnTo>
                    <a:pt x="1107329" y="1232789"/>
                  </a:lnTo>
                  <a:lnTo>
                    <a:pt x="1071615" y="1258648"/>
                  </a:lnTo>
                  <a:lnTo>
                    <a:pt x="1034231" y="1282220"/>
                  </a:lnTo>
                  <a:lnTo>
                    <a:pt x="995280" y="1303402"/>
                  </a:lnTo>
                  <a:lnTo>
                    <a:pt x="954863" y="1322093"/>
                  </a:lnTo>
                  <a:lnTo>
                    <a:pt x="913083" y="1338190"/>
                  </a:lnTo>
                  <a:lnTo>
                    <a:pt x="870043" y="1351590"/>
                  </a:lnTo>
                  <a:lnTo>
                    <a:pt x="825845" y="1362191"/>
                  </a:lnTo>
                  <a:lnTo>
                    <a:pt x="780590" y="1369889"/>
                  </a:lnTo>
                  <a:lnTo>
                    <a:pt x="734382" y="1374584"/>
                  </a:lnTo>
                  <a:lnTo>
                    <a:pt x="687324" y="1376171"/>
                  </a:lnTo>
                  <a:lnTo>
                    <a:pt x="640265" y="1374584"/>
                  </a:lnTo>
                  <a:lnTo>
                    <a:pt x="594057" y="1369889"/>
                  </a:lnTo>
                  <a:lnTo>
                    <a:pt x="548802" y="1362191"/>
                  </a:lnTo>
                  <a:lnTo>
                    <a:pt x="504604" y="1351590"/>
                  </a:lnTo>
                  <a:lnTo>
                    <a:pt x="461564" y="1338190"/>
                  </a:lnTo>
                  <a:lnTo>
                    <a:pt x="419784" y="1322093"/>
                  </a:lnTo>
                  <a:lnTo>
                    <a:pt x="379367" y="1303402"/>
                  </a:lnTo>
                  <a:lnTo>
                    <a:pt x="340416" y="1282220"/>
                  </a:lnTo>
                  <a:lnTo>
                    <a:pt x="303032" y="1258648"/>
                  </a:lnTo>
                  <a:lnTo>
                    <a:pt x="267318" y="1232789"/>
                  </a:lnTo>
                  <a:lnTo>
                    <a:pt x="233377" y="1204747"/>
                  </a:lnTo>
                  <a:lnTo>
                    <a:pt x="201310" y="1174622"/>
                  </a:lnTo>
                  <a:lnTo>
                    <a:pt x="171221" y="1142519"/>
                  </a:lnTo>
                  <a:lnTo>
                    <a:pt x="143211" y="1108539"/>
                  </a:lnTo>
                  <a:lnTo>
                    <a:pt x="117382" y="1072785"/>
                  </a:lnTo>
                  <a:lnTo>
                    <a:pt x="93838" y="1035360"/>
                  </a:lnTo>
                  <a:lnTo>
                    <a:pt x="72681" y="996366"/>
                  </a:lnTo>
                  <a:lnTo>
                    <a:pt x="54012" y="955905"/>
                  </a:lnTo>
                  <a:lnTo>
                    <a:pt x="37935" y="914080"/>
                  </a:lnTo>
                  <a:lnTo>
                    <a:pt x="24551" y="870994"/>
                  </a:lnTo>
                  <a:lnTo>
                    <a:pt x="13963" y="826749"/>
                  </a:lnTo>
                  <a:lnTo>
                    <a:pt x="6274" y="781447"/>
                  </a:lnTo>
                  <a:lnTo>
                    <a:pt x="1585" y="735192"/>
                  </a:lnTo>
                  <a:lnTo>
                    <a:pt x="0" y="688085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17564" y="1914144"/>
              <a:ext cx="792480" cy="326390"/>
            </a:xfrm>
            <a:custGeom>
              <a:avLst/>
              <a:gdLst/>
              <a:ahLst/>
              <a:cxnLst/>
              <a:rect l="l" t="t" r="r" b="b"/>
              <a:pathLst>
                <a:path w="792479" h="326389">
                  <a:moveTo>
                    <a:pt x="0" y="326389"/>
                  </a:moveTo>
                  <a:lnTo>
                    <a:pt x="792099" y="0"/>
                  </a:lnTo>
                </a:path>
              </a:pathLst>
            </a:custGeom>
            <a:ln w="9144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9804" y="2100072"/>
              <a:ext cx="967739" cy="966215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7384160" y="1574038"/>
            <a:ext cx="2319020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0"/>
              </a:spcBef>
            </a:pP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Information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communicated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470138" y="4398645"/>
            <a:ext cx="26352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Sender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receiver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487539" y="7776159"/>
            <a:ext cx="25660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Medium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channel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97607" y="4424553"/>
            <a:ext cx="254952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components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communication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software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are: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589519" y="4597908"/>
            <a:ext cx="751205" cy="0"/>
          </a:xfrm>
          <a:custGeom>
            <a:avLst/>
            <a:gdLst/>
            <a:ahLst/>
            <a:cxnLst/>
            <a:rect l="l" t="t" r="r" b="b"/>
            <a:pathLst>
              <a:path w="751204">
                <a:moveTo>
                  <a:pt x="0" y="0"/>
                </a:moveTo>
                <a:lnTo>
                  <a:pt x="750697" y="0"/>
                </a:lnTo>
              </a:path>
            </a:pathLst>
          </a:custGeom>
          <a:ln w="9144">
            <a:solidFill>
              <a:srgbClr val="4279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5609844" y="4155947"/>
            <a:ext cx="1729739" cy="3604895"/>
            <a:chOff x="5609844" y="4155947"/>
            <a:chExt cx="1729739" cy="3604895"/>
          </a:xfrm>
        </p:grpSpPr>
        <p:sp>
          <p:nvSpPr>
            <p:cNvPr id="22" name="object 22"/>
            <p:cNvSpPr/>
            <p:nvPr/>
          </p:nvSpPr>
          <p:spPr>
            <a:xfrm>
              <a:off x="6720840" y="7266431"/>
              <a:ext cx="614045" cy="489584"/>
            </a:xfrm>
            <a:custGeom>
              <a:avLst/>
              <a:gdLst/>
              <a:ahLst/>
              <a:cxnLst/>
              <a:rect l="l" t="t" r="r" b="b"/>
              <a:pathLst>
                <a:path w="614045" h="489584">
                  <a:moveTo>
                    <a:pt x="0" y="0"/>
                  </a:moveTo>
                  <a:lnTo>
                    <a:pt x="614044" y="489585"/>
                  </a:lnTo>
                </a:path>
              </a:pathLst>
            </a:custGeom>
            <a:ln w="9144">
              <a:solidFill>
                <a:srgbClr val="E3B3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09844" y="6464807"/>
              <a:ext cx="876300" cy="87782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09944" y="4155947"/>
              <a:ext cx="876300" cy="8778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29965" y="4131945"/>
            <a:ext cx="91948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5" dirty="0">
                <a:solidFill>
                  <a:srgbClr val="FFFFFF"/>
                </a:solidFill>
                <a:latin typeface="Arial"/>
                <a:cs typeface="Arial"/>
              </a:rPr>
              <a:t>Computer-Based</a:t>
            </a:r>
            <a:r>
              <a:rPr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10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30" dirty="0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130" dirty="0">
                <a:solidFill>
                  <a:srgbClr val="FFFFFF"/>
                </a:solidFill>
                <a:latin typeface="Arial"/>
                <a:cs typeface="Arial"/>
              </a:rPr>
              <a:t>Information</a:t>
            </a:r>
            <a:r>
              <a:rPr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Systems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22952" y="260730"/>
            <a:ext cx="6608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5" dirty="0">
                <a:latin typeface="Arial"/>
                <a:cs typeface="Arial"/>
              </a:rPr>
              <a:t>Computer-Based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130" dirty="0">
                <a:latin typeface="Arial"/>
                <a:cs typeface="Arial"/>
              </a:rPr>
              <a:t>Information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25" dirty="0">
                <a:latin typeface="Arial"/>
                <a:cs typeface="Arial"/>
              </a:rPr>
              <a:t>System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7039" y="720851"/>
            <a:ext cx="10332719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903593" y="3826636"/>
            <a:ext cx="2522855" cy="2524125"/>
            <a:chOff x="6903593" y="3826636"/>
            <a:chExt cx="2522855" cy="2524125"/>
          </a:xfrm>
        </p:grpSpPr>
        <p:sp>
          <p:nvSpPr>
            <p:cNvPr id="5" name="object 5"/>
            <p:cNvSpPr/>
            <p:nvPr/>
          </p:nvSpPr>
          <p:spPr>
            <a:xfrm>
              <a:off x="6918198" y="3841241"/>
              <a:ext cx="2493645" cy="2494915"/>
            </a:xfrm>
            <a:custGeom>
              <a:avLst/>
              <a:gdLst/>
              <a:ahLst/>
              <a:cxnLst/>
              <a:rect l="l" t="t" r="r" b="b"/>
              <a:pathLst>
                <a:path w="2493645" h="2494915">
                  <a:moveTo>
                    <a:pt x="1246631" y="0"/>
                  </a:moveTo>
                  <a:lnTo>
                    <a:pt x="1198816" y="900"/>
                  </a:lnTo>
                  <a:lnTo>
                    <a:pt x="1151455" y="3581"/>
                  </a:lnTo>
                  <a:lnTo>
                    <a:pt x="1104582" y="8009"/>
                  </a:lnTo>
                  <a:lnTo>
                    <a:pt x="1058228" y="14152"/>
                  </a:lnTo>
                  <a:lnTo>
                    <a:pt x="1012427" y="21978"/>
                  </a:lnTo>
                  <a:lnTo>
                    <a:pt x="967209" y="31454"/>
                  </a:lnTo>
                  <a:lnTo>
                    <a:pt x="922609" y="42549"/>
                  </a:lnTo>
                  <a:lnTo>
                    <a:pt x="878657" y="55230"/>
                  </a:lnTo>
                  <a:lnTo>
                    <a:pt x="835386" y="69465"/>
                  </a:lnTo>
                  <a:lnTo>
                    <a:pt x="792829" y="85221"/>
                  </a:lnTo>
                  <a:lnTo>
                    <a:pt x="751017" y="102467"/>
                  </a:lnTo>
                  <a:lnTo>
                    <a:pt x="709983" y="121169"/>
                  </a:lnTo>
                  <a:lnTo>
                    <a:pt x="669760" y="141296"/>
                  </a:lnTo>
                  <a:lnTo>
                    <a:pt x="630379" y="162815"/>
                  </a:lnTo>
                  <a:lnTo>
                    <a:pt x="591874" y="185695"/>
                  </a:lnTo>
                  <a:lnTo>
                    <a:pt x="554275" y="209902"/>
                  </a:lnTo>
                  <a:lnTo>
                    <a:pt x="517616" y="235404"/>
                  </a:lnTo>
                  <a:lnTo>
                    <a:pt x="481928" y="262170"/>
                  </a:lnTo>
                  <a:lnTo>
                    <a:pt x="447245" y="290166"/>
                  </a:lnTo>
                  <a:lnTo>
                    <a:pt x="413597" y="319362"/>
                  </a:lnTo>
                  <a:lnTo>
                    <a:pt x="381019" y="349723"/>
                  </a:lnTo>
                  <a:lnTo>
                    <a:pt x="349541" y="381218"/>
                  </a:lnTo>
                  <a:lnTo>
                    <a:pt x="319197" y="413815"/>
                  </a:lnTo>
                  <a:lnTo>
                    <a:pt x="290018" y="447482"/>
                  </a:lnTo>
                  <a:lnTo>
                    <a:pt x="262036" y="482186"/>
                  </a:lnTo>
                  <a:lnTo>
                    <a:pt x="235285" y="517894"/>
                  </a:lnTo>
                  <a:lnTo>
                    <a:pt x="209796" y="554575"/>
                  </a:lnTo>
                  <a:lnTo>
                    <a:pt x="185602" y="592197"/>
                  </a:lnTo>
                  <a:lnTo>
                    <a:pt x="162735" y="630726"/>
                  </a:lnTo>
                  <a:lnTo>
                    <a:pt x="141227" y="670131"/>
                  </a:lnTo>
                  <a:lnTo>
                    <a:pt x="121110" y="710379"/>
                  </a:lnTo>
                  <a:lnTo>
                    <a:pt x="102417" y="751439"/>
                  </a:lnTo>
                  <a:lnTo>
                    <a:pt x="85180" y="793277"/>
                  </a:lnTo>
                  <a:lnTo>
                    <a:pt x="69432" y="835862"/>
                  </a:lnTo>
                  <a:lnTo>
                    <a:pt x="55204" y="879162"/>
                  </a:lnTo>
                  <a:lnTo>
                    <a:pt x="42529" y="923143"/>
                  </a:lnTo>
                  <a:lnTo>
                    <a:pt x="31439" y="967774"/>
                  </a:lnTo>
                  <a:lnTo>
                    <a:pt x="21967" y="1013022"/>
                  </a:lnTo>
                  <a:lnTo>
                    <a:pt x="14145" y="1058855"/>
                  </a:lnTo>
                  <a:lnTo>
                    <a:pt x="8005" y="1105241"/>
                  </a:lnTo>
                  <a:lnTo>
                    <a:pt x="3579" y="1152148"/>
                  </a:lnTo>
                  <a:lnTo>
                    <a:pt x="900" y="1199543"/>
                  </a:lnTo>
                  <a:lnTo>
                    <a:pt x="0" y="1247394"/>
                  </a:lnTo>
                  <a:lnTo>
                    <a:pt x="900" y="1295244"/>
                  </a:lnTo>
                  <a:lnTo>
                    <a:pt x="3579" y="1342639"/>
                  </a:lnTo>
                  <a:lnTo>
                    <a:pt x="8005" y="1389546"/>
                  </a:lnTo>
                  <a:lnTo>
                    <a:pt x="14145" y="1435932"/>
                  </a:lnTo>
                  <a:lnTo>
                    <a:pt x="21967" y="1481765"/>
                  </a:lnTo>
                  <a:lnTo>
                    <a:pt x="31439" y="1527013"/>
                  </a:lnTo>
                  <a:lnTo>
                    <a:pt x="42529" y="1571644"/>
                  </a:lnTo>
                  <a:lnTo>
                    <a:pt x="55204" y="1615625"/>
                  </a:lnTo>
                  <a:lnTo>
                    <a:pt x="69432" y="1658925"/>
                  </a:lnTo>
                  <a:lnTo>
                    <a:pt x="85180" y="1701510"/>
                  </a:lnTo>
                  <a:lnTo>
                    <a:pt x="102417" y="1743348"/>
                  </a:lnTo>
                  <a:lnTo>
                    <a:pt x="121110" y="1784408"/>
                  </a:lnTo>
                  <a:lnTo>
                    <a:pt x="141227" y="1824656"/>
                  </a:lnTo>
                  <a:lnTo>
                    <a:pt x="162735" y="1864061"/>
                  </a:lnTo>
                  <a:lnTo>
                    <a:pt x="185602" y="1902590"/>
                  </a:lnTo>
                  <a:lnTo>
                    <a:pt x="209796" y="1940212"/>
                  </a:lnTo>
                  <a:lnTo>
                    <a:pt x="235285" y="1976893"/>
                  </a:lnTo>
                  <a:lnTo>
                    <a:pt x="262036" y="2012601"/>
                  </a:lnTo>
                  <a:lnTo>
                    <a:pt x="290018" y="2047305"/>
                  </a:lnTo>
                  <a:lnTo>
                    <a:pt x="319197" y="2080972"/>
                  </a:lnTo>
                  <a:lnTo>
                    <a:pt x="349541" y="2113569"/>
                  </a:lnTo>
                  <a:lnTo>
                    <a:pt x="381019" y="2145064"/>
                  </a:lnTo>
                  <a:lnTo>
                    <a:pt x="413597" y="2175425"/>
                  </a:lnTo>
                  <a:lnTo>
                    <a:pt x="447245" y="2204621"/>
                  </a:lnTo>
                  <a:lnTo>
                    <a:pt x="481928" y="2232617"/>
                  </a:lnTo>
                  <a:lnTo>
                    <a:pt x="517616" y="2259383"/>
                  </a:lnTo>
                  <a:lnTo>
                    <a:pt x="554275" y="2284885"/>
                  </a:lnTo>
                  <a:lnTo>
                    <a:pt x="591874" y="2309092"/>
                  </a:lnTo>
                  <a:lnTo>
                    <a:pt x="630379" y="2331972"/>
                  </a:lnTo>
                  <a:lnTo>
                    <a:pt x="669760" y="2353491"/>
                  </a:lnTo>
                  <a:lnTo>
                    <a:pt x="709983" y="2373618"/>
                  </a:lnTo>
                  <a:lnTo>
                    <a:pt x="751017" y="2392320"/>
                  </a:lnTo>
                  <a:lnTo>
                    <a:pt x="792829" y="2409566"/>
                  </a:lnTo>
                  <a:lnTo>
                    <a:pt x="835386" y="2425322"/>
                  </a:lnTo>
                  <a:lnTo>
                    <a:pt x="878657" y="2439557"/>
                  </a:lnTo>
                  <a:lnTo>
                    <a:pt x="922609" y="2452238"/>
                  </a:lnTo>
                  <a:lnTo>
                    <a:pt x="967209" y="2463333"/>
                  </a:lnTo>
                  <a:lnTo>
                    <a:pt x="1012427" y="2472809"/>
                  </a:lnTo>
                  <a:lnTo>
                    <a:pt x="1058228" y="2480635"/>
                  </a:lnTo>
                  <a:lnTo>
                    <a:pt x="1104582" y="2486778"/>
                  </a:lnTo>
                  <a:lnTo>
                    <a:pt x="1151455" y="2491206"/>
                  </a:lnTo>
                  <a:lnTo>
                    <a:pt x="1198816" y="2493887"/>
                  </a:lnTo>
                  <a:lnTo>
                    <a:pt x="1246631" y="2494788"/>
                  </a:lnTo>
                  <a:lnTo>
                    <a:pt x="1294447" y="2493887"/>
                  </a:lnTo>
                  <a:lnTo>
                    <a:pt x="1341808" y="2491206"/>
                  </a:lnTo>
                  <a:lnTo>
                    <a:pt x="1388681" y="2486778"/>
                  </a:lnTo>
                  <a:lnTo>
                    <a:pt x="1435035" y="2480635"/>
                  </a:lnTo>
                  <a:lnTo>
                    <a:pt x="1480836" y="2472809"/>
                  </a:lnTo>
                  <a:lnTo>
                    <a:pt x="1526054" y="2463333"/>
                  </a:lnTo>
                  <a:lnTo>
                    <a:pt x="1570654" y="2452238"/>
                  </a:lnTo>
                  <a:lnTo>
                    <a:pt x="1614606" y="2439557"/>
                  </a:lnTo>
                  <a:lnTo>
                    <a:pt x="1657877" y="2425322"/>
                  </a:lnTo>
                  <a:lnTo>
                    <a:pt x="1700434" y="2409566"/>
                  </a:lnTo>
                  <a:lnTo>
                    <a:pt x="1742246" y="2392320"/>
                  </a:lnTo>
                  <a:lnTo>
                    <a:pt x="1783280" y="2373618"/>
                  </a:lnTo>
                  <a:lnTo>
                    <a:pt x="1823503" y="2353491"/>
                  </a:lnTo>
                  <a:lnTo>
                    <a:pt x="1862884" y="2331972"/>
                  </a:lnTo>
                  <a:lnTo>
                    <a:pt x="1901389" y="2309092"/>
                  </a:lnTo>
                  <a:lnTo>
                    <a:pt x="1938988" y="2284885"/>
                  </a:lnTo>
                  <a:lnTo>
                    <a:pt x="1975647" y="2259383"/>
                  </a:lnTo>
                  <a:lnTo>
                    <a:pt x="2011335" y="2232617"/>
                  </a:lnTo>
                  <a:lnTo>
                    <a:pt x="2046018" y="2204621"/>
                  </a:lnTo>
                  <a:lnTo>
                    <a:pt x="2079666" y="2175425"/>
                  </a:lnTo>
                  <a:lnTo>
                    <a:pt x="2112244" y="2145064"/>
                  </a:lnTo>
                  <a:lnTo>
                    <a:pt x="2143722" y="2113569"/>
                  </a:lnTo>
                  <a:lnTo>
                    <a:pt x="2174066" y="2080972"/>
                  </a:lnTo>
                  <a:lnTo>
                    <a:pt x="2203245" y="2047305"/>
                  </a:lnTo>
                  <a:lnTo>
                    <a:pt x="2231227" y="2012601"/>
                  </a:lnTo>
                  <a:lnTo>
                    <a:pt x="2257978" y="1976893"/>
                  </a:lnTo>
                  <a:lnTo>
                    <a:pt x="2283467" y="1940212"/>
                  </a:lnTo>
                  <a:lnTo>
                    <a:pt x="2307661" y="1902590"/>
                  </a:lnTo>
                  <a:lnTo>
                    <a:pt x="2330528" y="1864061"/>
                  </a:lnTo>
                  <a:lnTo>
                    <a:pt x="2352036" y="1824656"/>
                  </a:lnTo>
                  <a:lnTo>
                    <a:pt x="2372153" y="1784408"/>
                  </a:lnTo>
                  <a:lnTo>
                    <a:pt x="2390846" y="1743348"/>
                  </a:lnTo>
                  <a:lnTo>
                    <a:pt x="2408083" y="1701510"/>
                  </a:lnTo>
                  <a:lnTo>
                    <a:pt x="2423831" y="1658925"/>
                  </a:lnTo>
                  <a:lnTo>
                    <a:pt x="2438059" y="1615625"/>
                  </a:lnTo>
                  <a:lnTo>
                    <a:pt x="2450734" y="1571644"/>
                  </a:lnTo>
                  <a:lnTo>
                    <a:pt x="2461824" y="1527013"/>
                  </a:lnTo>
                  <a:lnTo>
                    <a:pt x="2471296" y="1481765"/>
                  </a:lnTo>
                  <a:lnTo>
                    <a:pt x="2479118" y="1435932"/>
                  </a:lnTo>
                  <a:lnTo>
                    <a:pt x="2485258" y="1389546"/>
                  </a:lnTo>
                  <a:lnTo>
                    <a:pt x="2489684" y="1342639"/>
                  </a:lnTo>
                  <a:lnTo>
                    <a:pt x="2492363" y="1295244"/>
                  </a:lnTo>
                  <a:lnTo>
                    <a:pt x="2493263" y="1247394"/>
                  </a:lnTo>
                  <a:lnTo>
                    <a:pt x="2492363" y="1199543"/>
                  </a:lnTo>
                  <a:lnTo>
                    <a:pt x="2489684" y="1152148"/>
                  </a:lnTo>
                  <a:lnTo>
                    <a:pt x="2485258" y="1105241"/>
                  </a:lnTo>
                  <a:lnTo>
                    <a:pt x="2479118" y="1058855"/>
                  </a:lnTo>
                  <a:lnTo>
                    <a:pt x="2471296" y="1013022"/>
                  </a:lnTo>
                  <a:lnTo>
                    <a:pt x="2461824" y="967774"/>
                  </a:lnTo>
                  <a:lnTo>
                    <a:pt x="2450734" y="923143"/>
                  </a:lnTo>
                  <a:lnTo>
                    <a:pt x="2438059" y="879162"/>
                  </a:lnTo>
                  <a:lnTo>
                    <a:pt x="2423831" y="835862"/>
                  </a:lnTo>
                  <a:lnTo>
                    <a:pt x="2408083" y="793277"/>
                  </a:lnTo>
                  <a:lnTo>
                    <a:pt x="2390846" y="751439"/>
                  </a:lnTo>
                  <a:lnTo>
                    <a:pt x="2372153" y="710379"/>
                  </a:lnTo>
                  <a:lnTo>
                    <a:pt x="2352036" y="670131"/>
                  </a:lnTo>
                  <a:lnTo>
                    <a:pt x="2330528" y="630726"/>
                  </a:lnTo>
                  <a:lnTo>
                    <a:pt x="2307661" y="592197"/>
                  </a:lnTo>
                  <a:lnTo>
                    <a:pt x="2283467" y="554575"/>
                  </a:lnTo>
                  <a:lnTo>
                    <a:pt x="2257978" y="517894"/>
                  </a:lnTo>
                  <a:lnTo>
                    <a:pt x="2231227" y="482186"/>
                  </a:lnTo>
                  <a:lnTo>
                    <a:pt x="2203245" y="447482"/>
                  </a:lnTo>
                  <a:lnTo>
                    <a:pt x="2174066" y="413815"/>
                  </a:lnTo>
                  <a:lnTo>
                    <a:pt x="2143722" y="381218"/>
                  </a:lnTo>
                  <a:lnTo>
                    <a:pt x="2112244" y="349723"/>
                  </a:lnTo>
                  <a:lnTo>
                    <a:pt x="2079666" y="319362"/>
                  </a:lnTo>
                  <a:lnTo>
                    <a:pt x="2046018" y="290166"/>
                  </a:lnTo>
                  <a:lnTo>
                    <a:pt x="2011335" y="262170"/>
                  </a:lnTo>
                  <a:lnTo>
                    <a:pt x="1975647" y="235404"/>
                  </a:lnTo>
                  <a:lnTo>
                    <a:pt x="1938988" y="209902"/>
                  </a:lnTo>
                  <a:lnTo>
                    <a:pt x="1901389" y="185695"/>
                  </a:lnTo>
                  <a:lnTo>
                    <a:pt x="1862884" y="162815"/>
                  </a:lnTo>
                  <a:lnTo>
                    <a:pt x="1823503" y="141296"/>
                  </a:lnTo>
                  <a:lnTo>
                    <a:pt x="1783280" y="121169"/>
                  </a:lnTo>
                  <a:lnTo>
                    <a:pt x="1742246" y="102467"/>
                  </a:lnTo>
                  <a:lnTo>
                    <a:pt x="1700434" y="85221"/>
                  </a:lnTo>
                  <a:lnTo>
                    <a:pt x="1657877" y="69465"/>
                  </a:lnTo>
                  <a:lnTo>
                    <a:pt x="1614606" y="55230"/>
                  </a:lnTo>
                  <a:lnTo>
                    <a:pt x="1570654" y="42549"/>
                  </a:lnTo>
                  <a:lnTo>
                    <a:pt x="1526054" y="31454"/>
                  </a:lnTo>
                  <a:lnTo>
                    <a:pt x="1480836" y="21978"/>
                  </a:lnTo>
                  <a:lnTo>
                    <a:pt x="1435035" y="14152"/>
                  </a:lnTo>
                  <a:lnTo>
                    <a:pt x="1388681" y="8009"/>
                  </a:lnTo>
                  <a:lnTo>
                    <a:pt x="1341808" y="3581"/>
                  </a:lnTo>
                  <a:lnTo>
                    <a:pt x="1294447" y="900"/>
                  </a:lnTo>
                  <a:lnTo>
                    <a:pt x="1246631" y="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918198" y="3841241"/>
              <a:ext cx="2493645" cy="2494915"/>
            </a:xfrm>
            <a:custGeom>
              <a:avLst/>
              <a:gdLst/>
              <a:ahLst/>
              <a:cxnLst/>
              <a:rect l="l" t="t" r="r" b="b"/>
              <a:pathLst>
                <a:path w="2493645" h="2494915">
                  <a:moveTo>
                    <a:pt x="0" y="1247394"/>
                  </a:moveTo>
                  <a:lnTo>
                    <a:pt x="900" y="1199543"/>
                  </a:lnTo>
                  <a:lnTo>
                    <a:pt x="3579" y="1152148"/>
                  </a:lnTo>
                  <a:lnTo>
                    <a:pt x="8005" y="1105241"/>
                  </a:lnTo>
                  <a:lnTo>
                    <a:pt x="14145" y="1058855"/>
                  </a:lnTo>
                  <a:lnTo>
                    <a:pt x="21967" y="1013022"/>
                  </a:lnTo>
                  <a:lnTo>
                    <a:pt x="31439" y="967774"/>
                  </a:lnTo>
                  <a:lnTo>
                    <a:pt x="42529" y="923143"/>
                  </a:lnTo>
                  <a:lnTo>
                    <a:pt x="55204" y="879162"/>
                  </a:lnTo>
                  <a:lnTo>
                    <a:pt x="69432" y="835862"/>
                  </a:lnTo>
                  <a:lnTo>
                    <a:pt x="85180" y="793277"/>
                  </a:lnTo>
                  <a:lnTo>
                    <a:pt x="102417" y="751439"/>
                  </a:lnTo>
                  <a:lnTo>
                    <a:pt x="121110" y="710379"/>
                  </a:lnTo>
                  <a:lnTo>
                    <a:pt x="141227" y="670131"/>
                  </a:lnTo>
                  <a:lnTo>
                    <a:pt x="162735" y="630726"/>
                  </a:lnTo>
                  <a:lnTo>
                    <a:pt x="185602" y="592197"/>
                  </a:lnTo>
                  <a:lnTo>
                    <a:pt x="209796" y="554575"/>
                  </a:lnTo>
                  <a:lnTo>
                    <a:pt x="235285" y="517894"/>
                  </a:lnTo>
                  <a:lnTo>
                    <a:pt x="262036" y="482186"/>
                  </a:lnTo>
                  <a:lnTo>
                    <a:pt x="290018" y="447482"/>
                  </a:lnTo>
                  <a:lnTo>
                    <a:pt x="319197" y="413815"/>
                  </a:lnTo>
                  <a:lnTo>
                    <a:pt x="349541" y="381218"/>
                  </a:lnTo>
                  <a:lnTo>
                    <a:pt x="381019" y="349723"/>
                  </a:lnTo>
                  <a:lnTo>
                    <a:pt x="413597" y="319362"/>
                  </a:lnTo>
                  <a:lnTo>
                    <a:pt x="447245" y="290166"/>
                  </a:lnTo>
                  <a:lnTo>
                    <a:pt x="481928" y="262170"/>
                  </a:lnTo>
                  <a:lnTo>
                    <a:pt x="517616" y="235404"/>
                  </a:lnTo>
                  <a:lnTo>
                    <a:pt x="554275" y="209902"/>
                  </a:lnTo>
                  <a:lnTo>
                    <a:pt x="591874" y="185695"/>
                  </a:lnTo>
                  <a:lnTo>
                    <a:pt x="630379" y="162815"/>
                  </a:lnTo>
                  <a:lnTo>
                    <a:pt x="669760" y="141296"/>
                  </a:lnTo>
                  <a:lnTo>
                    <a:pt x="709983" y="121169"/>
                  </a:lnTo>
                  <a:lnTo>
                    <a:pt x="751017" y="102467"/>
                  </a:lnTo>
                  <a:lnTo>
                    <a:pt x="792829" y="85221"/>
                  </a:lnTo>
                  <a:lnTo>
                    <a:pt x="835386" y="69465"/>
                  </a:lnTo>
                  <a:lnTo>
                    <a:pt x="878657" y="55230"/>
                  </a:lnTo>
                  <a:lnTo>
                    <a:pt x="922609" y="42549"/>
                  </a:lnTo>
                  <a:lnTo>
                    <a:pt x="967209" y="31454"/>
                  </a:lnTo>
                  <a:lnTo>
                    <a:pt x="1012427" y="21978"/>
                  </a:lnTo>
                  <a:lnTo>
                    <a:pt x="1058228" y="14152"/>
                  </a:lnTo>
                  <a:lnTo>
                    <a:pt x="1104582" y="8009"/>
                  </a:lnTo>
                  <a:lnTo>
                    <a:pt x="1151455" y="3581"/>
                  </a:lnTo>
                  <a:lnTo>
                    <a:pt x="1198816" y="900"/>
                  </a:lnTo>
                  <a:lnTo>
                    <a:pt x="1246631" y="0"/>
                  </a:lnTo>
                  <a:lnTo>
                    <a:pt x="1294447" y="900"/>
                  </a:lnTo>
                  <a:lnTo>
                    <a:pt x="1341808" y="3581"/>
                  </a:lnTo>
                  <a:lnTo>
                    <a:pt x="1388681" y="8009"/>
                  </a:lnTo>
                  <a:lnTo>
                    <a:pt x="1435035" y="14152"/>
                  </a:lnTo>
                  <a:lnTo>
                    <a:pt x="1480836" y="21978"/>
                  </a:lnTo>
                  <a:lnTo>
                    <a:pt x="1526054" y="31454"/>
                  </a:lnTo>
                  <a:lnTo>
                    <a:pt x="1570654" y="42549"/>
                  </a:lnTo>
                  <a:lnTo>
                    <a:pt x="1614606" y="55230"/>
                  </a:lnTo>
                  <a:lnTo>
                    <a:pt x="1657877" y="69465"/>
                  </a:lnTo>
                  <a:lnTo>
                    <a:pt x="1700434" y="85221"/>
                  </a:lnTo>
                  <a:lnTo>
                    <a:pt x="1742246" y="102467"/>
                  </a:lnTo>
                  <a:lnTo>
                    <a:pt x="1783280" y="121169"/>
                  </a:lnTo>
                  <a:lnTo>
                    <a:pt x="1823503" y="141296"/>
                  </a:lnTo>
                  <a:lnTo>
                    <a:pt x="1862884" y="162815"/>
                  </a:lnTo>
                  <a:lnTo>
                    <a:pt x="1901389" y="185695"/>
                  </a:lnTo>
                  <a:lnTo>
                    <a:pt x="1938988" y="209902"/>
                  </a:lnTo>
                  <a:lnTo>
                    <a:pt x="1975647" y="235404"/>
                  </a:lnTo>
                  <a:lnTo>
                    <a:pt x="2011335" y="262170"/>
                  </a:lnTo>
                  <a:lnTo>
                    <a:pt x="2046018" y="290166"/>
                  </a:lnTo>
                  <a:lnTo>
                    <a:pt x="2079666" y="319362"/>
                  </a:lnTo>
                  <a:lnTo>
                    <a:pt x="2112244" y="349723"/>
                  </a:lnTo>
                  <a:lnTo>
                    <a:pt x="2143722" y="381218"/>
                  </a:lnTo>
                  <a:lnTo>
                    <a:pt x="2174066" y="413815"/>
                  </a:lnTo>
                  <a:lnTo>
                    <a:pt x="2203245" y="447482"/>
                  </a:lnTo>
                  <a:lnTo>
                    <a:pt x="2231227" y="482186"/>
                  </a:lnTo>
                  <a:lnTo>
                    <a:pt x="2257978" y="517894"/>
                  </a:lnTo>
                  <a:lnTo>
                    <a:pt x="2283467" y="554575"/>
                  </a:lnTo>
                  <a:lnTo>
                    <a:pt x="2307661" y="592197"/>
                  </a:lnTo>
                  <a:lnTo>
                    <a:pt x="2330528" y="630726"/>
                  </a:lnTo>
                  <a:lnTo>
                    <a:pt x="2352036" y="670131"/>
                  </a:lnTo>
                  <a:lnTo>
                    <a:pt x="2372153" y="710379"/>
                  </a:lnTo>
                  <a:lnTo>
                    <a:pt x="2390846" y="751439"/>
                  </a:lnTo>
                  <a:lnTo>
                    <a:pt x="2408083" y="793277"/>
                  </a:lnTo>
                  <a:lnTo>
                    <a:pt x="2423831" y="835862"/>
                  </a:lnTo>
                  <a:lnTo>
                    <a:pt x="2438059" y="879162"/>
                  </a:lnTo>
                  <a:lnTo>
                    <a:pt x="2450734" y="923143"/>
                  </a:lnTo>
                  <a:lnTo>
                    <a:pt x="2461824" y="967774"/>
                  </a:lnTo>
                  <a:lnTo>
                    <a:pt x="2471296" y="1013022"/>
                  </a:lnTo>
                  <a:lnTo>
                    <a:pt x="2479118" y="1058855"/>
                  </a:lnTo>
                  <a:lnTo>
                    <a:pt x="2485258" y="1105241"/>
                  </a:lnTo>
                  <a:lnTo>
                    <a:pt x="2489684" y="1152148"/>
                  </a:lnTo>
                  <a:lnTo>
                    <a:pt x="2492363" y="1199543"/>
                  </a:lnTo>
                  <a:lnTo>
                    <a:pt x="2493263" y="1247394"/>
                  </a:lnTo>
                  <a:lnTo>
                    <a:pt x="2492363" y="1295244"/>
                  </a:lnTo>
                  <a:lnTo>
                    <a:pt x="2489684" y="1342639"/>
                  </a:lnTo>
                  <a:lnTo>
                    <a:pt x="2485258" y="1389546"/>
                  </a:lnTo>
                  <a:lnTo>
                    <a:pt x="2479118" y="1435932"/>
                  </a:lnTo>
                  <a:lnTo>
                    <a:pt x="2471296" y="1481765"/>
                  </a:lnTo>
                  <a:lnTo>
                    <a:pt x="2461824" y="1527013"/>
                  </a:lnTo>
                  <a:lnTo>
                    <a:pt x="2450734" y="1571644"/>
                  </a:lnTo>
                  <a:lnTo>
                    <a:pt x="2438059" y="1615625"/>
                  </a:lnTo>
                  <a:lnTo>
                    <a:pt x="2423831" y="1658925"/>
                  </a:lnTo>
                  <a:lnTo>
                    <a:pt x="2408083" y="1701510"/>
                  </a:lnTo>
                  <a:lnTo>
                    <a:pt x="2390846" y="1743348"/>
                  </a:lnTo>
                  <a:lnTo>
                    <a:pt x="2372153" y="1784408"/>
                  </a:lnTo>
                  <a:lnTo>
                    <a:pt x="2352036" y="1824656"/>
                  </a:lnTo>
                  <a:lnTo>
                    <a:pt x="2330528" y="1864061"/>
                  </a:lnTo>
                  <a:lnTo>
                    <a:pt x="2307661" y="1902590"/>
                  </a:lnTo>
                  <a:lnTo>
                    <a:pt x="2283467" y="1940212"/>
                  </a:lnTo>
                  <a:lnTo>
                    <a:pt x="2257978" y="1976893"/>
                  </a:lnTo>
                  <a:lnTo>
                    <a:pt x="2231227" y="2012601"/>
                  </a:lnTo>
                  <a:lnTo>
                    <a:pt x="2203245" y="2047305"/>
                  </a:lnTo>
                  <a:lnTo>
                    <a:pt x="2174066" y="2080972"/>
                  </a:lnTo>
                  <a:lnTo>
                    <a:pt x="2143722" y="2113569"/>
                  </a:lnTo>
                  <a:lnTo>
                    <a:pt x="2112244" y="2145064"/>
                  </a:lnTo>
                  <a:lnTo>
                    <a:pt x="2079666" y="2175425"/>
                  </a:lnTo>
                  <a:lnTo>
                    <a:pt x="2046018" y="2204621"/>
                  </a:lnTo>
                  <a:lnTo>
                    <a:pt x="2011335" y="2232617"/>
                  </a:lnTo>
                  <a:lnTo>
                    <a:pt x="1975647" y="2259383"/>
                  </a:lnTo>
                  <a:lnTo>
                    <a:pt x="1938988" y="2284885"/>
                  </a:lnTo>
                  <a:lnTo>
                    <a:pt x="1901389" y="2309092"/>
                  </a:lnTo>
                  <a:lnTo>
                    <a:pt x="1862884" y="2331972"/>
                  </a:lnTo>
                  <a:lnTo>
                    <a:pt x="1823503" y="2353491"/>
                  </a:lnTo>
                  <a:lnTo>
                    <a:pt x="1783280" y="2373618"/>
                  </a:lnTo>
                  <a:lnTo>
                    <a:pt x="1742246" y="2392320"/>
                  </a:lnTo>
                  <a:lnTo>
                    <a:pt x="1700434" y="2409566"/>
                  </a:lnTo>
                  <a:lnTo>
                    <a:pt x="1657877" y="2425322"/>
                  </a:lnTo>
                  <a:lnTo>
                    <a:pt x="1614606" y="2439557"/>
                  </a:lnTo>
                  <a:lnTo>
                    <a:pt x="1570654" y="2452238"/>
                  </a:lnTo>
                  <a:lnTo>
                    <a:pt x="1526054" y="2463333"/>
                  </a:lnTo>
                  <a:lnTo>
                    <a:pt x="1480836" y="2472809"/>
                  </a:lnTo>
                  <a:lnTo>
                    <a:pt x="1435035" y="2480635"/>
                  </a:lnTo>
                  <a:lnTo>
                    <a:pt x="1388681" y="2486778"/>
                  </a:lnTo>
                  <a:lnTo>
                    <a:pt x="1341808" y="2491206"/>
                  </a:lnTo>
                  <a:lnTo>
                    <a:pt x="1294447" y="2493887"/>
                  </a:lnTo>
                  <a:lnTo>
                    <a:pt x="1246631" y="2494788"/>
                  </a:lnTo>
                  <a:lnTo>
                    <a:pt x="1198816" y="2493887"/>
                  </a:lnTo>
                  <a:lnTo>
                    <a:pt x="1151455" y="2491206"/>
                  </a:lnTo>
                  <a:lnTo>
                    <a:pt x="1104582" y="2486778"/>
                  </a:lnTo>
                  <a:lnTo>
                    <a:pt x="1058228" y="2480635"/>
                  </a:lnTo>
                  <a:lnTo>
                    <a:pt x="1012427" y="2472809"/>
                  </a:lnTo>
                  <a:lnTo>
                    <a:pt x="967209" y="2463333"/>
                  </a:lnTo>
                  <a:lnTo>
                    <a:pt x="922609" y="2452238"/>
                  </a:lnTo>
                  <a:lnTo>
                    <a:pt x="878657" y="2439557"/>
                  </a:lnTo>
                  <a:lnTo>
                    <a:pt x="835386" y="2425322"/>
                  </a:lnTo>
                  <a:lnTo>
                    <a:pt x="792829" y="2409566"/>
                  </a:lnTo>
                  <a:lnTo>
                    <a:pt x="751017" y="2392320"/>
                  </a:lnTo>
                  <a:lnTo>
                    <a:pt x="709983" y="2373618"/>
                  </a:lnTo>
                  <a:lnTo>
                    <a:pt x="669760" y="2353491"/>
                  </a:lnTo>
                  <a:lnTo>
                    <a:pt x="630379" y="2331972"/>
                  </a:lnTo>
                  <a:lnTo>
                    <a:pt x="591874" y="2309092"/>
                  </a:lnTo>
                  <a:lnTo>
                    <a:pt x="554275" y="2284885"/>
                  </a:lnTo>
                  <a:lnTo>
                    <a:pt x="517616" y="2259383"/>
                  </a:lnTo>
                  <a:lnTo>
                    <a:pt x="481928" y="2232617"/>
                  </a:lnTo>
                  <a:lnTo>
                    <a:pt x="447245" y="2204621"/>
                  </a:lnTo>
                  <a:lnTo>
                    <a:pt x="413597" y="2175425"/>
                  </a:lnTo>
                  <a:lnTo>
                    <a:pt x="381019" y="2145064"/>
                  </a:lnTo>
                  <a:lnTo>
                    <a:pt x="349541" y="2113569"/>
                  </a:lnTo>
                  <a:lnTo>
                    <a:pt x="319197" y="2080972"/>
                  </a:lnTo>
                  <a:lnTo>
                    <a:pt x="290018" y="2047305"/>
                  </a:lnTo>
                  <a:lnTo>
                    <a:pt x="262036" y="2012601"/>
                  </a:lnTo>
                  <a:lnTo>
                    <a:pt x="235285" y="1976893"/>
                  </a:lnTo>
                  <a:lnTo>
                    <a:pt x="209796" y="1940212"/>
                  </a:lnTo>
                  <a:lnTo>
                    <a:pt x="185602" y="1902590"/>
                  </a:lnTo>
                  <a:lnTo>
                    <a:pt x="162735" y="1864061"/>
                  </a:lnTo>
                  <a:lnTo>
                    <a:pt x="141227" y="1824656"/>
                  </a:lnTo>
                  <a:lnTo>
                    <a:pt x="121110" y="1784408"/>
                  </a:lnTo>
                  <a:lnTo>
                    <a:pt x="102417" y="1743348"/>
                  </a:lnTo>
                  <a:lnTo>
                    <a:pt x="85180" y="1701510"/>
                  </a:lnTo>
                  <a:lnTo>
                    <a:pt x="69432" y="1658925"/>
                  </a:lnTo>
                  <a:lnTo>
                    <a:pt x="55204" y="1615625"/>
                  </a:lnTo>
                  <a:lnTo>
                    <a:pt x="42529" y="1571644"/>
                  </a:lnTo>
                  <a:lnTo>
                    <a:pt x="31439" y="1527013"/>
                  </a:lnTo>
                  <a:lnTo>
                    <a:pt x="21967" y="1481765"/>
                  </a:lnTo>
                  <a:lnTo>
                    <a:pt x="14145" y="1435932"/>
                  </a:lnTo>
                  <a:lnTo>
                    <a:pt x="8005" y="1389546"/>
                  </a:lnTo>
                  <a:lnTo>
                    <a:pt x="3579" y="1342639"/>
                  </a:lnTo>
                  <a:lnTo>
                    <a:pt x="900" y="1295244"/>
                  </a:lnTo>
                  <a:lnTo>
                    <a:pt x="0" y="1247394"/>
                  </a:lnTo>
                  <a:close/>
                </a:path>
              </a:pathLst>
            </a:custGeom>
            <a:ln w="28956">
              <a:solidFill>
                <a:srgbClr val="585858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380478" y="4223130"/>
            <a:ext cx="1567815" cy="17030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00099"/>
              </a:lnSpc>
              <a:spcBef>
                <a:spcPts val="90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computer-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based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i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n</a:t>
            </a:r>
            <a:r>
              <a:rPr sz="2200" spc="140" dirty="0">
                <a:solidFill>
                  <a:srgbClr val="3E3E3E"/>
                </a:solidFill>
                <a:latin typeface="Microsoft Sans Serif"/>
                <a:cs typeface="Microsoft Sans Serif"/>
              </a:rPr>
              <a:t>fo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r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mati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n 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are: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497835" y="2930651"/>
            <a:ext cx="8001000" cy="4310380"/>
            <a:chOff x="2497835" y="2930651"/>
            <a:chExt cx="8001000" cy="4310380"/>
          </a:xfrm>
        </p:grpSpPr>
        <p:sp>
          <p:nvSpPr>
            <p:cNvPr id="9" name="object 9"/>
            <p:cNvSpPr/>
            <p:nvPr/>
          </p:nvSpPr>
          <p:spPr>
            <a:xfrm>
              <a:off x="9045702" y="3477005"/>
              <a:ext cx="365125" cy="730250"/>
            </a:xfrm>
            <a:custGeom>
              <a:avLst/>
              <a:gdLst/>
              <a:ahLst/>
              <a:cxnLst/>
              <a:rect l="l" t="t" r="r" b="b"/>
              <a:pathLst>
                <a:path w="365125" h="730250">
                  <a:moveTo>
                    <a:pt x="0" y="729742"/>
                  </a:moveTo>
                  <a:lnTo>
                    <a:pt x="364998" y="0"/>
                  </a:lnTo>
                </a:path>
              </a:pathLst>
            </a:custGeom>
            <a:ln w="25907">
              <a:solidFill>
                <a:srgbClr val="585858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411461" y="3549395"/>
              <a:ext cx="870585" cy="129539"/>
            </a:xfrm>
            <a:custGeom>
              <a:avLst/>
              <a:gdLst/>
              <a:ahLst/>
              <a:cxnLst/>
              <a:rect l="l" t="t" r="r" b="b"/>
              <a:pathLst>
                <a:path w="870584" h="129539">
                  <a:moveTo>
                    <a:pt x="103632" y="51815"/>
                  </a:moveTo>
                  <a:lnTo>
                    <a:pt x="0" y="51815"/>
                  </a:lnTo>
                  <a:lnTo>
                    <a:pt x="0" y="77724"/>
                  </a:lnTo>
                  <a:lnTo>
                    <a:pt x="103632" y="77724"/>
                  </a:lnTo>
                  <a:lnTo>
                    <a:pt x="103632" y="51815"/>
                  </a:lnTo>
                  <a:close/>
                </a:path>
                <a:path w="870584" h="129539">
                  <a:moveTo>
                    <a:pt x="284988" y="51815"/>
                  </a:moveTo>
                  <a:lnTo>
                    <a:pt x="181356" y="51815"/>
                  </a:lnTo>
                  <a:lnTo>
                    <a:pt x="181356" y="77724"/>
                  </a:lnTo>
                  <a:lnTo>
                    <a:pt x="284988" y="77724"/>
                  </a:lnTo>
                  <a:lnTo>
                    <a:pt x="284988" y="51815"/>
                  </a:lnTo>
                  <a:close/>
                </a:path>
                <a:path w="870584" h="129539">
                  <a:moveTo>
                    <a:pt x="466344" y="51815"/>
                  </a:moveTo>
                  <a:lnTo>
                    <a:pt x="362712" y="51815"/>
                  </a:lnTo>
                  <a:lnTo>
                    <a:pt x="362712" y="77724"/>
                  </a:lnTo>
                  <a:lnTo>
                    <a:pt x="466344" y="77724"/>
                  </a:lnTo>
                  <a:lnTo>
                    <a:pt x="466344" y="51815"/>
                  </a:lnTo>
                  <a:close/>
                </a:path>
                <a:path w="870584" h="129539">
                  <a:moveTo>
                    <a:pt x="647700" y="51815"/>
                  </a:moveTo>
                  <a:lnTo>
                    <a:pt x="544068" y="51815"/>
                  </a:lnTo>
                  <a:lnTo>
                    <a:pt x="544068" y="77724"/>
                  </a:lnTo>
                  <a:lnTo>
                    <a:pt x="647700" y="77724"/>
                  </a:lnTo>
                  <a:lnTo>
                    <a:pt x="647700" y="51815"/>
                  </a:lnTo>
                  <a:close/>
                </a:path>
                <a:path w="870584" h="129539">
                  <a:moveTo>
                    <a:pt x="805434" y="0"/>
                  </a:moveTo>
                  <a:lnTo>
                    <a:pt x="780204" y="5083"/>
                  </a:lnTo>
                  <a:lnTo>
                    <a:pt x="759618" y="18954"/>
                  </a:lnTo>
                  <a:lnTo>
                    <a:pt x="745747" y="39540"/>
                  </a:lnTo>
                  <a:lnTo>
                    <a:pt x="740664" y="64769"/>
                  </a:lnTo>
                  <a:lnTo>
                    <a:pt x="745747" y="89999"/>
                  </a:lnTo>
                  <a:lnTo>
                    <a:pt x="759618" y="110585"/>
                  </a:lnTo>
                  <a:lnTo>
                    <a:pt x="780204" y="124456"/>
                  </a:lnTo>
                  <a:lnTo>
                    <a:pt x="805434" y="129539"/>
                  </a:lnTo>
                  <a:lnTo>
                    <a:pt x="830609" y="124456"/>
                  </a:lnTo>
                  <a:lnTo>
                    <a:pt x="851201" y="110585"/>
                  </a:lnTo>
                  <a:lnTo>
                    <a:pt x="865102" y="89999"/>
                  </a:lnTo>
                  <a:lnTo>
                    <a:pt x="867584" y="77724"/>
                  </a:lnTo>
                  <a:lnTo>
                    <a:pt x="805434" y="77724"/>
                  </a:lnTo>
                  <a:lnTo>
                    <a:pt x="805434" y="51815"/>
                  </a:lnTo>
                  <a:lnTo>
                    <a:pt x="867584" y="51815"/>
                  </a:lnTo>
                  <a:lnTo>
                    <a:pt x="865102" y="39540"/>
                  </a:lnTo>
                  <a:lnTo>
                    <a:pt x="851201" y="18954"/>
                  </a:lnTo>
                  <a:lnTo>
                    <a:pt x="830609" y="5083"/>
                  </a:lnTo>
                  <a:lnTo>
                    <a:pt x="805434" y="0"/>
                  </a:lnTo>
                  <a:close/>
                </a:path>
                <a:path w="870584" h="129539">
                  <a:moveTo>
                    <a:pt x="743274" y="51815"/>
                  </a:moveTo>
                  <a:lnTo>
                    <a:pt x="725424" y="51815"/>
                  </a:lnTo>
                  <a:lnTo>
                    <a:pt x="725424" y="77724"/>
                  </a:lnTo>
                  <a:lnTo>
                    <a:pt x="743274" y="77724"/>
                  </a:lnTo>
                  <a:lnTo>
                    <a:pt x="740664" y="64769"/>
                  </a:lnTo>
                  <a:lnTo>
                    <a:pt x="743274" y="51815"/>
                  </a:lnTo>
                  <a:close/>
                </a:path>
                <a:path w="870584" h="129539">
                  <a:moveTo>
                    <a:pt x="867584" y="51815"/>
                  </a:moveTo>
                  <a:lnTo>
                    <a:pt x="805434" y="51815"/>
                  </a:lnTo>
                  <a:lnTo>
                    <a:pt x="805434" y="77724"/>
                  </a:lnTo>
                  <a:lnTo>
                    <a:pt x="867584" y="77724"/>
                  </a:lnTo>
                  <a:lnTo>
                    <a:pt x="870204" y="64769"/>
                  </a:lnTo>
                  <a:lnTo>
                    <a:pt x="867584" y="51815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997445" y="3420617"/>
              <a:ext cx="365125" cy="730250"/>
            </a:xfrm>
            <a:custGeom>
              <a:avLst/>
              <a:gdLst/>
              <a:ahLst/>
              <a:cxnLst/>
              <a:rect l="l" t="t" r="r" b="b"/>
              <a:pathLst>
                <a:path w="365125" h="730250">
                  <a:moveTo>
                    <a:pt x="365125" y="729742"/>
                  </a:moveTo>
                  <a:lnTo>
                    <a:pt x="0" y="0"/>
                  </a:lnTo>
                </a:path>
              </a:pathLst>
            </a:custGeom>
            <a:ln w="25907">
              <a:solidFill>
                <a:srgbClr val="585858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26479" y="3355847"/>
              <a:ext cx="870585" cy="129539"/>
            </a:xfrm>
            <a:custGeom>
              <a:avLst/>
              <a:gdLst/>
              <a:ahLst/>
              <a:cxnLst/>
              <a:rect l="l" t="t" r="r" b="b"/>
              <a:pathLst>
                <a:path w="870584" h="129539">
                  <a:moveTo>
                    <a:pt x="870203" y="51815"/>
                  </a:moveTo>
                  <a:lnTo>
                    <a:pt x="766572" y="51815"/>
                  </a:lnTo>
                  <a:lnTo>
                    <a:pt x="766572" y="77724"/>
                  </a:lnTo>
                  <a:lnTo>
                    <a:pt x="870203" y="77724"/>
                  </a:lnTo>
                  <a:lnTo>
                    <a:pt x="870203" y="51815"/>
                  </a:lnTo>
                  <a:close/>
                </a:path>
                <a:path w="870584" h="129539">
                  <a:moveTo>
                    <a:pt x="688848" y="51815"/>
                  </a:moveTo>
                  <a:lnTo>
                    <a:pt x="585216" y="51815"/>
                  </a:lnTo>
                  <a:lnTo>
                    <a:pt x="585216" y="77724"/>
                  </a:lnTo>
                  <a:lnTo>
                    <a:pt x="688848" y="77724"/>
                  </a:lnTo>
                  <a:lnTo>
                    <a:pt x="688848" y="51815"/>
                  </a:lnTo>
                  <a:close/>
                </a:path>
                <a:path w="870584" h="129539">
                  <a:moveTo>
                    <a:pt x="507492" y="51815"/>
                  </a:moveTo>
                  <a:lnTo>
                    <a:pt x="403860" y="51815"/>
                  </a:lnTo>
                  <a:lnTo>
                    <a:pt x="403860" y="77724"/>
                  </a:lnTo>
                  <a:lnTo>
                    <a:pt x="507492" y="77724"/>
                  </a:lnTo>
                  <a:lnTo>
                    <a:pt x="507492" y="51815"/>
                  </a:lnTo>
                  <a:close/>
                </a:path>
                <a:path w="870584" h="129539">
                  <a:moveTo>
                    <a:pt x="326136" y="51815"/>
                  </a:moveTo>
                  <a:lnTo>
                    <a:pt x="222504" y="51815"/>
                  </a:lnTo>
                  <a:lnTo>
                    <a:pt x="222504" y="77724"/>
                  </a:lnTo>
                  <a:lnTo>
                    <a:pt x="326136" y="77724"/>
                  </a:lnTo>
                  <a:lnTo>
                    <a:pt x="326136" y="51815"/>
                  </a:lnTo>
                  <a:close/>
                </a:path>
                <a:path w="870584" h="129539">
                  <a:moveTo>
                    <a:pt x="64770" y="0"/>
                  </a:moveTo>
                  <a:lnTo>
                    <a:pt x="39540" y="5083"/>
                  </a:lnTo>
                  <a:lnTo>
                    <a:pt x="18954" y="18954"/>
                  </a:lnTo>
                  <a:lnTo>
                    <a:pt x="5083" y="39540"/>
                  </a:lnTo>
                  <a:lnTo>
                    <a:pt x="0" y="64769"/>
                  </a:lnTo>
                  <a:lnTo>
                    <a:pt x="5083" y="89999"/>
                  </a:lnTo>
                  <a:lnTo>
                    <a:pt x="18954" y="110585"/>
                  </a:lnTo>
                  <a:lnTo>
                    <a:pt x="39540" y="124456"/>
                  </a:lnTo>
                  <a:lnTo>
                    <a:pt x="64770" y="129539"/>
                  </a:lnTo>
                  <a:lnTo>
                    <a:pt x="89999" y="124456"/>
                  </a:lnTo>
                  <a:lnTo>
                    <a:pt x="110585" y="110585"/>
                  </a:lnTo>
                  <a:lnTo>
                    <a:pt x="124456" y="89999"/>
                  </a:lnTo>
                  <a:lnTo>
                    <a:pt x="126929" y="77724"/>
                  </a:lnTo>
                  <a:lnTo>
                    <a:pt x="64770" y="77724"/>
                  </a:lnTo>
                  <a:lnTo>
                    <a:pt x="64770" y="51815"/>
                  </a:lnTo>
                  <a:lnTo>
                    <a:pt x="126929" y="51815"/>
                  </a:lnTo>
                  <a:lnTo>
                    <a:pt x="124456" y="39540"/>
                  </a:lnTo>
                  <a:lnTo>
                    <a:pt x="110585" y="18954"/>
                  </a:lnTo>
                  <a:lnTo>
                    <a:pt x="89999" y="5083"/>
                  </a:lnTo>
                  <a:lnTo>
                    <a:pt x="64770" y="0"/>
                  </a:lnTo>
                  <a:close/>
                </a:path>
                <a:path w="870584" h="129539">
                  <a:moveTo>
                    <a:pt x="126929" y="51815"/>
                  </a:moveTo>
                  <a:lnTo>
                    <a:pt x="64770" y="51815"/>
                  </a:lnTo>
                  <a:lnTo>
                    <a:pt x="64770" y="77724"/>
                  </a:lnTo>
                  <a:lnTo>
                    <a:pt x="126929" y="77724"/>
                  </a:lnTo>
                  <a:lnTo>
                    <a:pt x="129540" y="64769"/>
                  </a:lnTo>
                  <a:lnTo>
                    <a:pt x="126929" y="51815"/>
                  </a:lnTo>
                  <a:close/>
                </a:path>
                <a:path w="870584" h="129539">
                  <a:moveTo>
                    <a:pt x="144780" y="51815"/>
                  </a:moveTo>
                  <a:lnTo>
                    <a:pt x="126929" y="51815"/>
                  </a:lnTo>
                  <a:lnTo>
                    <a:pt x="129540" y="64769"/>
                  </a:lnTo>
                  <a:lnTo>
                    <a:pt x="126929" y="77724"/>
                  </a:lnTo>
                  <a:lnTo>
                    <a:pt x="144780" y="77724"/>
                  </a:lnTo>
                  <a:lnTo>
                    <a:pt x="144780" y="51815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830824" y="2930651"/>
              <a:ext cx="2399030" cy="2223770"/>
            </a:xfrm>
            <a:custGeom>
              <a:avLst/>
              <a:gdLst/>
              <a:ahLst/>
              <a:cxnLst/>
              <a:rect l="l" t="t" r="r" b="b"/>
              <a:pathLst>
                <a:path w="2399029" h="2223770">
                  <a:moveTo>
                    <a:pt x="180213" y="2145792"/>
                  </a:moveTo>
                  <a:lnTo>
                    <a:pt x="126923" y="2145792"/>
                  </a:lnTo>
                  <a:lnTo>
                    <a:pt x="124447" y="2133523"/>
                  </a:lnTo>
                  <a:lnTo>
                    <a:pt x="110578" y="2112937"/>
                  </a:lnTo>
                  <a:lnTo>
                    <a:pt x="89992" y="2099068"/>
                  </a:lnTo>
                  <a:lnTo>
                    <a:pt x="64770" y="2093976"/>
                  </a:lnTo>
                  <a:lnTo>
                    <a:pt x="39535" y="2099068"/>
                  </a:lnTo>
                  <a:lnTo>
                    <a:pt x="18948" y="2112937"/>
                  </a:lnTo>
                  <a:lnTo>
                    <a:pt x="5080" y="2133523"/>
                  </a:lnTo>
                  <a:lnTo>
                    <a:pt x="0" y="2158746"/>
                  </a:lnTo>
                  <a:lnTo>
                    <a:pt x="5080" y="2183981"/>
                  </a:lnTo>
                  <a:lnTo>
                    <a:pt x="18948" y="2204567"/>
                  </a:lnTo>
                  <a:lnTo>
                    <a:pt x="39535" y="2218436"/>
                  </a:lnTo>
                  <a:lnTo>
                    <a:pt x="64770" y="2223516"/>
                  </a:lnTo>
                  <a:lnTo>
                    <a:pt x="89992" y="2218436"/>
                  </a:lnTo>
                  <a:lnTo>
                    <a:pt x="110578" y="2204567"/>
                  </a:lnTo>
                  <a:lnTo>
                    <a:pt x="124447" y="2183981"/>
                  </a:lnTo>
                  <a:lnTo>
                    <a:pt x="126923" y="2171700"/>
                  </a:lnTo>
                  <a:lnTo>
                    <a:pt x="180213" y="2171700"/>
                  </a:lnTo>
                  <a:lnTo>
                    <a:pt x="180213" y="2145792"/>
                  </a:lnTo>
                  <a:close/>
                </a:path>
                <a:path w="2399029" h="2223770">
                  <a:moveTo>
                    <a:pt x="361569" y="2145792"/>
                  </a:moveTo>
                  <a:lnTo>
                    <a:pt x="257937" y="2145792"/>
                  </a:lnTo>
                  <a:lnTo>
                    <a:pt x="257937" y="2171700"/>
                  </a:lnTo>
                  <a:lnTo>
                    <a:pt x="361569" y="2171700"/>
                  </a:lnTo>
                  <a:lnTo>
                    <a:pt x="361569" y="2145792"/>
                  </a:lnTo>
                  <a:close/>
                </a:path>
                <a:path w="2399029" h="2223770">
                  <a:moveTo>
                    <a:pt x="542925" y="2145792"/>
                  </a:moveTo>
                  <a:lnTo>
                    <a:pt x="439293" y="2145792"/>
                  </a:lnTo>
                  <a:lnTo>
                    <a:pt x="439293" y="2171700"/>
                  </a:lnTo>
                  <a:lnTo>
                    <a:pt x="542925" y="2171700"/>
                  </a:lnTo>
                  <a:lnTo>
                    <a:pt x="542925" y="2145792"/>
                  </a:lnTo>
                  <a:close/>
                </a:path>
                <a:path w="2399029" h="2223770">
                  <a:moveTo>
                    <a:pt x="724281" y="2145792"/>
                  </a:moveTo>
                  <a:lnTo>
                    <a:pt x="620649" y="2145792"/>
                  </a:lnTo>
                  <a:lnTo>
                    <a:pt x="620649" y="2171700"/>
                  </a:lnTo>
                  <a:lnTo>
                    <a:pt x="724281" y="2171700"/>
                  </a:lnTo>
                  <a:lnTo>
                    <a:pt x="724281" y="2145792"/>
                  </a:lnTo>
                  <a:close/>
                </a:path>
                <a:path w="2399029" h="2223770">
                  <a:moveTo>
                    <a:pt x="905637" y="2145792"/>
                  </a:moveTo>
                  <a:lnTo>
                    <a:pt x="802005" y="2145792"/>
                  </a:lnTo>
                  <a:lnTo>
                    <a:pt x="802005" y="2171700"/>
                  </a:lnTo>
                  <a:lnTo>
                    <a:pt x="905637" y="2171700"/>
                  </a:lnTo>
                  <a:lnTo>
                    <a:pt x="905637" y="2145792"/>
                  </a:lnTo>
                  <a:close/>
                </a:path>
                <a:path w="2399029" h="2223770">
                  <a:moveTo>
                    <a:pt x="1086993" y="2145792"/>
                  </a:moveTo>
                  <a:lnTo>
                    <a:pt x="983361" y="2145792"/>
                  </a:lnTo>
                  <a:lnTo>
                    <a:pt x="983361" y="2171700"/>
                  </a:lnTo>
                  <a:lnTo>
                    <a:pt x="1086993" y="2171700"/>
                  </a:lnTo>
                  <a:lnTo>
                    <a:pt x="1086993" y="2145792"/>
                  </a:lnTo>
                  <a:close/>
                </a:path>
                <a:path w="2399029" h="2223770">
                  <a:moveTo>
                    <a:pt x="2346960" y="807466"/>
                  </a:moveTo>
                  <a:lnTo>
                    <a:pt x="2321052" y="807466"/>
                  </a:lnTo>
                  <a:lnTo>
                    <a:pt x="2321052" y="911098"/>
                  </a:lnTo>
                  <a:lnTo>
                    <a:pt x="2346960" y="911098"/>
                  </a:lnTo>
                  <a:lnTo>
                    <a:pt x="2346960" y="807466"/>
                  </a:lnTo>
                  <a:close/>
                </a:path>
                <a:path w="2399029" h="2223770">
                  <a:moveTo>
                    <a:pt x="2346960" y="626110"/>
                  </a:moveTo>
                  <a:lnTo>
                    <a:pt x="2321052" y="626110"/>
                  </a:lnTo>
                  <a:lnTo>
                    <a:pt x="2321052" y="729742"/>
                  </a:lnTo>
                  <a:lnTo>
                    <a:pt x="2346960" y="729742"/>
                  </a:lnTo>
                  <a:lnTo>
                    <a:pt x="2346960" y="626110"/>
                  </a:lnTo>
                  <a:close/>
                </a:path>
                <a:path w="2399029" h="2223770">
                  <a:moveTo>
                    <a:pt x="2346960" y="444754"/>
                  </a:moveTo>
                  <a:lnTo>
                    <a:pt x="2321052" y="444754"/>
                  </a:lnTo>
                  <a:lnTo>
                    <a:pt x="2321052" y="548386"/>
                  </a:lnTo>
                  <a:lnTo>
                    <a:pt x="2346960" y="548386"/>
                  </a:lnTo>
                  <a:lnTo>
                    <a:pt x="2346960" y="444754"/>
                  </a:lnTo>
                  <a:close/>
                </a:path>
                <a:path w="2399029" h="2223770">
                  <a:moveTo>
                    <a:pt x="2346960" y="263398"/>
                  </a:moveTo>
                  <a:lnTo>
                    <a:pt x="2321052" y="263398"/>
                  </a:lnTo>
                  <a:lnTo>
                    <a:pt x="2321052" y="367030"/>
                  </a:lnTo>
                  <a:lnTo>
                    <a:pt x="2346960" y="367030"/>
                  </a:lnTo>
                  <a:lnTo>
                    <a:pt x="2346960" y="263398"/>
                  </a:lnTo>
                  <a:close/>
                </a:path>
                <a:path w="2399029" h="2223770">
                  <a:moveTo>
                    <a:pt x="2398776" y="64770"/>
                  </a:moveTo>
                  <a:lnTo>
                    <a:pt x="2393683" y="39547"/>
                  </a:lnTo>
                  <a:lnTo>
                    <a:pt x="2379815" y="18961"/>
                  </a:lnTo>
                  <a:lnTo>
                    <a:pt x="2359228" y="5092"/>
                  </a:lnTo>
                  <a:lnTo>
                    <a:pt x="2334006" y="0"/>
                  </a:lnTo>
                  <a:lnTo>
                    <a:pt x="2308771" y="5092"/>
                  </a:lnTo>
                  <a:lnTo>
                    <a:pt x="2288184" y="18961"/>
                  </a:lnTo>
                  <a:lnTo>
                    <a:pt x="2274316" y="39547"/>
                  </a:lnTo>
                  <a:lnTo>
                    <a:pt x="2269236" y="64770"/>
                  </a:lnTo>
                  <a:lnTo>
                    <a:pt x="2274316" y="90004"/>
                  </a:lnTo>
                  <a:lnTo>
                    <a:pt x="2288184" y="110591"/>
                  </a:lnTo>
                  <a:lnTo>
                    <a:pt x="2308771" y="124460"/>
                  </a:lnTo>
                  <a:lnTo>
                    <a:pt x="2321052" y="126936"/>
                  </a:lnTo>
                  <a:lnTo>
                    <a:pt x="2321052" y="185674"/>
                  </a:lnTo>
                  <a:lnTo>
                    <a:pt x="2346960" y="185674"/>
                  </a:lnTo>
                  <a:lnTo>
                    <a:pt x="2346960" y="129540"/>
                  </a:lnTo>
                  <a:lnTo>
                    <a:pt x="2346960" y="126936"/>
                  </a:lnTo>
                  <a:lnTo>
                    <a:pt x="2359228" y="124460"/>
                  </a:lnTo>
                  <a:lnTo>
                    <a:pt x="2379815" y="110591"/>
                  </a:lnTo>
                  <a:lnTo>
                    <a:pt x="2393683" y="90004"/>
                  </a:lnTo>
                  <a:lnTo>
                    <a:pt x="2395283" y="82042"/>
                  </a:lnTo>
                  <a:lnTo>
                    <a:pt x="2398776" y="64770"/>
                  </a:lnTo>
                  <a:close/>
                </a:path>
              </a:pathLst>
            </a:custGeom>
            <a:solidFill>
              <a:srgbClr val="212A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411461" y="4957572"/>
              <a:ext cx="1087120" cy="129539"/>
            </a:xfrm>
            <a:custGeom>
              <a:avLst/>
              <a:gdLst/>
              <a:ahLst/>
              <a:cxnLst/>
              <a:rect l="l" t="t" r="r" b="b"/>
              <a:pathLst>
                <a:path w="1087120" h="129539">
                  <a:moveTo>
                    <a:pt x="103632" y="51815"/>
                  </a:moveTo>
                  <a:lnTo>
                    <a:pt x="0" y="51815"/>
                  </a:lnTo>
                  <a:lnTo>
                    <a:pt x="0" y="77724"/>
                  </a:lnTo>
                  <a:lnTo>
                    <a:pt x="103632" y="77724"/>
                  </a:lnTo>
                  <a:lnTo>
                    <a:pt x="103632" y="51815"/>
                  </a:lnTo>
                  <a:close/>
                </a:path>
                <a:path w="1087120" h="129539">
                  <a:moveTo>
                    <a:pt x="284988" y="51815"/>
                  </a:moveTo>
                  <a:lnTo>
                    <a:pt x="181356" y="51815"/>
                  </a:lnTo>
                  <a:lnTo>
                    <a:pt x="181356" y="77724"/>
                  </a:lnTo>
                  <a:lnTo>
                    <a:pt x="284988" y="77724"/>
                  </a:lnTo>
                  <a:lnTo>
                    <a:pt x="284988" y="51815"/>
                  </a:lnTo>
                  <a:close/>
                </a:path>
                <a:path w="1087120" h="129539">
                  <a:moveTo>
                    <a:pt x="466344" y="51815"/>
                  </a:moveTo>
                  <a:lnTo>
                    <a:pt x="362712" y="51815"/>
                  </a:lnTo>
                  <a:lnTo>
                    <a:pt x="362712" y="77724"/>
                  </a:lnTo>
                  <a:lnTo>
                    <a:pt x="466344" y="77724"/>
                  </a:lnTo>
                  <a:lnTo>
                    <a:pt x="466344" y="51815"/>
                  </a:lnTo>
                  <a:close/>
                </a:path>
                <a:path w="1087120" h="129539">
                  <a:moveTo>
                    <a:pt x="647700" y="51815"/>
                  </a:moveTo>
                  <a:lnTo>
                    <a:pt x="544068" y="51815"/>
                  </a:lnTo>
                  <a:lnTo>
                    <a:pt x="544068" y="77724"/>
                  </a:lnTo>
                  <a:lnTo>
                    <a:pt x="647700" y="77724"/>
                  </a:lnTo>
                  <a:lnTo>
                    <a:pt x="647700" y="51815"/>
                  </a:lnTo>
                  <a:close/>
                </a:path>
                <a:path w="1087120" h="129539">
                  <a:moveTo>
                    <a:pt x="829056" y="51815"/>
                  </a:moveTo>
                  <a:lnTo>
                    <a:pt x="725424" y="51815"/>
                  </a:lnTo>
                  <a:lnTo>
                    <a:pt x="725424" y="77724"/>
                  </a:lnTo>
                  <a:lnTo>
                    <a:pt x="829056" y="77724"/>
                  </a:lnTo>
                  <a:lnTo>
                    <a:pt x="829056" y="51815"/>
                  </a:lnTo>
                  <a:close/>
                </a:path>
                <a:path w="1087120" h="129539">
                  <a:moveTo>
                    <a:pt x="1022223" y="0"/>
                  </a:moveTo>
                  <a:lnTo>
                    <a:pt x="996993" y="5083"/>
                  </a:lnTo>
                  <a:lnTo>
                    <a:pt x="976407" y="18954"/>
                  </a:lnTo>
                  <a:lnTo>
                    <a:pt x="962536" y="39540"/>
                  </a:lnTo>
                  <a:lnTo>
                    <a:pt x="957453" y="64769"/>
                  </a:lnTo>
                  <a:lnTo>
                    <a:pt x="962536" y="89999"/>
                  </a:lnTo>
                  <a:lnTo>
                    <a:pt x="976407" y="110585"/>
                  </a:lnTo>
                  <a:lnTo>
                    <a:pt x="996993" y="124456"/>
                  </a:lnTo>
                  <a:lnTo>
                    <a:pt x="1022223" y="129539"/>
                  </a:lnTo>
                  <a:lnTo>
                    <a:pt x="1047452" y="124456"/>
                  </a:lnTo>
                  <a:lnTo>
                    <a:pt x="1068038" y="110585"/>
                  </a:lnTo>
                  <a:lnTo>
                    <a:pt x="1081909" y="89999"/>
                  </a:lnTo>
                  <a:lnTo>
                    <a:pt x="1084382" y="77724"/>
                  </a:lnTo>
                  <a:lnTo>
                    <a:pt x="1010412" y="77724"/>
                  </a:lnTo>
                  <a:lnTo>
                    <a:pt x="1010412" y="51815"/>
                  </a:lnTo>
                  <a:lnTo>
                    <a:pt x="1084382" y="51815"/>
                  </a:lnTo>
                  <a:lnTo>
                    <a:pt x="1081909" y="39540"/>
                  </a:lnTo>
                  <a:lnTo>
                    <a:pt x="1068038" y="18954"/>
                  </a:lnTo>
                  <a:lnTo>
                    <a:pt x="1047452" y="5083"/>
                  </a:lnTo>
                  <a:lnTo>
                    <a:pt x="1022223" y="0"/>
                  </a:lnTo>
                  <a:close/>
                </a:path>
                <a:path w="1087120" h="129539">
                  <a:moveTo>
                    <a:pt x="960063" y="51815"/>
                  </a:moveTo>
                  <a:lnTo>
                    <a:pt x="906780" y="51815"/>
                  </a:lnTo>
                  <a:lnTo>
                    <a:pt x="906780" y="77724"/>
                  </a:lnTo>
                  <a:lnTo>
                    <a:pt x="960063" y="77724"/>
                  </a:lnTo>
                  <a:lnTo>
                    <a:pt x="957453" y="64769"/>
                  </a:lnTo>
                  <a:lnTo>
                    <a:pt x="960063" y="51815"/>
                  </a:lnTo>
                  <a:close/>
                </a:path>
                <a:path w="1087120" h="129539">
                  <a:moveTo>
                    <a:pt x="1084382" y="51815"/>
                  </a:moveTo>
                  <a:lnTo>
                    <a:pt x="1010412" y="51815"/>
                  </a:lnTo>
                  <a:lnTo>
                    <a:pt x="1010412" y="77724"/>
                  </a:lnTo>
                  <a:lnTo>
                    <a:pt x="1084382" y="77724"/>
                  </a:lnTo>
                  <a:lnTo>
                    <a:pt x="1086993" y="64769"/>
                  </a:lnTo>
                  <a:lnTo>
                    <a:pt x="1084382" y="51815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992873" y="6023609"/>
              <a:ext cx="365125" cy="730250"/>
            </a:xfrm>
            <a:custGeom>
              <a:avLst/>
              <a:gdLst/>
              <a:ahLst/>
              <a:cxnLst/>
              <a:rect l="l" t="t" r="r" b="b"/>
              <a:pathLst>
                <a:path w="365125" h="730250">
                  <a:moveTo>
                    <a:pt x="365125" y="0"/>
                  </a:moveTo>
                  <a:lnTo>
                    <a:pt x="0" y="729741"/>
                  </a:lnTo>
                </a:path>
              </a:pathLst>
            </a:custGeom>
            <a:ln w="25908">
              <a:solidFill>
                <a:srgbClr val="585858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23432" y="6688836"/>
              <a:ext cx="870585" cy="129539"/>
            </a:xfrm>
            <a:custGeom>
              <a:avLst/>
              <a:gdLst/>
              <a:ahLst/>
              <a:cxnLst/>
              <a:rect l="l" t="t" r="r" b="b"/>
              <a:pathLst>
                <a:path w="870584" h="129540">
                  <a:moveTo>
                    <a:pt x="870203" y="51815"/>
                  </a:moveTo>
                  <a:lnTo>
                    <a:pt x="766571" y="51815"/>
                  </a:lnTo>
                  <a:lnTo>
                    <a:pt x="766571" y="77723"/>
                  </a:lnTo>
                  <a:lnTo>
                    <a:pt x="870203" y="77723"/>
                  </a:lnTo>
                  <a:lnTo>
                    <a:pt x="870203" y="51815"/>
                  </a:lnTo>
                  <a:close/>
                </a:path>
                <a:path w="870584" h="129540">
                  <a:moveTo>
                    <a:pt x="688847" y="51815"/>
                  </a:moveTo>
                  <a:lnTo>
                    <a:pt x="585215" y="51815"/>
                  </a:lnTo>
                  <a:lnTo>
                    <a:pt x="585215" y="77723"/>
                  </a:lnTo>
                  <a:lnTo>
                    <a:pt x="688847" y="77723"/>
                  </a:lnTo>
                  <a:lnTo>
                    <a:pt x="688847" y="51815"/>
                  </a:lnTo>
                  <a:close/>
                </a:path>
                <a:path w="870584" h="129540">
                  <a:moveTo>
                    <a:pt x="507491" y="51815"/>
                  </a:moveTo>
                  <a:lnTo>
                    <a:pt x="403860" y="51815"/>
                  </a:lnTo>
                  <a:lnTo>
                    <a:pt x="403860" y="77723"/>
                  </a:lnTo>
                  <a:lnTo>
                    <a:pt x="507491" y="77723"/>
                  </a:lnTo>
                  <a:lnTo>
                    <a:pt x="507491" y="51815"/>
                  </a:lnTo>
                  <a:close/>
                </a:path>
                <a:path w="870584" h="129540">
                  <a:moveTo>
                    <a:pt x="326135" y="51815"/>
                  </a:moveTo>
                  <a:lnTo>
                    <a:pt x="222503" y="51815"/>
                  </a:lnTo>
                  <a:lnTo>
                    <a:pt x="222503" y="77723"/>
                  </a:lnTo>
                  <a:lnTo>
                    <a:pt x="326135" y="77723"/>
                  </a:lnTo>
                  <a:lnTo>
                    <a:pt x="326135" y="51815"/>
                  </a:lnTo>
                  <a:close/>
                </a:path>
                <a:path w="870584" h="129540">
                  <a:moveTo>
                    <a:pt x="64769" y="0"/>
                  </a:moveTo>
                  <a:lnTo>
                    <a:pt x="39540" y="5083"/>
                  </a:lnTo>
                  <a:lnTo>
                    <a:pt x="18954" y="18954"/>
                  </a:lnTo>
                  <a:lnTo>
                    <a:pt x="5083" y="39540"/>
                  </a:lnTo>
                  <a:lnTo>
                    <a:pt x="0" y="64769"/>
                  </a:lnTo>
                  <a:lnTo>
                    <a:pt x="5083" y="89999"/>
                  </a:lnTo>
                  <a:lnTo>
                    <a:pt x="18954" y="110585"/>
                  </a:lnTo>
                  <a:lnTo>
                    <a:pt x="39540" y="124456"/>
                  </a:lnTo>
                  <a:lnTo>
                    <a:pt x="64769" y="129539"/>
                  </a:lnTo>
                  <a:lnTo>
                    <a:pt x="89999" y="124456"/>
                  </a:lnTo>
                  <a:lnTo>
                    <a:pt x="110585" y="110585"/>
                  </a:lnTo>
                  <a:lnTo>
                    <a:pt x="124456" y="89999"/>
                  </a:lnTo>
                  <a:lnTo>
                    <a:pt x="126929" y="77723"/>
                  </a:lnTo>
                  <a:lnTo>
                    <a:pt x="64769" y="77723"/>
                  </a:lnTo>
                  <a:lnTo>
                    <a:pt x="64769" y="51815"/>
                  </a:lnTo>
                  <a:lnTo>
                    <a:pt x="126929" y="51815"/>
                  </a:lnTo>
                  <a:lnTo>
                    <a:pt x="124456" y="39540"/>
                  </a:lnTo>
                  <a:lnTo>
                    <a:pt x="110585" y="18954"/>
                  </a:lnTo>
                  <a:lnTo>
                    <a:pt x="89999" y="5083"/>
                  </a:lnTo>
                  <a:lnTo>
                    <a:pt x="64769" y="0"/>
                  </a:lnTo>
                  <a:close/>
                </a:path>
                <a:path w="870584" h="129540">
                  <a:moveTo>
                    <a:pt x="126929" y="51815"/>
                  </a:moveTo>
                  <a:lnTo>
                    <a:pt x="64769" y="51815"/>
                  </a:lnTo>
                  <a:lnTo>
                    <a:pt x="64769" y="77723"/>
                  </a:lnTo>
                  <a:lnTo>
                    <a:pt x="126929" y="77723"/>
                  </a:lnTo>
                  <a:lnTo>
                    <a:pt x="129539" y="64769"/>
                  </a:lnTo>
                  <a:lnTo>
                    <a:pt x="126929" y="51815"/>
                  </a:lnTo>
                  <a:close/>
                </a:path>
                <a:path w="870584" h="129540">
                  <a:moveTo>
                    <a:pt x="144779" y="51815"/>
                  </a:moveTo>
                  <a:lnTo>
                    <a:pt x="126929" y="51815"/>
                  </a:lnTo>
                  <a:lnTo>
                    <a:pt x="129539" y="64769"/>
                  </a:lnTo>
                  <a:lnTo>
                    <a:pt x="126929" y="77723"/>
                  </a:lnTo>
                  <a:lnTo>
                    <a:pt x="144779" y="77723"/>
                  </a:lnTo>
                  <a:lnTo>
                    <a:pt x="144779" y="51815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120378" y="5916929"/>
              <a:ext cx="365125" cy="730250"/>
            </a:xfrm>
            <a:custGeom>
              <a:avLst/>
              <a:gdLst/>
              <a:ahLst/>
              <a:cxnLst/>
              <a:rect l="l" t="t" r="r" b="b"/>
              <a:pathLst>
                <a:path w="365125" h="730250">
                  <a:moveTo>
                    <a:pt x="0" y="0"/>
                  </a:moveTo>
                  <a:lnTo>
                    <a:pt x="365125" y="729742"/>
                  </a:lnTo>
                </a:path>
              </a:pathLst>
            </a:custGeom>
            <a:ln w="25908">
              <a:solidFill>
                <a:srgbClr val="585858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093964" y="6329933"/>
              <a:ext cx="2262505" cy="911225"/>
            </a:xfrm>
            <a:custGeom>
              <a:avLst/>
              <a:gdLst/>
              <a:ahLst/>
              <a:cxnLst/>
              <a:rect l="l" t="t" r="r" b="b"/>
              <a:pathLst>
                <a:path w="2262504" h="911225">
                  <a:moveTo>
                    <a:pt x="77724" y="544068"/>
                  </a:moveTo>
                  <a:lnTo>
                    <a:pt x="51816" y="544068"/>
                  </a:lnTo>
                  <a:lnTo>
                    <a:pt x="51816" y="647700"/>
                  </a:lnTo>
                  <a:lnTo>
                    <a:pt x="77724" y="647700"/>
                  </a:lnTo>
                  <a:lnTo>
                    <a:pt x="77724" y="544068"/>
                  </a:lnTo>
                  <a:close/>
                </a:path>
                <a:path w="2262504" h="911225">
                  <a:moveTo>
                    <a:pt x="77724" y="362712"/>
                  </a:moveTo>
                  <a:lnTo>
                    <a:pt x="51816" y="362712"/>
                  </a:lnTo>
                  <a:lnTo>
                    <a:pt x="51816" y="466344"/>
                  </a:lnTo>
                  <a:lnTo>
                    <a:pt x="77724" y="466344"/>
                  </a:lnTo>
                  <a:lnTo>
                    <a:pt x="77724" y="362712"/>
                  </a:lnTo>
                  <a:close/>
                </a:path>
                <a:path w="2262504" h="911225">
                  <a:moveTo>
                    <a:pt x="77724" y="181356"/>
                  </a:moveTo>
                  <a:lnTo>
                    <a:pt x="51816" y="181356"/>
                  </a:lnTo>
                  <a:lnTo>
                    <a:pt x="51816" y="284988"/>
                  </a:lnTo>
                  <a:lnTo>
                    <a:pt x="77724" y="284988"/>
                  </a:lnTo>
                  <a:lnTo>
                    <a:pt x="77724" y="181356"/>
                  </a:lnTo>
                  <a:close/>
                </a:path>
                <a:path w="2262504" h="911225">
                  <a:moveTo>
                    <a:pt x="77724" y="0"/>
                  </a:moveTo>
                  <a:lnTo>
                    <a:pt x="51816" y="0"/>
                  </a:lnTo>
                  <a:lnTo>
                    <a:pt x="51816" y="103632"/>
                  </a:lnTo>
                  <a:lnTo>
                    <a:pt x="77724" y="103632"/>
                  </a:lnTo>
                  <a:lnTo>
                    <a:pt x="77724" y="0"/>
                  </a:lnTo>
                  <a:close/>
                </a:path>
                <a:path w="2262504" h="911225">
                  <a:moveTo>
                    <a:pt x="129540" y="846201"/>
                  </a:moveTo>
                  <a:lnTo>
                    <a:pt x="126072" y="829056"/>
                  </a:lnTo>
                  <a:lnTo>
                    <a:pt x="124447" y="820978"/>
                  </a:lnTo>
                  <a:lnTo>
                    <a:pt x="110578" y="800392"/>
                  </a:lnTo>
                  <a:lnTo>
                    <a:pt x="89992" y="786523"/>
                  </a:lnTo>
                  <a:lnTo>
                    <a:pt x="77724" y="784047"/>
                  </a:lnTo>
                  <a:lnTo>
                    <a:pt x="77724" y="781431"/>
                  </a:lnTo>
                  <a:lnTo>
                    <a:pt x="77724" y="725424"/>
                  </a:lnTo>
                  <a:lnTo>
                    <a:pt x="51816" y="725424"/>
                  </a:lnTo>
                  <a:lnTo>
                    <a:pt x="51816" y="784047"/>
                  </a:lnTo>
                  <a:lnTo>
                    <a:pt x="39535" y="786523"/>
                  </a:lnTo>
                  <a:lnTo>
                    <a:pt x="18948" y="800392"/>
                  </a:lnTo>
                  <a:lnTo>
                    <a:pt x="5080" y="820978"/>
                  </a:lnTo>
                  <a:lnTo>
                    <a:pt x="0" y="846201"/>
                  </a:lnTo>
                  <a:lnTo>
                    <a:pt x="5080" y="871385"/>
                  </a:lnTo>
                  <a:lnTo>
                    <a:pt x="18948" y="891971"/>
                  </a:lnTo>
                  <a:lnTo>
                    <a:pt x="39535" y="905878"/>
                  </a:lnTo>
                  <a:lnTo>
                    <a:pt x="64770" y="910971"/>
                  </a:lnTo>
                  <a:lnTo>
                    <a:pt x="89992" y="905878"/>
                  </a:lnTo>
                  <a:lnTo>
                    <a:pt x="110578" y="891971"/>
                  </a:lnTo>
                  <a:lnTo>
                    <a:pt x="124447" y="871385"/>
                  </a:lnTo>
                  <a:lnTo>
                    <a:pt x="129540" y="846201"/>
                  </a:lnTo>
                  <a:close/>
                </a:path>
                <a:path w="2262504" h="911225">
                  <a:moveTo>
                    <a:pt x="1495806" y="304038"/>
                  </a:moveTo>
                  <a:lnTo>
                    <a:pt x="1392174" y="304038"/>
                  </a:lnTo>
                  <a:lnTo>
                    <a:pt x="1392174" y="329946"/>
                  </a:lnTo>
                  <a:lnTo>
                    <a:pt x="1495806" y="329946"/>
                  </a:lnTo>
                  <a:lnTo>
                    <a:pt x="1495806" y="304038"/>
                  </a:lnTo>
                  <a:close/>
                </a:path>
                <a:path w="2262504" h="911225">
                  <a:moveTo>
                    <a:pt x="1677162" y="304038"/>
                  </a:moveTo>
                  <a:lnTo>
                    <a:pt x="1573530" y="304038"/>
                  </a:lnTo>
                  <a:lnTo>
                    <a:pt x="1573530" y="329946"/>
                  </a:lnTo>
                  <a:lnTo>
                    <a:pt x="1677162" y="329946"/>
                  </a:lnTo>
                  <a:lnTo>
                    <a:pt x="1677162" y="304038"/>
                  </a:lnTo>
                  <a:close/>
                </a:path>
                <a:path w="2262504" h="911225">
                  <a:moveTo>
                    <a:pt x="1858518" y="304038"/>
                  </a:moveTo>
                  <a:lnTo>
                    <a:pt x="1754886" y="304038"/>
                  </a:lnTo>
                  <a:lnTo>
                    <a:pt x="1754886" y="329946"/>
                  </a:lnTo>
                  <a:lnTo>
                    <a:pt x="1858518" y="329946"/>
                  </a:lnTo>
                  <a:lnTo>
                    <a:pt x="1858518" y="304038"/>
                  </a:lnTo>
                  <a:close/>
                </a:path>
                <a:path w="2262504" h="911225">
                  <a:moveTo>
                    <a:pt x="2039874" y="304038"/>
                  </a:moveTo>
                  <a:lnTo>
                    <a:pt x="1936242" y="304038"/>
                  </a:lnTo>
                  <a:lnTo>
                    <a:pt x="1936242" y="329946"/>
                  </a:lnTo>
                  <a:lnTo>
                    <a:pt x="2039874" y="329946"/>
                  </a:lnTo>
                  <a:lnTo>
                    <a:pt x="2039874" y="304038"/>
                  </a:lnTo>
                  <a:close/>
                </a:path>
                <a:path w="2262504" h="911225">
                  <a:moveTo>
                    <a:pt x="2262378" y="316992"/>
                  </a:moveTo>
                  <a:lnTo>
                    <a:pt x="2259749" y="304038"/>
                  </a:lnTo>
                  <a:lnTo>
                    <a:pt x="2257272" y="291769"/>
                  </a:lnTo>
                  <a:lnTo>
                    <a:pt x="2243366" y="271183"/>
                  </a:lnTo>
                  <a:lnTo>
                    <a:pt x="2222779" y="257314"/>
                  </a:lnTo>
                  <a:lnTo>
                    <a:pt x="2197608" y="252222"/>
                  </a:lnTo>
                  <a:lnTo>
                    <a:pt x="2172373" y="257314"/>
                  </a:lnTo>
                  <a:lnTo>
                    <a:pt x="2151786" y="271183"/>
                  </a:lnTo>
                  <a:lnTo>
                    <a:pt x="2137918" y="291769"/>
                  </a:lnTo>
                  <a:lnTo>
                    <a:pt x="2135441" y="304038"/>
                  </a:lnTo>
                  <a:lnTo>
                    <a:pt x="2117598" y="304038"/>
                  </a:lnTo>
                  <a:lnTo>
                    <a:pt x="2117598" y="329946"/>
                  </a:lnTo>
                  <a:lnTo>
                    <a:pt x="2135441" y="329946"/>
                  </a:lnTo>
                  <a:lnTo>
                    <a:pt x="2137918" y="342226"/>
                  </a:lnTo>
                  <a:lnTo>
                    <a:pt x="2151786" y="362813"/>
                  </a:lnTo>
                  <a:lnTo>
                    <a:pt x="2172373" y="376682"/>
                  </a:lnTo>
                  <a:lnTo>
                    <a:pt x="2197608" y="381762"/>
                  </a:lnTo>
                  <a:lnTo>
                    <a:pt x="2222779" y="376682"/>
                  </a:lnTo>
                  <a:lnTo>
                    <a:pt x="2243366" y="362813"/>
                  </a:lnTo>
                  <a:lnTo>
                    <a:pt x="2257272" y="342226"/>
                  </a:lnTo>
                  <a:lnTo>
                    <a:pt x="2259749" y="329946"/>
                  </a:lnTo>
                  <a:lnTo>
                    <a:pt x="2262378" y="316992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497835" y="3203447"/>
              <a:ext cx="3451860" cy="506095"/>
            </a:xfrm>
            <a:custGeom>
              <a:avLst/>
              <a:gdLst/>
              <a:ahLst/>
              <a:cxnLst/>
              <a:rect l="l" t="t" r="r" b="b"/>
              <a:pathLst>
                <a:path w="3451860" h="506095">
                  <a:moveTo>
                    <a:pt x="3367531" y="0"/>
                  </a:moveTo>
                  <a:lnTo>
                    <a:pt x="84327" y="0"/>
                  </a:lnTo>
                  <a:lnTo>
                    <a:pt x="51488" y="6621"/>
                  </a:lnTo>
                  <a:lnTo>
                    <a:pt x="24685" y="24685"/>
                  </a:lnTo>
                  <a:lnTo>
                    <a:pt x="6621" y="51488"/>
                  </a:lnTo>
                  <a:lnTo>
                    <a:pt x="0" y="84327"/>
                  </a:lnTo>
                  <a:lnTo>
                    <a:pt x="0" y="421639"/>
                  </a:lnTo>
                  <a:lnTo>
                    <a:pt x="6621" y="454479"/>
                  </a:lnTo>
                  <a:lnTo>
                    <a:pt x="24685" y="481282"/>
                  </a:lnTo>
                  <a:lnTo>
                    <a:pt x="51488" y="499346"/>
                  </a:lnTo>
                  <a:lnTo>
                    <a:pt x="84327" y="505967"/>
                  </a:lnTo>
                  <a:lnTo>
                    <a:pt x="3367531" y="505967"/>
                  </a:lnTo>
                  <a:lnTo>
                    <a:pt x="3400371" y="499346"/>
                  </a:lnTo>
                  <a:lnTo>
                    <a:pt x="3427174" y="481282"/>
                  </a:lnTo>
                  <a:lnTo>
                    <a:pt x="3445238" y="454479"/>
                  </a:lnTo>
                  <a:lnTo>
                    <a:pt x="3451860" y="421639"/>
                  </a:lnTo>
                  <a:lnTo>
                    <a:pt x="3451860" y="84327"/>
                  </a:lnTo>
                  <a:lnTo>
                    <a:pt x="3445238" y="51488"/>
                  </a:lnTo>
                  <a:lnTo>
                    <a:pt x="3427174" y="24685"/>
                  </a:lnTo>
                  <a:lnTo>
                    <a:pt x="3400371" y="6621"/>
                  </a:lnTo>
                  <a:lnTo>
                    <a:pt x="3367531" y="0"/>
                  </a:lnTo>
                  <a:close/>
                </a:path>
              </a:pathLst>
            </a:custGeom>
            <a:solidFill>
              <a:srgbClr val="F8DE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565652" y="3272790"/>
            <a:ext cx="13144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Hardwar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252472" y="4888991"/>
            <a:ext cx="3450590" cy="504825"/>
          </a:xfrm>
          <a:custGeom>
            <a:avLst/>
            <a:gdLst/>
            <a:ahLst/>
            <a:cxnLst/>
            <a:rect l="l" t="t" r="r" b="b"/>
            <a:pathLst>
              <a:path w="3450590" h="504825">
                <a:moveTo>
                  <a:pt x="3366262" y="0"/>
                </a:moveTo>
                <a:lnTo>
                  <a:pt x="84073" y="0"/>
                </a:lnTo>
                <a:lnTo>
                  <a:pt x="51327" y="6600"/>
                </a:lnTo>
                <a:lnTo>
                  <a:pt x="24606" y="24606"/>
                </a:lnTo>
                <a:lnTo>
                  <a:pt x="6600" y="51327"/>
                </a:lnTo>
                <a:lnTo>
                  <a:pt x="0" y="84074"/>
                </a:lnTo>
                <a:lnTo>
                  <a:pt x="0" y="420370"/>
                </a:lnTo>
                <a:lnTo>
                  <a:pt x="6600" y="453116"/>
                </a:lnTo>
                <a:lnTo>
                  <a:pt x="24606" y="479837"/>
                </a:lnTo>
                <a:lnTo>
                  <a:pt x="51327" y="497843"/>
                </a:lnTo>
                <a:lnTo>
                  <a:pt x="84073" y="504444"/>
                </a:lnTo>
                <a:lnTo>
                  <a:pt x="3366262" y="504444"/>
                </a:lnTo>
                <a:lnTo>
                  <a:pt x="3399008" y="497843"/>
                </a:lnTo>
                <a:lnTo>
                  <a:pt x="3425729" y="479837"/>
                </a:lnTo>
                <a:lnTo>
                  <a:pt x="3443735" y="453116"/>
                </a:lnTo>
                <a:lnTo>
                  <a:pt x="3450336" y="420370"/>
                </a:lnTo>
                <a:lnTo>
                  <a:pt x="3450336" y="84074"/>
                </a:lnTo>
                <a:lnTo>
                  <a:pt x="3443735" y="51327"/>
                </a:lnTo>
                <a:lnTo>
                  <a:pt x="3425729" y="24606"/>
                </a:lnTo>
                <a:lnTo>
                  <a:pt x="3399008" y="6600"/>
                </a:lnTo>
                <a:lnTo>
                  <a:pt x="3366262" y="0"/>
                </a:lnTo>
                <a:close/>
              </a:path>
            </a:pathLst>
          </a:custGeom>
          <a:solidFill>
            <a:srgbClr val="F8DE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565019" y="4957698"/>
            <a:ext cx="28257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Software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applications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593848" y="6542531"/>
            <a:ext cx="3451860" cy="506095"/>
          </a:xfrm>
          <a:custGeom>
            <a:avLst/>
            <a:gdLst/>
            <a:ahLst/>
            <a:cxnLst/>
            <a:rect l="l" t="t" r="r" b="b"/>
            <a:pathLst>
              <a:path w="3451860" h="506095">
                <a:moveTo>
                  <a:pt x="3367531" y="0"/>
                </a:moveTo>
                <a:lnTo>
                  <a:pt x="84327" y="0"/>
                </a:lnTo>
                <a:lnTo>
                  <a:pt x="51488" y="6621"/>
                </a:lnTo>
                <a:lnTo>
                  <a:pt x="24685" y="24685"/>
                </a:lnTo>
                <a:lnTo>
                  <a:pt x="6621" y="51488"/>
                </a:lnTo>
                <a:lnTo>
                  <a:pt x="0" y="84328"/>
                </a:lnTo>
                <a:lnTo>
                  <a:pt x="0" y="421640"/>
                </a:lnTo>
                <a:lnTo>
                  <a:pt x="6621" y="454479"/>
                </a:lnTo>
                <a:lnTo>
                  <a:pt x="24685" y="481282"/>
                </a:lnTo>
                <a:lnTo>
                  <a:pt x="51488" y="499346"/>
                </a:lnTo>
                <a:lnTo>
                  <a:pt x="84327" y="505968"/>
                </a:lnTo>
                <a:lnTo>
                  <a:pt x="3367531" y="505968"/>
                </a:lnTo>
                <a:lnTo>
                  <a:pt x="3400371" y="499346"/>
                </a:lnTo>
                <a:lnTo>
                  <a:pt x="3427174" y="481282"/>
                </a:lnTo>
                <a:lnTo>
                  <a:pt x="3445238" y="454479"/>
                </a:lnTo>
                <a:lnTo>
                  <a:pt x="3451860" y="421640"/>
                </a:lnTo>
                <a:lnTo>
                  <a:pt x="3451860" y="84328"/>
                </a:lnTo>
                <a:lnTo>
                  <a:pt x="3445238" y="51488"/>
                </a:lnTo>
                <a:lnTo>
                  <a:pt x="3427174" y="24685"/>
                </a:lnTo>
                <a:lnTo>
                  <a:pt x="3400371" y="6621"/>
                </a:lnTo>
                <a:lnTo>
                  <a:pt x="3367531" y="0"/>
                </a:lnTo>
                <a:close/>
              </a:path>
            </a:pathLst>
          </a:custGeom>
          <a:solidFill>
            <a:srgbClr val="F8DE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691890" y="6611873"/>
            <a:ext cx="12534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Database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554723" y="2138172"/>
            <a:ext cx="3450590" cy="506095"/>
          </a:xfrm>
          <a:custGeom>
            <a:avLst/>
            <a:gdLst/>
            <a:ahLst/>
            <a:cxnLst/>
            <a:rect l="l" t="t" r="r" b="b"/>
            <a:pathLst>
              <a:path w="3450590" h="506094">
                <a:moveTo>
                  <a:pt x="3366007" y="0"/>
                </a:moveTo>
                <a:lnTo>
                  <a:pt x="84327" y="0"/>
                </a:lnTo>
                <a:lnTo>
                  <a:pt x="51488" y="6621"/>
                </a:lnTo>
                <a:lnTo>
                  <a:pt x="24685" y="24685"/>
                </a:lnTo>
                <a:lnTo>
                  <a:pt x="6621" y="51488"/>
                </a:lnTo>
                <a:lnTo>
                  <a:pt x="0" y="84327"/>
                </a:lnTo>
                <a:lnTo>
                  <a:pt x="0" y="421639"/>
                </a:lnTo>
                <a:lnTo>
                  <a:pt x="6621" y="454479"/>
                </a:lnTo>
                <a:lnTo>
                  <a:pt x="24685" y="481282"/>
                </a:lnTo>
                <a:lnTo>
                  <a:pt x="51488" y="499346"/>
                </a:lnTo>
                <a:lnTo>
                  <a:pt x="84327" y="505967"/>
                </a:lnTo>
                <a:lnTo>
                  <a:pt x="3366007" y="505967"/>
                </a:lnTo>
                <a:lnTo>
                  <a:pt x="3398847" y="499346"/>
                </a:lnTo>
                <a:lnTo>
                  <a:pt x="3425650" y="481282"/>
                </a:lnTo>
                <a:lnTo>
                  <a:pt x="3443714" y="454479"/>
                </a:lnTo>
                <a:lnTo>
                  <a:pt x="3450335" y="421639"/>
                </a:lnTo>
                <a:lnTo>
                  <a:pt x="3450335" y="84327"/>
                </a:lnTo>
                <a:lnTo>
                  <a:pt x="3443714" y="51488"/>
                </a:lnTo>
                <a:lnTo>
                  <a:pt x="3425650" y="24685"/>
                </a:lnTo>
                <a:lnTo>
                  <a:pt x="3398847" y="6621"/>
                </a:lnTo>
                <a:lnTo>
                  <a:pt x="3366007" y="0"/>
                </a:lnTo>
                <a:close/>
              </a:path>
            </a:pathLst>
          </a:custGeom>
          <a:solidFill>
            <a:srgbClr val="F8DE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524750" y="2206878"/>
            <a:ext cx="15106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Procedures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463783" y="3276600"/>
            <a:ext cx="3451860" cy="506095"/>
          </a:xfrm>
          <a:custGeom>
            <a:avLst/>
            <a:gdLst/>
            <a:ahLst/>
            <a:cxnLst/>
            <a:rect l="l" t="t" r="r" b="b"/>
            <a:pathLst>
              <a:path w="3451859" h="506095">
                <a:moveTo>
                  <a:pt x="3367531" y="0"/>
                </a:moveTo>
                <a:lnTo>
                  <a:pt x="84327" y="0"/>
                </a:lnTo>
                <a:lnTo>
                  <a:pt x="51488" y="6621"/>
                </a:lnTo>
                <a:lnTo>
                  <a:pt x="24685" y="24685"/>
                </a:lnTo>
                <a:lnTo>
                  <a:pt x="6621" y="51488"/>
                </a:lnTo>
                <a:lnTo>
                  <a:pt x="0" y="84327"/>
                </a:lnTo>
                <a:lnTo>
                  <a:pt x="0" y="421639"/>
                </a:lnTo>
                <a:lnTo>
                  <a:pt x="6621" y="454479"/>
                </a:lnTo>
                <a:lnTo>
                  <a:pt x="24685" y="481282"/>
                </a:lnTo>
                <a:lnTo>
                  <a:pt x="51488" y="499346"/>
                </a:lnTo>
                <a:lnTo>
                  <a:pt x="84327" y="505967"/>
                </a:lnTo>
                <a:lnTo>
                  <a:pt x="3367531" y="505967"/>
                </a:lnTo>
                <a:lnTo>
                  <a:pt x="3400371" y="499346"/>
                </a:lnTo>
                <a:lnTo>
                  <a:pt x="3427174" y="481282"/>
                </a:lnTo>
                <a:lnTo>
                  <a:pt x="3445238" y="454479"/>
                </a:lnTo>
                <a:lnTo>
                  <a:pt x="3451860" y="421639"/>
                </a:lnTo>
                <a:lnTo>
                  <a:pt x="3451860" y="84327"/>
                </a:lnTo>
                <a:lnTo>
                  <a:pt x="3445238" y="51488"/>
                </a:lnTo>
                <a:lnTo>
                  <a:pt x="3427174" y="24685"/>
                </a:lnTo>
                <a:lnTo>
                  <a:pt x="3400371" y="6621"/>
                </a:lnTo>
                <a:lnTo>
                  <a:pt x="3367531" y="0"/>
                </a:lnTo>
                <a:close/>
              </a:path>
            </a:pathLst>
          </a:custGeom>
          <a:solidFill>
            <a:srgbClr val="F8DE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1732132" y="3345561"/>
            <a:ext cx="9169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Pe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o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ple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634471" y="4805171"/>
            <a:ext cx="3451860" cy="506095"/>
          </a:xfrm>
          <a:custGeom>
            <a:avLst/>
            <a:gdLst/>
            <a:ahLst/>
            <a:cxnLst/>
            <a:rect l="l" t="t" r="r" b="b"/>
            <a:pathLst>
              <a:path w="3451859" h="506095">
                <a:moveTo>
                  <a:pt x="3367531" y="0"/>
                </a:moveTo>
                <a:lnTo>
                  <a:pt x="84327" y="0"/>
                </a:lnTo>
                <a:lnTo>
                  <a:pt x="51488" y="6621"/>
                </a:lnTo>
                <a:lnTo>
                  <a:pt x="24685" y="24685"/>
                </a:lnTo>
                <a:lnTo>
                  <a:pt x="6621" y="51488"/>
                </a:lnTo>
                <a:lnTo>
                  <a:pt x="0" y="84327"/>
                </a:lnTo>
                <a:lnTo>
                  <a:pt x="0" y="421639"/>
                </a:lnTo>
                <a:lnTo>
                  <a:pt x="6621" y="454479"/>
                </a:lnTo>
                <a:lnTo>
                  <a:pt x="24685" y="481282"/>
                </a:lnTo>
                <a:lnTo>
                  <a:pt x="51488" y="499346"/>
                </a:lnTo>
                <a:lnTo>
                  <a:pt x="84327" y="505967"/>
                </a:lnTo>
                <a:lnTo>
                  <a:pt x="3367531" y="505967"/>
                </a:lnTo>
                <a:lnTo>
                  <a:pt x="3400371" y="499346"/>
                </a:lnTo>
                <a:lnTo>
                  <a:pt x="3427174" y="481282"/>
                </a:lnTo>
                <a:lnTo>
                  <a:pt x="3445238" y="454479"/>
                </a:lnTo>
                <a:lnTo>
                  <a:pt x="3451860" y="421639"/>
                </a:lnTo>
                <a:lnTo>
                  <a:pt x="3451860" y="84327"/>
                </a:lnTo>
                <a:lnTo>
                  <a:pt x="3445238" y="51488"/>
                </a:lnTo>
                <a:lnTo>
                  <a:pt x="3427174" y="24685"/>
                </a:lnTo>
                <a:lnTo>
                  <a:pt x="3400371" y="6621"/>
                </a:lnTo>
                <a:lnTo>
                  <a:pt x="3367531" y="0"/>
                </a:lnTo>
                <a:close/>
              </a:path>
            </a:pathLst>
          </a:custGeom>
          <a:solidFill>
            <a:srgbClr val="F8DE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1824843" y="4874514"/>
            <a:ext cx="10706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Inte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r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net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0415016" y="6429755"/>
            <a:ext cx="3451860" cy="506095"/>
          </a:xfrm>
          <a:custGeom>
            <a:avLst/>
            <a:gdLst/>
            <a:ahLst/>
            <a:cxnLst/>
            <a:rect l="l" t="t" r="r" b="b"/>
            <a:pathLst>
              <a:path w="3451859" h="506095">
                <a:moveTo>
                  <a:pt x="3367531" y="0"/>
                </a:moveTo>
                <a:lnTo>
                  <a:pt x="84327" y="0"/>
                </a:lnTo>
                <a:lnTo>
                  <a:pt x="51488" y="6621"/>
                </a:lnTo>
                <a:lnTo>
                  <a:pt x="24685" y="24685"/>
                </a:lnTo>
                <a:lnTo>
                  <a:pt x="6621" y="51488"/>
                </a:lnTo>
                <a:lnTo>
                  <a:pt x="0" y="84328"/>
                </a:lnTo>
                <a:lnTo>
                  <a:pt x="0" y="421640"/>
                </a:lnTo>
                <a:lnTo>
                  <a:pt x="6621" y="454479"/>
                </a:lnTo>
                <a:lnTo>
                  <a:pt x="24685" y="481282"/>
                </a:lnTo>
                <a:lnTo>
                  <a:pt x="51488" y="499346"/>
                </a:lnTo>
                <a:lnTo>
                  <a:pt x="84327" y="505968"/>
                </a:lnTo>
                <a:lnTo>
                  <a:pt x="3367531" y="505968"/>
                </a:lnTo>
                <a:lnTo>
                  <a:pt x="3400371" y="499346"/>
                </a:lnTo>
                <a:lnTo>
                  <a:pt x="3427174" y="481282"/>
                </a:lnTo>
                <a:lnTo>
                  <a:pt x="3445238" y="454479"/>
                </a:lnTo>
                <a:lnTo>
                  <a:pt x="3451860" y="421640"/>
                </a:lnTo>
                <a:lnTo>
                  <a:pt x="3451860" y="84328"/>
                </a:lnTo>
                <a:lnTo>
                  <a:pt x="3445238" y="51488"/>
                </a:lnTo>
                <a:lnTo>
                  <a:pt x="3427174" y="24685"/>
                </a:lnTo>
                <a:lnTo>
                  <a:pt x="3400371" y="6621"/>
                </a:lnTo>
                <a:lnTo>
                  <a:pt x="3367531" y="0"/>
                </a:lnTo>
                <a:close/>
              </a:path>
            </a:pathLst>
          </a:custGeom>
          <a:solidFill>
            <a:srgbClr val="F8DE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506581" y="6499097"/>
            <a:ext cx="12706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455664" y="7408164"/>
            <a:ext cx="3451860" cy="504825"/>
          </a:xfrm>
          <a:custGeom>
            <a:avLst/>
            <a:gdLst/>
            <a:ahLst/>
            <a:cxnLst/>
            <a:rect l="l" t="t" r="r" b="b"/>
            <a:pathLst>
              <a:path w="3451859" h="504825">
                <a:moveTo>
                  <a:pt x="3367786" y="0"/>
                </a:moveTo>
                <a:lnTo>
                  <a:pt x="84074" y="0"/>
                </a:lnTo>
                <a:lnTo>
                  <a:pt x="51327" y="6600"/>
                </a:lnTo>
                <a:lnTo>
                  <a:pt x="24606" y="24606"/>
                </a:lnTo>
                <a:lnTo>
                  <a:pt x="6600" y="51327"/>
                </a:lnTo>
                <a:lnTo>
                  <a:pt x="0" y="84074"/>
                </a:lnTo>
                <a:lnTo>
                  <a:pt x="0" y="420370"/>
                </a:lnTo>
                <a:lnTo>
                  <a:pt x="6600" y="453094"/>
                </a:lnTo>
                <a:lnTo>
                  <a:pt x="24606" y="479818"/>
                </a:lnTo>
                <a:lnTo>
                  <a:pt x="51327" y="497836"/>
                </a:lnTo>
                <a:lnTo>
                  <a:pt x="84074" y="504444"/>
                </a:lnTo>
                <a:lnTo>
                  <a:pt x="3367786" y="504444"/>
                </a:lnTo>
                <a:lnTo>
                  <a:pt x="3400532" y="497836"/>
                </a:lnTo>
                <a:lnTo>
                  <a:pt x="3427253" y="479818"/>
                </a:lnTo>
                <a:lnTo>
                  <a:pt x="3445259" y="453094"/>
                </a:lnTo>
                <a:lnTo>
                  <a:pt x="3451860" y="420370"/>
                </a:lnTo>
                <a:lnTo>
                  <a:pt x="3451860" y="84074"/>
                </a:lnTo>
                <a:lnTo>
                  <a:pt x="3445259" y="51327"/>
                </a:lnTo>
                <a:lnTo>
                  <a:pt x="3427253" y="24606"/>
                </a:lnTo>
                <a:lnTo>
                  <a:pt x="3400532" y="6600"/>
                </a:lnTo>
                <a:lnTo>
                  <a:pt x="3367786" y="0"/>
                </a:lnTo>
                <a:close/>
              </a:path>
            </a:pathLst>
          </a:custGeom>
          <a:solidFill>
            <a:srgbClr val="F8DE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818121" y="7477505"/>
            <a:ext cx="27260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Telecommunications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38647" y="306451"/>
            <a:ext cx="53771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>
                <a:latin typeface="Arial"/>
                <a:cs typeface="Arial"/>
              </a:rPr>
              <a:t>Business</a:t>
            </a:r>
            <a:r>
              <a:rPr spc="-90" dirty="0">
                <a:latin typeface="Arial"/>
                <a:cs typeface="Arial"/>
              </a:rPr>
              <a:t> </a:t>
            </a:r>
            <a:r>
              <a:rPr spc="130" dirty="0">
                <a:latin typeface="Arial"/>
                <a:cs typeface="Arial"/>
              </a:rPr>
              <a:t>Information</a:t>
            </a:r>
            <a:r>
              <a:rPr spc="-4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Systems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71771" y="760476"/>
            <a:ext cx="7763256" cy="3657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64778" y="1950262"/>
            <a:ext cx="5757078" cy="557533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271761" y="1828545"/>
            <a:ext cx="2087245" cy="663575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12700" marR="5080">
              <a:lnSpc>
                <a:spcPts val="2390"/>
              </a:lnSpc>
              <a:spcBef>
                <a:spcPts val="384"/>
              </a:spcBef>
            </a:pP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Decision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Support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253343" y="4298061"/>
            <a:ext cx="1548130" cy="6623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74930" marR="5080" indent="-62865">
              <a:lnSpc>
                <a:spcPts val="2380"/>
              </a:lnSpc>
              <a:spcBef>
                <a:spcPts val="390"/>
              </a:spcBef>
            </a:pP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Transaction 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Processing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03079" y="6878523"/>
            <a:ext cx="1753235" cy="96456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60"/>
              </a:spcBef>
            </a:pP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Ma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n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ageme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n</a:t>
            </a:r>
            <a:r>
              <a:rPr sz="2200" spc="160" dirty="0">
                <a:solidFill>
                  <a:srgbClr val="3E3E3E"/>
                </a:solidFill>
                <a:latin typeface="Microsoft Sans Serif"/>
                <a:cs typeface="Microsoft Sans Serif"/>
              </a:rPr>
              <a:t>t 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Information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57297" y="6332982"/>
            <a:ext cx="27946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Electronic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Commerce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71164" y="3472942"/>
            <a:ext cx="17189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14" dirty="0">
                <a:solidFill>
                  <a:srgbClr val="3E3E3E"/>
                </a:solidFill>
                <a:latin typeface="Microsoft Sans Serif"/>
                <a:cs typeface="Microsoft Sans Serif"/>
              </a:rPr>
              <a:t>SOA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3E3E3E"/>
                </a:solidFill>
                <a:latin typeface="Microsoft Sans Serif"/>
                <a:cs typeface="Microsoft Sans Serif"/>
              </a:rPr>
              <a:t>S</a:t>
            </a:r>
            <a:r>
              <a:rPr sz="2200" spc="-120" dirty="0">
                <a:solidFill>
                  <a:srgbClr val="3E3E3E"/>
                </a:solidFill>
                <a:latin typeface="Microsoft Sans Serif"/>
                <a:cs typeface="Microsoft Sans Serif"/>
              </a:rPr>
              <a:t>y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stems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72250" y="4131945"/>
            <a:ext cx="31115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0" dirty="0">
                <a:solidFill>
                  <a:srgbClr val="FFFFFF"/>
                </a:solidFill>
                <a:latin typeface="Arial"/>
                <a:cs typeface="Arial"/>
              </a:rPr>
              <a:t>Hardware</a:t>
            </a:r>
            <a:r>
              <a:rPr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70" dirty="0">
                <a:solidFill>
                  <a:srgbClr val="FFFFFF"/>
                </a:solidFill>
                <a:latin typeface="Arial"/>
                <a:cs typeface="Arial"/>
              </a:rPr>
              <a:t>Failure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70980" y="306451"/>
            <a:ext cx="31115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0" dirty="0">
                <a:latin typeface="Arial"/>
                <a:cs typeface="Arial"/>
              </a:rPr>
              <a:t>Hardware</a:t>
            </a:r>
            <a:r>
              <a:rPr spc="-80" dirty="0">
                <a:latin typeface="Arial"/>
                <a:cs typeface="Arial"/>
              </a:rPr>
              <a:t> </a:t>
            </a:r>
            <a:r>
              <a:rPr spc="70" dirty="0">
                <a:latin typeface="Arial"/>
                <a:cs typeface="Arial"/>
              </a:rPr>
              <a:t>Failure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3164" y="760476"/>
            <a:ext cx="5301995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185416" y="1516380"/>
            <a:ext cx="11772900" cy="838200"/>
          </a:xfrm>
          <a:custGeom>
            <a:avLst/>
            <a:gdLst/>
            <a:ahLst/>
            <a:cxnLst/>
            <a:rect l="l" t="t" r="r" b="b"/>
            <a:pathLst>
              <a:path w="11772900" h="838200">
                <a:moveTo>
                  <a:pt x="0" y="139700"/>
                </a:moveTo>
                <a:lnTo>
                  <a:pt x="7128" y="95569"/>
                </a:lnTo>
                <a:lnTo>
                  <a:pt x="26972" y="57223"/>
                </a:lnTo>
                <a:lnTo>
                  <a:pt x="57223" y="26972"/>
                </a:lnTo>
                <a:lnTo>
                  <a:pt x="95569" y="7128"/>
                </a:lnTo>
                <a:lnTo>
                  <a:pt x="139700" y="0"/>
                </a:lnTo>
                <a:lnTo>
                  <a:pt x="11633199" y="0"/>
                </a:lnTo>
                <a:lnTo>
                  <a:pt x="11677330" y="7128"/>
                </a:lnTo>
                <a:lnTo>
                  <a:pt x="11715676" y="26972"/>
                </a:lnTo>
                <a:lnTo>
                  <a:pt x="11745927" y="57223"/>
                </a:lnTo>
                <a:lnTo>
                  <a:pt x="11765771" y="95569"/>
                </a:lnTo>
                <a:lnTo>
                  <a:pt x="11772899" y="139700"/>
                </a:lnTo>
                <a:lnTo>
                  <a:pt x="11772899" y="698500"/>
                </a:lnTo>
                <a:lnTo>
                  <a:pt x="11765771" y="742630"/>
                </a:lnTo>
                <a:lnTo>
                  <a:pt x="11745927" y="780976"/>
                </a:lnTo>
                <a:lnTo>
                  <a:pt x="11715676" y="811227"/>
                </a:lnTo>
                <a:lnTo>
                  <a:pt x="11677330" y="831071"/>
                </a:lnTo>
                <a:lnTo>
                  <a:pt x="11633199" y="838200"/>
                </a:lnTo>
                <a:lnTo>
                  <a:pt x="139700" y="838200"/>
                </a:lnTo>
                <a:lnTo>
                  <a:pt x="95569" y="831071"/>
                </a:lnTo>
                <a:lnTo>
                  <a:pt x="57223" y="811227"/>
                </a:lnTo>
                <a:lnTo>
                  <a:pt x="26972" y="780976"/>
                </a:lnTo>
                <a:lnTo>
                  <a:pt x="7128" y="742630"/>
                </a:lnTo>
                <a:lnTo>
                  <a:pt x="0" y="698500"/>
                </a:lnTo>
                <a:lnTo>
                  <a:pt x="0" y="139700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19248" y="1704848"/>
            <a:ext cx="105822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malfunction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within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electronic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circuits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electromechanical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components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98235" y="3525011"/>
            <a:ext cx="4773168" cy="3048127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70980" y="306451"/>
            <a:ext cx="31115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0" dirty="0">
                <a:latin typeface="Arial"/>
                <a:cs typeface="Arial"/>
              </a:rPr>
              <a:t>Hardware</a:t>
            </a:r>
            <a:r>
              <a:rPr spc="-80" dirty="0">
                <a:latin typeface="Arial"/>
                <a:cs typeface="Arial"/>
              </a:rPr>
              <a:t> </a:t>
            </a:r>
            <a:r>
              <a:rPr spc="70" dirty="0">
                <a:latin typeface="Arial"/>
                <a:cs typeface="Arial"/>
              </a:rPr>
              <a:t>Failure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3955" y="691895"/>
            <a:ext cx="4820411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097270" y="2445766"/>
            <a:ext cx="7087234" cy="4205605"/>
            <a:chOff x="6097270" y="2445766"/>
            <a:chExt cx="7087234" cy="4205605"/>
          </a:xfrm>
        </p:grpSpPr>
        <p:sp>
          <p:nvSpPr>
            <p:cNvPr id="5" name="object 5"/>
            <p:cNvSpPr/>
            <p:nvPr/>
          </p:nvSpPr>
          <p:spPr>
            <a:xfrm>
              <a:off x="6107430" y="2455926"/>
              <a:ext cx="4185285" cy="4185285"/>
            </a:xfrm>
            <a:custGeom>
              <a:avLst/>
              <a:gdLst/>
              <a:ahLst/>
              <a:cxnLst/>
              <a:rect l="l" t="t" r="r" b="b"/>
              <a:pathLst>
                <a:path w="4185284" h="4185284">
                  <a:moveTo>
                    <a:pt x="0" y="2092452"/>
                  </a:moveTo>
                  <a:lnTo>
                    <a:pt x="540" y="2044431"/>
                  </a:lnTo>
                  <a:lnTo>
                    <a:pt x="2153" y="1996675"/>
                  </a:lnTo>
                  <a:lnTo>
                    <a:pt x="4827" y="1949196"/>
                  </a:lnTo>
                  <a:lnTo>
                    <a:pt x="8551" y="1902004"/>
                  </a:lnTo>
                  <a:lnTo>
                    <a:pt x="13313" y="1855112"/>
                  </a:lnTo>
                  <a:lnTo>
                    <a:pt x="19102" y="1808530"/>
                  </a:lnTo>
                  <a:lnTo>
                    <a:pt x="25906" y="1762271"/>
                  </a:lnTo>
                  <a:lnTo>
                    <a:pt x="33714" y="1716345"/>
                  </a:lnTo>
                  <a:lnTo>
                    <a:pt x="42513" y="1670766"/>
                  </a:lnTo>
                  <a:lnTo>
                    <a:pt x="52293" y="1625543"/>
                  </a:lnTo>
                  <a:lnTo>
                    <a:pt x="63042" y="1580689"/>
                  </a:lnTo>
                  <a:lnTo>
                    <a:pt x="74748" y="1536214"/>
                  </a:lnTo>
                  <a:lnTo>
                    <a:pt x="87400" y="1492132"/>
                  </a:lnTo>
                  <a:lnTo>
                    <a:pt x="100986" y="1448453"/>
                  </a:lnTo>
                  <a:lnTo>
                    <a:pt x="115495" y="1405188"/>
                  </a:lnTo>
                  <a:lnTo>
                    <a:pt x="130915" y="1362350"/>
                  </a:lnTo>
                  <a:lnTo>
                    <a:pt x="147235" y="1319950"/>
                  </a:lnTo>
                  <a:lnTo>
                    <a:pt x="164443" y="1277999"/>
                  </a:lnTo>
                  <a:lnTo>
                    <a:pt x="182527" y="1236508"/>
                  </a:lnTo>
                  <a:lnTo>
                    <a:pt x="201476" y="1195491"/>
                  </a:lnTo>
                  <a:lnTo>
                    <a:pt x="221279" y="1154957"/>
                  </a:lnTo>
                  <a:lnTo>
                    <a:pt x="241924" y="1114919"/>
                  </a:lnTo>
                  <a:lnTo>
                    <a:pt x="263399" y="1075388"/>
                  </a:lnTo>
                  <a:lnTo>
                    <a:pt x="285693" y="1036376"/>
                  </a:lnTo>
                  <a:lnTo>
                    <a:pt x="308794" y="997894"/>
                  </a:lnTo>
                  <a:lnTo>
                    <a:pt x="332691" y="959954"/>
                  </a:lnTo>
                  <a:lnTo>
                    <a:pt x="357372" y="922566"/>
                  </a:lnTo>
                  <a:lnTo>
                    <a:pt x="382826" y="885744"/>
                  </a:lnTo>
                  <a:lnTo>
                    <a:pt x="409041" y="849498"/>
                  </a:lnTo>
                  <a:lnTo>
                    <a:pt x="436005" y="813840"/>
                  </a:lnTo>
                  <a:lnTo>
                    <a:pt x="463708" y="778782"/>
                  </a:lnTo>
                  <a:lnTo>
                    <a:pt x="492137" y="744334"/>
                  </a:lnTo>
                  <a:lnTo>
                    <a:pt x="521280" y="710510"/>
                  </a:lnTo>
                  <a:lnTo>
                    <a:pt x="551127" y="677319"/>
                  </a:lnTo>
                  <a:lnTo>
                    <a:pt x="581666" y="644774"/>
                  </a:lnTo>
                  <a:lnTo>
                    <a:pt x="612886" y="612886"/>
                  </a:lnTo>
                  <a:lnTo>
                    <a:pt x="644774" y="581666"/>
                  </a:lnTo>
                  <a:lnTo>
                    <a:pt x="677319" y="551127"/>
                  </a:lnTo>
                  <a:lnTo>
                    <a:pt x="710510" y="521280"/>
                  </a:lnTo>
                  <a:lnTo>
                    <a:pt x="744334" y="492137"/>
                  </a:lnTo>
                  <a:lnTo>
                    <a:pt x="778782" y="463708"/>
                  </a:lnTo>
                  <a:lnTo>
                    <a:pt x="813840" y="436005"/>
                  </a:lnTo>
                  <a:lnTo>
                    <a:pt x="849498" y="409041"/>
                  </a:lnTo>
                  <a:lnTo>
                    <a:pt x="885744" y="382826"/>
                  </a:lnTo>
                  <a:lnTo>
                    <a:pt x="922566" y="357372"/>
                  </a:lnTo>
                  <a:lnTo>
                    <a:pt x="959954" y="332691"/>
                  </a:lnTo>
                  <a:lnTo>
                    <a:pt x="997894" y="308794"/>
                  </a:lnTo>
                  <a:lnTo>
                    <a:pt x="1036376" y="285693"/>
                  </a:lnTo>
                  <a:lnTo>
                    <a:pt x="1075388" y="263399"/>
                  </a:lnTo>
                  <a:lnTo>
                    <a:pt x="1114919" y="241924"/>
                  </a:lnTo>
                  <a:lnTo>
                    <a:pt x="1154957" y="221279"/>
                  </a:lnTo>
                  <a:lnTo>
                    <a:pt x="1195491" y="201476"/>
                  </a:lnTo>
                  <a:lnTo>
                    <a:pt x="1236508" y="182527"/>
                  </a:lnTo>
                  <a:lnTo>
                    <a:pt x="1277999" y="164443"/>
                  </a:lnTo>
                  <a:lnTo>
                    <a:pt x="1319950" y="147235"/>
                  </a:lnTo>
                  <a:lnTo>
                    <a:pt x="1362350" y="130915"/>
                  </a:lnTo>
                  <a:lnTo>
                    <a:pt x="1405188" y="115495"/>
                  </a:lnTo>
                  <a:lnTo>
                    <a:pt x="1448453" y="100986"/>
                  </a:lnTo>
                  <a:lnTo>
                    <a:pt x="1492132" y="87400"/>
                  </a:lnTo>
                  <a:lnTo>
                    <a:pt x="1536214" y="74748"/>
                  </a:lnTo>
                  <a:lnTo>
                    <a:pt x="1580689" y="63042"/>
                  </a:lnTo>
                  <a:lnTo>
                    <a:pt x="1625543" y="52293"/>
                  </a:lnTo>
                  <a:lnTo>
                    <a:pt x="1670766" y="42513"/>
                  </a:lnTo>
                  <a:lnTo>
                    <a:pt x="1716345" y="33714"/>
                  </a:lnTo>
                  <a:lnTo>
                    <a:pt x="1762271" y="25906"/>
                  </a:lnTo>
                  <a:lnTo>
                    <a:pt x="1808530" y="19102"/>
                  </a:lnTo>
                  <a:lnTo>
                    <a:pt x="1855112" y="13313"/>
                  </a:lnTo>
                  <a:lnTo>
                    <a:pt x="1902004" y="8551"/>
                  </a:lnTo>
                  <a:lnTo>
                    <a:pt x="1949196" y="4827"/>
                  </a:lnTo>
                  <a:lnTo>
                    <a:pt x="1996675" y="2153"/>
                  </a:lnTo>
                  <a:lnTo>
                    <a:pt x="2044431" y="540"/>
                  </a:lnTo>
                  <a:lnTo>
                    <a:pt x="2092452" y="0"/>
                  </a:lnTo>
                  <a:lnTo>
                    <a:pt x="2140472" y="540"/>
                  </a:lnTo>
                  <a:lnTo>
                    <a:pt x="2188228" y="2153"/>
                  </a:lnTo>
                  <a:lnTo>
                    <a:pt x="2235707" y="4827"/>
                  </a:lnTo>
                  <a:lnTo>
                    <a:pt x="2282899" y="8551"/>
                  </a:lnTo>
                  <a:lnTo>
                    <a:pt x="2329791" y="13313"/>
                  </a:lnTo>
                  <a:lnTo>
                    <a:pt x="2376373" y="19102"/>
                  </a:lnTo>
                  <a:lnTo>
                    <a:pt x="2422632" y="25906"/>
                  </a:lnTo>
                  <a:lnTo>
                    <a:pt x="2468558" y="33714"/>
                  </a:lnTo>
                  <a:lnTo>
                    <a:pt x="2514137" y="42513"/>
                  </a:lnTo>
                  <a:lnTo>
                    <a:pt x="2559360" y="52293"/>
                  </a:lnTo>
                  <a:lnTo>
                    <a:pt x="2604214" y="63042"/>
                  </a:lnTo>
                  <a:lnTo>
                    <a:pt x="2648689" y="74748"/>
                  </a:lnTo>
                  <a:lnTo>
                    <a:pt x="2692771" y="87400"/>
                  </a:lnTo>
                  <a:lnTo>
                    <a:pt x="2736450" y="100986"/>
                  </a:lnTo>
                  <a:lnTo>
                    <a:pt x="2779715" y="115495"/>
                  </a:lnTo>
                  <a:lnTo>
                    <a:pt x="2822553" y="130915"/>
                  </a:lnTo>
                  <a:lnTo>
                    <a:pt x="2864953" y="147235"/>
                  </a:lnTo>
                  <a:lnTo>
                    <a:pt x="2906904" y="164443"/>
                  </a:lnTo>
                  <a:lnTo>
                    <a:pt x="2948395" y="182527"/>
                  </a:lnTo>
                  <a:lnTo>
                    <a:pt x="2989412" y="201476"/>
                  </a:lnTo>
                  <a:lnTo>
                    <a:pt x="3029946" y="221279"/>
                  </a:lnTo>
                  <a:lnTo>
                    <a:pt x="3069984" y="241924"/>
                  </a:lnTo>
                  <a:lnTo>
                    <a:pt x="3109515" y="263399"/>
                  </a:lnTo>
                  <a:lnTo>
                    <a:pt x="3148527" y="285693"/>
                  </a:lnTo>
                  <a:lnTo>
                    <a:pt x="3187009" y="308794"/>
                  </a:lnTo>
                  <a:lnTo>
                    <a:pt x="3224949" y="332691"/>
                  </a:lnTo>
                  <a:lnTo>
                    <a:pt x="3262337" y="357372"/>
                  </a:lnTo>
                  <a:lnTo>
                    <a:pt x="3299159" y="382826"/>
                  </a:lnTo>
                  <a:lnTo>
                    <a:pt x="3335405" y="409041"/>
                  </a:lnTo>
                  <a:lnTo>
                    <a:pt x="3371063" y="436005"/>
                  </a:lnTo>
                  <a:lnTo>
                    <a:pt x="3406121" y="463708"/>
                  </a:lnTo>
                  <a:lnTo>
                    <a:pt x="3440569" y="492137"/>
                  </a:lnTo>
                  <a:lnTo>
                    <a:pt x="3474393" y="521280"/>
                  </a:lnTo>
                  <a:lnTo>
                    <a:pt x="3507584" y="551127"/>
                  </a:lnTo>
                  <a:lnTo>
                    <a:pt x="3540129" y="581666"/>
                  </a:lnTo>
                  <a:lnTo>
                    <a:pt x="3572017" y="612886"/>
                  </a:lnTo>
                  <a:lnTo>
                    <a:pt x="3603237" y="644774"/>
                  </a:lnTo>
                  <a:lnTo>
                    <a:pt x="3633776" y="677319"/>
                  </a:lnTo>
                  <a:lnTo>
                    <a:pt x="3663623" y="710510"/>
                  </a:lnTo>
                  <a:lnTo>
                    <a:pt x="3692766" y="744334"/>
                  </a:lnTo>
                  <a:lnTo>
                    <a:pt x="3721195" y="778782"/>
                  </a:lnTo>
                  <a:lnTo>
                    <a:pt x="3748898" y="813840"/>
                  </a:lnTo>
                  <a:lnTo>
                    <a:pt x="3775862" y="849498"/>
                  </a:lnTo>
                  <a:lnTo>
                    <a:pt x="3802077" y="885744"/>
                  </a:lnTo>
                  <a:lnTo>
                    <a:pt x="3827531" y="922566"/>
                  </a:lnTo>
                  <a:lnTo>
                    <a:pt x="3852212" y="959954"/>
                  </a:lnTo>
                  <a:lnTo>
                    <a:pt x="3876109" y="997894"/>
                  </a:lnTo>
                  <a:lnTo>
                    <a:pt x="3899210" y="1036376"/>
                  </a:lnTo>
                  <a:lnTo>
                    <a:pt x="3921504" y="1075388"/>
                  </a:lnTo>
                  <a:lnTo>
                    <a:pt x="3942979" y="1114919"/>
                  </a:lnTo>
                  <a:lnTo>
                    <a:pt x="3963624" y="1154957"/>
                  </a:lnTo>
                  <a:lnTo>
                    <a:pt x="3983427" y="1195491"/>
                  </a:lnTo>
                  <a:lnTo>
                    <a:pt x="4002376" y="1236508"/>
                  </a:lnTo>
                  <a:lnTo>
                    <a:pt x="4020460" y="1277999"/>
                  </a:lnTo>
                  <a:lnTo>
                    <a:pt x="4037668" y="1319950"/>
                  </a:lnTo>
                  <a:lnTo>
                    <a:pt x="4053988" y="1362350"/>
                  </a:lnTo>
                  <a:lnTo>
                    <a:pt x="4069408" y="1405188"/>
                  </a:lnTo>
                  <a:lnTo>
                    <a:pt x="4083917" y="1448453"/>
                  </a:lnTo>
                  <a:lnTo>
                    <a:pt x="4097503" y="1492132"/>
                  </a:lnTo>
                  <a:lnTo>
                    <a:pt x="4110155" y="1536214"/>
                  </a:lnTo>
                  <a:lnTo>
                    <a:pt x="4121861" y="1580689"/>
                  </a:lnTo>
                  <a:lnTo>
                    <a:pt x="4132610" y="1625543"/>
                  </a:lnTo>
                  <a:lnTo>
                    <a:pt x="4142390" y="1670766"/>
                  </a:lnTo>
                  <a:lnTo>
                    <a:pt x="4151189" y="1716345"/>
                  </a:lnTo>
                  <a:lnTo>
                    <a:pt x="4158997" y="1762271"/>
                  </a:lnTo>
                  <a:lnTo>
                    <a:pt x="4165801" y="1808530"/>
                  </a:lnTo>
                  <a:lnTo>
                    <a:pt x="4171590" y="1855112"/>
                  </a:lnTo>
                  <a:lnTo>
                    <a:pt x="4176352" y="1902004"/>
                  </a:lnTo>
                  <a:lnTo>
                    <a:pt x="4180076" y="1949196"/>
                  </a:lnTo>
                  <a:lnTo>
                    <a:pt x="4182750" y="1996675"/>
                  </a:lnTo>
                  <a:lnTo>
                    <a:pt x="4184363" y="2044431"/>
                  </a:lnTo>
                  <a:lnTo>
                    <a:pt x="4184904" y="2092452"/>
                  </a:lnTo>
                  <a:lnTo>
                    <a:pt x="4184363" y="2140472"/>
                  </a:lnTo>
                  <a:lnTo>
                    <a:pt x="4182750" y="2188228"/>
                  </a:lnTo>
                  <a:lnTo>
                    <a:pt x="4180076" y="2235707"/>
                  </a:lnTo>
                  <a:lnTo>
                    <a:pt x="4176352" y="2282899"/>
                  </a:lnTo>
                  <a:lnTo>
                    <a:pt x="4171590" y="2329791"/>
                  </a:lnTo>
                  <a:lnTo>
                    <a:pt x="4165801" y="2376373"/>
                  </a:lnTo>
                  <a:lnTo>
                    <a:pt x="4158997" y="2422632"/>
                  </a:lnTo>
                  <a:lnTo>
                    <a:pt x="4151189" y="2468558"/>
                  </a:lnTo>
                  <a:lnTo>
                    <a:pt x="4142390" y="2514137"/>
                  </a:lnTo>
                  <a:lnTo>
                    <a:pt x="4132610" y="2559360"/>
                  </a:lnTo>
                  <a:lnTo>
                    <a:pt x="4121861" y="2604214"/>
                  </a:lnTo>
                  <a:lnTo>
                    <a:pt x="4110155" y="2648689"/>
                  </a:lnTo>
                  <a:lnTo>
                    <a:pt x="4097503" y="2692771"/>
                  </a:lnTo>
                  <a:lnTo>
                    <a:pt x="4083917" y="2736450"/>
                  </a:lnTo>
                  <a:lnTo>
                    <a:pt x="4069408" y="2779715"/>
                  </a:lnTo>
                  <a:lnTo>
                    <a:pt x="4053988" y="2822553"/>
                  </a:lnTo>
                  <a:lnTo>
                    <a:pt x="4037668" y="2864953"/>
                  </a:lnTo>
                  <a:lnTo>
                    <a:pt x="4020460" y="2906904"/>
                  </a:lnTo>
                  <a:lnTo>
                    <a:pt x="4002376" y="2948395"/>
                  </a:lnTo>
                  <a:lnTo>
                    <a:pt x="3983427" y="2989412"/>
                  </a:lnTo>
                  <a:lnTo>
                    <a:pt x="3963624" y="3029946"/>
                  </a:lnTo>
                  <a:lnTo>
                    <a:pt x="3942979" y="3069984"/>
                  </a:lnTo>
                  <a:lnTo>
                    <a:pt x="3921504" y="3109515"/>
                  </a:lnTo>
                  <a:lnTo>
                    <a:pt x="3899210" y="3148527"/>
                  </a:lnTo>
                  <a:lnTo>
                    <a:pt x="3876109" y="3187009"/>
                  </a:lnTo>
                  <a:lnTo>
                    <a:pt x="3852212" y="3224949"/>
                  </a:lnTo>
                  <a:lnTo>
                    <a:pt x="3827531" y="3262337"/>
                  </a:lnTo>
                  <a:lnTo>
                    <a:pt x="3802077" y="3299159"/>
                  </a:lnTo>
                  <a:lnTo>
                    <a:pt x="3775862" y="3335405"/>
                  </a:lnTo>
                  <a:lnTo>
                    <a:pt x="3748898" y="3371063"/>
                  </a:lnTo>
                  <a:lnTo>
                    <a:pt x="3721195" y="3406121"/>
                  </a:lnTo>
                  <a:lnTo>
                    <a:pt x="3692766" y="3440569"/>
                  </a:lnTo>
                  <a:lnTo>
                    <a:pt x="3663623" y="3474393"/>
                  </a:lnTo>
                  <a:lnTo>
                    <a:pt x="3633776" y="3507584"/>
                  </a:lnTo>
                  <a:lnTo>
                    <a:pt x="3603237" y="3540129"/>
                  </a:lnTo>
                  <a:lnTo>
                    <a:pt x="3572017" y="3572017"/>
                  </a:lnTo>
                  <a:lnTo>
                    <a:pt x="3540129" y="3603237"/>
                  </a:lnTo>
                  <a:lnTo>
                    <a:pt x="3507584" y="3633776"/>
                  </a:lnTo>
                  <a:lnTo>
                    <a:pt x="3474393" y="3663623"/>
                  </a:lnTo>
                  <a:lnTo>
                    <a:pt x="3440569" y="3692766"/>
                  </a:lnTo>
                  <a:lnTo>
                    <a:pt x="3406121" y="3721195"/>
                  </a:lnTo>
                  <a:lnTo>
                    <a:pt x="3371063" y="3748898"/>
                  </a:lnTo>
                  <a:lnTo>
                    <a:pt x="3335405" y="3775862"/>
                  </a:lnTo>
                  <a:lnTo>
                    <a:pt x="3299159" y="3802077"/>
                  </a:lnTo>
                  <a:lnTo>
                    <a:pt x="3262337" y="3827531"/>
                  </a:lnTo>
                  <a:lnTo>
                    <a:pt x="3224949" y="3852212"/>
                  </a:lnTo>
                  <a:lnTo>
                    <a:pt x="3187009" y="3876109"/>
                  </a:lnTo>
                  <a:lnTo>
                    <a:pt x="3148527" y="3899210"/>
                  </a:lnTo>
                  <a:lnTo>
                    <a:pt x="3109515" y="3921504"/>
                  </a:lnTo>
                  <a:lnTo>
                    <a:pt x="3069984" y="3942979"/>
                  </a:lnTo>
                  <a:lnTo>
                    <a:pt x="3029946" y="3963624"/>
                  </a:lnTo>
                  <a:lnTo>
                    <a:pt x="2989412" y="3983427"/>
                  </a:lnTo>
                  <a:lnTo>
                    <a:pt x="2948395" y="4002376"/>
                  </a:lnTo>
                  <a:lnTo>
                    <a:pt x="2906904" y="4020460"/>
                  </a:lnTo>
                  <a:lnTo>
                    <a:pt x="2864953" y="4037668"/>
                  </a:lnTo>
                  <a:lnTo>
                    <a:pt x="2822553" y="4053988"/>
                  </a:lnTo>
                  <a:lnTo>
                    <a:pt x="2779715" y="4069408"/>
                  </a:lnTo>
                  <a:lnTo>
                    <a:pt x="2736450" y="4083917"/>
                  </a:lnTo>
                  <a:lnTo>
                    <a:pt x="2692771" y="4097503"/>
                  </a:lnTo>
                  <a:lnTo>
                    <a:pt x="2648689" y="4110155"/>
                  </a:lnTo>
                  <a:lnTo>
                    <a:pt x="2604214" y="4121861"/>
                  </a:lnTo>
                  <a:lnTo>
                    <a:pt x="2559360" y="4132610"/>
                  </a:lnTo>
                  <a:lnTo>
                    <a:pt x="2514137" y="4142390"/>
                  </a:lnTo>
                  <a:lnTo>
                    <a:pt x="2468558" y="4151189"/>
                  </a:lnTo>
                  <a:lnTo>
                    <a:pt x="2422632" y="4158997"/>
                  </a:lnTo>
                  <a:lnTo>
                    <a:pt x="2376373" y="4165801"/>
                  </a:lnTo>
                  <a:lnTo>
                    <a:pt x="2329791" y="4171590"/>
                  </a:lnTo>
                  <a:lnTo>
                    <a:pt x="2282899" y="4176352"/>
                  </a:lnTo>
                  <a:lnTo>
                    <a:pt x="2235707" y="4180076"/>
                  </a:lnTo>
                  <a:lnTo>
                    <a:pt x="2188228" y="4182750"/>
                  </a:lnTo>
                  <a:lnTo>
                    <a:pt x="2140472" y="4184363"/>
                  </a:lnTo>
                  <a:lnTo>
                    <a:pt x="2092452" y="4184904"/>
                  </a:lnTo>
                  <a:lnTo>
                    <a:pt x="2044431" y="4184363"/>
                  </a:lnTo>
                  <a:lnTo>
                    <a:pt x="1996675" y="4182750"/>
                  </a:lnTo>
                  <a:lnTo>
                    <a:pt x="1949196" y="4180076"/>
                  </a:lnTo>
                  <a:lnTo>
                    <a:pt x="1902004" y="4176352"/>
                  </a:lnTo>
                  <a:lnTo>
                    <a:pt x="1855112" y="4171590"/>
                  </a:lnTo>
                  <a:lnTo>
                    <a:pt x="1808530" y="4165801"/>
                  </a:lnTo>
                  <a:lnTo>
                    <a:pt x="1762271" y="4158997"/>
                  </a:lnTo>
                  <a:lnTo>
                    <a:pt x="1716345" y="4151189"/>
                  </a:lnTo>
                  <a:lnTo>
                    <a:pt x="1670766" y="4142390"/>
                  </a:lnTo>
                  <a:lnTo>
                    <a:pt x="1625543" y="4132610"/>
                  </a:lnTo>
                  <a:lnTo>
                    <a:pt x="1580689" y="4121861"/>
                  </a:lnTo>
                  <a:lnTo>
                    <a:pt x="1536214" y="4110155"/>
                  </a:lnTo>
                  <a:lnTo>
                    <a:pt x="1492132" y="4097503"/>
                  </a:lnTo>
                  <a:lnTo>
                    <a:pt x="1448453" y="4083917"/>
                  </a:lnTo>
                  <a:lnTo>
                    <a:pt x="1405188" y="4069408"/>
                  </a:lnTo>
                  <a:lnTo>
                    <a:pt x="1362350" y="4053988"/>
                  </a:lnTo>
                  <a:lnTo>
                    <a:pt x="1319950" y="4037668"/>
                  </a:lnTo>
                  <a:lnTo>
                    <a:pt x="1277999" y="4020460"/>
                  </a:lnTo>
                  <a:lnTo>
                    <a:pt x="1236508" y="4002376"/>
                  </a:lnTo>
                  <a:lnTo>
                    <a:pt x="1195491" y="3983427"/>
                  </a:lnTo>
                  <a:lnTo>
                    <a:pt x="1154957" y="3963624"/>
                  </a:lnTo>
                  <a:lnTo>
                    <a:pt x="1114919" y="3942979"/>
                  </a:lnTo>
                  <a:lnTo>
                    <a:pt x="1075388" y="3921504"/>
                  </a:lnTo>
                  <a:lnTo>
                    <a:pt x="1036376" y="3899210"/>
                  </a:lnTo>
                  <a:lnTo>
                    <a:pt x="997894" y="3876109"/>
                  </a:lnTo>
                  <a:lnTo>
                    <a:pt x="959954" y="3852212"/>
                  </a:lnTo>
                  <a:lnTo>
                    <a:pt x="922566" y="3827531"/>
                  </a:lnTo>
                  <a:lnTo>
                    <a:pt x="885744" y="3802077"/>
                  </a:lnTo>
                  <a:lnTo>
                    <a:pt x="849498" y="3775862"/>
                  </a:lnTo>
                  <a:lnTo>
                    <a:pt x="813840" y="3748898"/>
                  </a:lnTo>
                  <a:lnTo>
                    <a:pt x="778782" y="3721195"/>
                  </a:lnTo>
                  <a:lnTo>
                    <a:pt x="744334" y="3692766"/>
                  </a:lnTo>
                  <a:lnTo>
                    <a:pt x="710510" y="3663623"/>
                  </a:lnTo>
                  <a:lnTo>
                    <a:pt x="677319" y="3633776"/>
                  </a:lnTo>
                  <a:lnTo>
                    <a:pt x="644774" y="3603237"/>
                  </a:lnTo>
                  <a:lnTo>
                    <a:pt x="612886" y="3572017"/>
                  </a:lnTo>
                  <a:lnTo>
                    <a:pt x="581666" y="3540129"/>
                  </a:lnTo>
                  <a:lnTo>
                    <a:pt x="551127" y="3507584"/>
                  </a:lnTo>
                  <a:lnTo>
                    <a:pt x="521280" y="3474393"/>
                  </a:lnTo>
                  <a:lnTo>
                    <a:pt x="492137" y="3440569"/>
                  </a:lnTo>
                  <a:lnTo>
                    <a:pt x="463708" y="3406121"/>
                  </a:lnTo>
                  <a:lnTo>
                    <a:pt x="436005" y="3371063"/>
                  </a:lnTo>
                  <a:lnTo>
                    <a:pt x="409041" y="3335405"/>
                  </a:lnTo>
                  <a:lnTo>
                    <a:pt x="382826" y="3299159"/>
                  </a:lnTo>
                  <a:lnTo>
                    <a:pt x="357372" y="3262337"/>
                  </a:lnTo>
                  <a:lnTo>
                    <a:pt x="332691" y="3224949"/>
                  </a:lnTo>
                  <a:lnTo>
                    <a:pt x="308794" y="3187009"/>
                  </a:lnTo>
                  <a:lnTo>
                    <a:pt x="285693" y="3148527"/>
                  </a:lnTo>
                  <a:lnTo>
                    <a:pt x="263399" y="3109515"/>
                  </a:lnTo>
                  <a:lnTo>
                    <a:pt x="241924" y="3069984"/>
                  </a:lnTo>
                  <a:lnTo>
                    <a:pt x="221279" y="3029946"/>
                  </a:lnTo>
                  <a:lnTo>
                    <a:pt x="201476" y="2989412"/>
                  </a:lnTo>
                  <a:lnTo>
                    <a:pt x="182527" y="2948395"/>
                  </a:lnTo>
                  <a:lnTo>
                    <a:pt x="164443" y="2906904"/>
                  </a:lnTo>
                  <a:lnTo>
                    <a:pt x="147235" y="2864953"/>
                  </a:lnTo>
                  <a:lnTo>
                    <a:pt x="130915" y="2822553"/>
                  </a:lnTo>
                  <a:lnTo>
                    <a:pt x="115495" y="2779715"/>
                  </a:lnTo>
                  <a:lnTo>
                    <a:pt x="100986" y="2736450"/>
                  </a:lnTo>
                  <a:lnTo>
                    <a:pt x="87400" y="2692771"/>
                  </a:lnTo>
                  <a:lnTo>
                    <a:pt x="74748" y="2648689"/>
                  </a:lnTo>
                  <a:lnTo>
                    <a:pt x="63042" y="2604214"/>
                  </a:lnTo>
                  <a:lnTo>
                    <a:pt x="52293" y="2559360"/>
                  </a:lnTo>
                  <a:lnTo>
                    <a:pt x="42513" y="2514137"/>
                  </a:lnTo>
                  <a:lnTo>
                    <a:pt x="33714" y="2468558"/>
                  </a:lnTo>
                  <a:lnTo>
                    <a:pt x="25906" y="2422632"/>
                  </a:lnTo>
                  <a:lnTo>
                    <a:pt x="19102" y="2376373"/>
                  </a:lnTo>
                  <a:lnTo>
                    <a:pt x="13313" y="2329791"/>
                  </a:lnTo>
                  <a:lnTo>
                    <a:pt x="8551" y="2282899"/>
                  </a:lnTo>
                  <a:lnTo>
                    <a:pt x="4827" y="2235707"/>
                  </a:lnTo>
                  <a:lnTo>
                    <a:pt x="2153" y="2188228"/>
                  </a:lnTo>
                  <a:lnTo>
                    <a:pt x="540" y="2140472"/>
                  </a:lnTo>
                  <a:lnTo>
                    <a:pt x="0" y="2092452"/>
                  </a:lnTo>
                  <a:close/>
                </a:path>
              </a:pathLst>
            </a:custGeom>
            <a:ln w="19812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11568" y="3313176"/>
              <a:ext cx="1860803" cy="186232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105900" y="2520696"/>
              <a:ext cx="1057910" cy="1057910"/>
            </a:xfrm>
            <a:custGeom>
              <a:avLst/>
              <a:gdLst/>
              <a:ahLst/>
              <a:cxnLst/>
              <a:rect l="l" t="t" r="r" b="b"/>
              <a:pathLst>
                <a:path w="1057909" h="1057910">
                  <a:moveTo>
                    <a:pt x="528827" y="0"/>
                  </a:moveTo>
                  <a:lnTo>
                    <a:pt x="480688" y="2160"/>
                  </a:lnTo>
                  <a:lnTo>
                    <a:pt x="433760" y="8518"/>
                  </a:lnTo>
                  <a:lnTo>
                    <a:pt x="388231" y="18887"/>
                  </a:lnTo>
                  <a:lnTo>
                    <a:pt x="344288" y="33080"/>
                  </a:lnTo>
                  <a:lnTo>
                    <a:pt x="302116" y="50911"/>
                  </a:lnTo>
                  <a:lnTo>
                    <a:pt x="261902" y="72192"/>
                  </a:lnTo>
                  <a:lnTo>
                    <a:pt x="223833" y="96738"/>
                  </a:lnTo>
                  <a:lnTo>
                    <a:pt x="188095" y="124361"/>
                  </a:lnTo>
                  <a:lnTo>
                    <a:pt x="154876" y="154876"/>
                  </a:lnTo>
                  <a:lnTo>
                    <a:pt x="124361" y="188095"/>
                  </a:lnTo>
                  <a:lnTo>
                    <a:pt x="96738" y="223833"/>
                  </a:lnTo>
                  <a:lnTo>
                    <a:pt x="72192" y="261902"/>
                  </a:lnTo>
                  <a:lnTo>
                    <a:pt x="50911" y="302116"/>
                  </a:lnTo>
                  <a:lnTo>
                    <a:pt x="33080" y="344288"/>
                  </a:lnTo>
                  <a:lnTo>
                    <a:pt x="18887" y="388231"/>
                  </a:lnTo>
                  <a:lnTo>
                    <a:pt x="8518" y="433760"/>
                  </a:lnTo>
                  <a:lnTo>
                    <a:pt x="2160" y="480688"/>
                  </a:lnTo>
                  <a:lnTo>
                    <a:pt x="0" y="528827"/>
                  </a:lnTo>
                  <a:lnTo>
                    <a:pt x="2160" y="576967"/>
                  </a:lnTo>
                  <a:lnTo>
                    <a:pt x="8518" y="623895"/>
                  </a:lnTo>
                  <a:lnTo>
                    <a:pt x="18887" y="669424"/>
                  </a:lnTo>
                  <a:lnTo>
                    <a:pt x="33080" y="713367"/>
                  </a:lnTo>
                  <a:lnTo>
                    <a:pt x="50911" y="755539"/>
                  </a:lnTo>
                  <a:lnTo>
                    <a:pt x="72192" y="795753"/>
                  </a:lnTo>
                  <a:lnTo>
                    <a:pt x="96738" y="833822"/>
                  </a:lnTo>
                  <a:lnTo>
                    <a:pt x="124361" y="869560"/>
                  </a:lnTo>
                  <a:lnTo>
                    <a:pt x="154876" y="902779"/>
                  </a:lnTo>
                  <a:lnTo>
                    <a:pt x="188095" y="933294"/>
                  </a:lnTo>
                  <a:lnTo>
                    <a:pt x="223833" y="960917"/>
                  </a:lnTo>
                  <a:lnTo>
                    <a:pt x="261902" y="985463"/>
                  </a:lnTo>
                  <a:lnTo>
                    <a:pt x="302116" y="1006744"/>
                  </a:lnTo>
                  <a:lnTo>
                    <a:pt x="344288" y="1024575"/>
                  </a:lnTo>
                  <a:lnTo>
                    <a:pt x="388231" y="1038768"/>
                  </a:lnTo>
                  <a:lnTo>
                    <a:pt x="433760" y="1049137"/>
                  </a:lnTo>
                  <a:lnTo>
                    <a:pt x="480688" y="1055495"/>
                  </a:lnTo>
                  <a:lnTo>
                    <a:pt x="528827" y="1057655"/>
                  </a:lnTo>
                  <a:lnTo>
                    <a:pt x="576967" y="1055495"/>
                  </a:lnTo>
                  <a:lnTo>
                    <a:pt x="623895" y="1049137"/>
                  </a:lnTo>
                  <a:lnTo>
                    <a:pt x="669424" y="1038768"/>
                  </a:lnTo>
                  <a:lnTo>
                    <a:pt x="713367" y="1024575"/>
                  </a:lnTo>
                  <a:lnTo>
                    <a:pt x="755539" y="1006744"/>
                  </a:lnTo>
                  <a:lnTo>
                    <a:pt x="795753" y="985463"/>
                  </a:lnTo>
                  <a:lnTo>
                    <a:pt x="833822" y="960917"/>
                  </a:lnTo>
                  <a:lnTo>
                    <a:pt x="869560" y="933294"/>
                  </a:lnTo>
                  <a:lnTo>
                    <a:pt x="902779" y="902779"/>
                  </a:lnTo>
                  <a:lnTo>
                    <a:pt x="933294" y="869560"/>
                  </a:lnTo>
                  <a:lnTo>
                    <a:pt x="960917" y="833822"/>
                  </a:lnTo>
                  <a:lnTo>
                    <a:pt x="985463" y="795753"/>
                  </a:lnTo>
                  <a:lnTo>
                    <a:pt x="1006744" y="755539"/>
                  </a:lnTo>
                  <a:lnTo>
                    <a:pt x="1024575" y="713367"/>
                  </a:lnTo>
                  <a:lnTo>
                    <a:pt x="1038768" y="669424"/>
                  </a:lnTo>
                  <a:lnTo>
                    <a:pt x="1049137" y="623895"/>
                  </a:lnTo>
                  <a:lnTo>
                    <a:pt x="1055495" y="576967"/>
                  </a:lnTo>
                  <a:lnTo>
                    <a:pt x="1057655" y="528827"/>
                  </a:lnTo>
                  <a:lnTo>
                    <a:pt x="1055495" y="480688"/>
                  </a:lnTo>
                  <a:lnTo>
                    <a:pt x="1049137" y="433760"/>
                  </a:lnTo>
                  <a:lnTo>
                    <a:pt x="1038768" y="388231"/>
                  </a:lnTo>
                  <a:lnTo>
                    <a:pt x="1024575" y="344288"/>
                  </a:lnTo>
                  <a:lnTo>
                    <a:pt x="1006744" y="302116"/>
                  </a:lnTo>
                  <a:lnTo>
                    <a:pt x="985463" y="261902"/>
                  </a:lnTo>
                  <a:lnTo>
                    <a:pt x="960917" y="223833"/>
                  </a:lnTo>
                  <a:lnTo>
                    <a:pt x="933294" y="188095"/>
                  </a:lnTo>
                  <a:lnTo>
                    <a:pt x="902779" y="154876"/>
                  </a:lnTo>
                  <a:lnTo>
                    <a:pt x="869560" y="124361"/>
                  </a:lnTo>
                  <a:lnTo>
                    <a:pt x="833822" y="96738"/>
                  </a:lnTo>
                  <a:lnTo>
                    <a:pt x="795753" y="72192"/>
                  </a:lnTo>
                  <a:lnTo>
                    <a:pt x="755539" y="50911"/>
                  </a:lnTo>
                  <a:lnTo>
                    <a:pt x="713367" y="33080"/>
                  </a:lnTo>
                  <a:lnTo>
                    <a:pt x="669424" y="18887"/>
                  </a:lnTo>
                  <a:lnTo>
                    <a:pt x="623895" y="8518"/>
                  </a:lnTo>
                  <a:lnTo>
                    <a:pt x="576967" y="2160"/>
                  </a:lnTo>
                  <a:lnTo>
                    <a:pt x="528827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158222" y="2641854"/>
              <a:ext cx="3013075" cy="1021080"/>
            </a:xfrm>
            <a:custGeom>
              <a:avLst/>
              <a:gdLst/>
              <a:ahLst/>
              <a:cxnLst/>
              <a:rect l="l" t="t" r="r" b="b"/>
              <a:pathLst>
                <a:path w="3013075" h="1021079">
                  <a:moveTo>
                    <a:pt x="0" y="170180"/>
                  </a:moveTo>
                  <a:lnTo>
                    <a:pt x="6079" y="124942"/>
                  </a:lnTo>
                  <a:lnTo>
                    <a:pt x="23236" y="84290"/>
                  </a:lnTo>
                  <a:lnTo>
                    <a:pt x="49847" y="49847"/>
                  </a:lnTo>
                  <a:lnTo>
                    <a:pt x="84290" y="23236"/>
                  </a:lnTo>
                  <a:lnTo>
                    <a:pt x="124942" y="6079"/>
                  </a:lnTo>
                  <a:lnTo>
                    <a:pt x="170179" y="0"/>
                  </a:lnTo>
                  <a:lnTo>
                    <a:pt x="2842768" y="0"/>
                  </a:lnTo>
                  <a:lnTo>
                    <a:pt x="2888005" y="6079"/>
                  </a:lnTo>
                  <a:lnTo>
                    <a:pt x="2928657" y="23236"/>
                  </a:lnTo>
                  <a:lnTo>
                    <a:pt x="2963100" y="49847"/>
                  </a:lnTo>
                  <a:lnTo>
                    <a:pt x="2989711" y="84290"/>
                  </a:lnTo>
                  <a:lnTo>
                    <a:pt x="3006868" y="124942"/>
                  </a:lnTo>
                  <a:lnTo>
                    <a:pt x="3012947" y="170180"/>
                  </a:lnTo>
                  <a:lnTo>
                    <a:pt x="3012947" y="850900"/>
                  </a:lnTo>
                  <a:lnTo>
                    <a:pt x="3006868" y="896137"/>
                  </a:lnTo>
                  <a:lnTo>
                    <a:pt x="2989711" y="936789"/>
                  </a:lnTo>
                  <a:lnTo>
                    <a:pt x="2963100" y="971232"/>
                  </a:lnTo>
                  <a:lnTo>
                    <a:pt x="2928657" y="997843"/>
                  </a:lnTo>
                  <a:lnTo>
                    <a:pt x="2888005" y="1015000"/>
                  </a:lnTo>
                  <a:lnTo>
                    <a:pt x="2842768" y="1021080"/>
                  </a:lnTo>
                  <a:lnTo>
                    <a:pt x="170179" y="1021080"/>
                  </a:lnTo>
                  <a:lnTo>
                    <a:pt x="124942" y="1015000"/>
                  </a:lnTo>
                  <a:lnTo>
                    <a:pt x="84290" y="997843"/>
                  </a:lnTo>
                  <a:lnTo>
                    <a:pt x="49847" y="971232"/>
                  </a:lnTo>
                  <a:lnTo>
                    <a:pt x="23236" y="936789"/>
                  </a:lnTo>
                  <a:lnTo>
                    <a:pt x="6079" y="896137"/>
                  </a:lnTo>
                  <a:lnTo>
                    <a:pt x="0" y="850900"/>
                  </a:lnTo>
                  <a:lnTo>
                    <a:pt x="0" y="170180"/>
                  </a:lnTo>
                  <a:close/>
                </a:path>
              </a:pathLst>
            </a:custGeom>
            <a:ln w="25908">
              <a:solidFill>
                <a:srgbClr val="E3B3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287761" y="2973450"/>
            <a:ext cx="21799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Physical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428228" y="2434208"/>
            <a:ext cx="4684395" cy="4222115"/>
            <a:chOff x="8428228" y="2434208"/>
            <a:chExt cx="4684395" cy="4222115"/>
          </a:xfrm>
        </p:grpSpPr>
        <p:sp>
          <p:nvSpPr>
            <p:cNvPr id="11" name="object 11"/>
            <p:cNvSpPr/>
            <p:nvPr/>
          </p:nvSpPr>
          <p:spPr>
            <a:xfrm>
              <a:off x="8466328" y="2472308"/>
              <a:ext cx="1783080" cy="1656714"/>
            </a:xfrm>
            <a:custGeom>
              <a:avLst/>
              <a:gdLst/>
              <a:ahLst/>
              <a:cxnLst/>
              <a:rect l="l" t="t" r="r" b="b"/>
              <a:pathLst>
                <a:path w="1783079" h="1656714">
                  <a:moveTo>
                    <a:pt x="0" y="0"/>
                  </a:moveTo>
                  <a:lnTo>
                    <a:pt x="49119" y="6915"/>
                  </a:lnTo>
                  <a:lnTo>
                    <a:pt x="97872" y="14951"/>
                  </a:lnTo>
                  <a:lnTo>
                    <a:pt x="146247" y="24097"/>
                  </a:lnTo>
                  <a:lnTo>
                    <a:pt x="194227" y="34338"/>
                  </a:lnTo>
                  <a:lnTo>
                    <a:pt x="241801" y="45662"/>
                  </a:lnTo>
                  <a:lnTo>
                    <a:pt x="288953" y="58056"/>
                  </a:lnTo>
                  <a:lnTo>
                    <a:pt x="335670" y="71506"/>
                  </a:lnTo>
                  <a:lnTo>
                    <a:pt x="381938" y="86000"/>
                  </a:lnTo>
                  <a:lnTo>
                    <a:pt x="427742" y="101525"/>
                  </a:lnTo>
                  <a:lnTo>
                    <a:pt x="473069" y="118068"/>
                  </a:lnTo>
                  <a:lnTo>
                    <a:pt x="517905" y="135616"/>
                  </a:lnTo>
                  <a:lnTo>
                    <a:pt x="562236" y="154156"/>
                  </a:lnTo>
                  <a:lnTo>
                    <a:pt x="606048" y="173674"/>
                  </a:lnTo>
                  <a:lnTo>
                    <a:pt x="649326" y="194158"/>
                  </a:lnTo>
                  <a:lnTo>
                    <a:pt x="692058" y="215596"/>
                  </a:lnTo>
                  <a:lnTo>
                    <a:pt x="734228" y="237973"/>
                  </a:lnTo>
                  <a:lnTo>
                    <a:pt x="775824" y="261277"/>
                  </a:lnTo>
                  <a:lnTo>
                    <a:pt x="816831" y="285495"/>
                  </a:lnTo>
                  <a:lnTo>
                    <a:pt x="857234" y="310615"/>
                  </a:lnTo>
                  <a:lnTo>
                    <a:pt x="897021" y="336622"/>
                  </a:lnTo>
                  <a:lnTo>
                    <a:pt x="936177" y="363504"/>
                  </a:lnTo>
                  <a:lnTo>
                    <a:pt x="974688" y="391249"/>
                  </a:lnTo>
                  <a:lnTo>
                    <a:pt x="1012540" y="419842"/>
                  </a:lnTo>
                  <a:lnTo>
                    <a:pt x="1049719" y="449272"/>
                  </a:lnTo>
                  <a:lnTo>
                    <a:pt x="1086212" y="479525"/>
                  </a:lnTo>
                  <a:lnTo>
                    <a:pt x="1122004" y="510588"/>
                  </a:lnTo>
                  <a:lnTo>
                    <a:pt x="1157081" y="542448"/>
                  </a:lnTo>
                  <a:lnTo>
                    <a:pt x="1191429" y="575093"/>
                  </a:lnTo>
                  <a:lnTo>
                    <a:pt x="1225035" y="608508"/>
                  </a:lnTo>
                  <a:lnTo>
                    <a:pt x="1257884" y="642682"/>
                  </a:lnTo>
                  <a:lnTo>
                    <a:pt x="1289963" y="677601"/>
                  </a:lnTo>
                  <a:lnTo>
                    <a:pt x="1321257" y="713253"/>
                  </a:lnTo>
                  <a:lnTo>
                    <a:pt x="1351752" y="749624"/>
                  </a:lnTo>
                  <a:lnTo>
                    <a:pt x="1381435" y="786701"/>
                  </a:lnTo>
                  <a:lnTo>
                    <a:pt x="1410291" y="824471"/>
                  </a:lnTo>
                  <a:lnTo>
                    <a:pt x="1438307" y="862922"/>
                  </a:lnTo>
                  <a:lnTo>
                    <a:pt x="1465469" y="902040"/>
                  </a:lnTo>
                  <a:lnTo>
                    <a:pt x="1491762" y="941813"/>
                  </a:lnTo>
                  <a:lnTo>
                    <a:pt x="1517173" y="982227"/>
                  </a:lnTo>
                  <a:lnTo>
                    <a:pt x="1541688" y="1023270"/>
                  </a:lnTo>
                  <a:lnTo>
                    <a:pt x="1565292" y="1064928"/>
                  </a:lnTo>
                  <a:lnTo>
                    <a:pt x="1587972" y="1107189"/>
                  </a:lnTo>
                  <a:lnTo>
                    <a:pt x="1609713" y="1150039"/>
                  </a:lnTo>
                  <a:lnTo>
                    <a:pt x="1630503" y="1193465"/>
                  </a:lnTo>
                  <a:lnTo>
                    <a:pt x="1650326" y="1237456"/>
                  </a:lnTo>
                  <a:lnTo>
                    <a:pt x="1669169" y="1281997"/>
                  </a:lnTo>
                  <a:lnTo>
                    <a:pt x="1687018" y="1327075"/>
                  </a:lnTo>
                  <a:lnTo>
                    <a:pt x="1703859" y="1372678"/>
                  </a:lnTo>
                  <a:lnTo>
                    <a:pt x="1719678" y="1418793"/>
                  </a:lnTo>
                  <a:lnTo>
                    <a:pt x="1734461" y="1465406"/>
                  </a:lnTo>
                  <a:lnTo>
                    <a:pt x="1748194" y="1512506"/>
                  </a:lnTo>
                  <a:lnTo>
                    <a:pt x="1760863" y="1560077"/>
                  </a:lnTo>
                  <a:lnTo>
                    <a:pt x="1772454" y="1608109"/>
                  </a:lnTo>
                  <a:lnTo>
                    <a:pt x="1782952" y="1656588"/>
                  </a:lnTo>
                </a:path>
              </a:pathLst>
            </a:custGeom>
            <a:ln w="76200">
              <a:solidFill>
                <a:srgbClr val="E3B3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505571" y="4782819"/>
              <a:ext cx="1773555" cy="1835785"/>
            </a:xfrm>
            <a:custGeom>
              <a:avLst/>
              <a:gdLst/>
              <a:ahLst/>
              <a:cxnLst/>
              <a:rect l="l" t="t" r="r" b="b"/>
              <a:pathLst>
                <a:path w="1773554" h="1835784">
                  <a:moveTo>
                    <a:pt x="1773047" y="0"/>
                  </a:moveTo>
                  <a:lnTo>
                    <a:pt x="1766990" y="48609"/>
                  </a:lnTo>
                  <a:lnTo>
                    <a:pt x="1759837" y="96868"/>
                  </a:lnTo>
                  <a:lnTo>
                    <a:pt x="1751601" y="144761"/>
                  </a:lnTo>
                  <a:lnTo>
                    <a:pt x="1742295" y="192277"/>
                  </a:lnTo>
                  <a:lnTo>
                    <a:pt x="1731931" y="239403"/>
                  </a:lnTo>
                  <a:lnTo>
                    <a:pt x="1720522" y="286125"/>
                  </a:lnTo>
                  <a:lnTo>
                    <a:pt x="1708080" y="332430"/>
                  </a:lnTo>
                  <a:lnTo>
                    <a:pt x="1694618" y="378305"/>
                  </a:lnTo>
                  <a:lnTo>
                    <a:pt x="1680149" y="423737"/>
                  </a:lnTo>
                  <a:lnTo>
                    <a:pt x="1664685" y="468713"/>
                  </a:lnTo>
                  <a:lnTo>
                    <a:pt x="1648239" y="513221"/>
                  </a:lnTo>
                  <a:lnTo>
                    <a:pt x="1630824" y="557246"/>
                  </a:lnTo>
                  <a:lnTo>
                    <a:pt x="1612451" y="600776"/>
                  </a:lnTo>
                  <a:lnTo>
                    <a:pt x="1593134" y="643798"/>
                  </a:lnTo>
                  <a:lnTo>
                    <a:pt x="1572886" y="686299"/>
                  </a:lnTo>
                  <a:lnTo>
                    <a:pt x="1551719" y="728265"/>
                  </a:lnTo>
                  <a:lnTo>
                    <a:pt x="1529645" y="769684"/>
                  </a:lnTo>
                  <a:lnTo>
                    <a:pt x="1506678" y="810543"/>
                  </a:lnTo>
                  <a:lnTo>
                    <a:pt x="1482829" y="850828"/>
                  </a:lnTo>
                  <a:lnTo>
                    <a:pt x="1458112" y="890526"/>
                  </a:lnTo>
                  <a:lnTo>
                    <a:pt x="1432539" y="929625"/>
                  </a:lnTo>
                  <a:lnTo>
                    <a:pt x="1406123" y="968111"/>
                  </a:lnTo>
                  <a:lnTo>
                    <a:pt x="1378876" y="1005972"/>
                  </a:lnTo>
                  <a:lnTo>
                    <a:pt x="1350811" y="1043193"/>
                  </a:lnTo>
                  <a:lnTo>
                    <a:pt x="1321940" y="1079763"/>
                  </a:lnTo>
                  <a:lnTo>
                    <a:pt x="1292277" y="1115668"/>
                  </a:lnTo>
                  <a:lnTo>
                    <a:pt x="1261834" y="1150895"/>
                  </a:lnTo>
                  <a:lnTo>
                    <a:pt x="1230623" y="1185431"/>
                  </a:lnTo>
                  <a:lnTo>
                    <a:pt x="1198657" y="1219263"/>
                  </a:lnTo>
                  <a:lnTo>
                    <a:pt x="1165949" y="1252378"/>
                  </a:lnTo>
                  <a:lnTo>
                    <a:pt x="1132511" y="1284762"/>
                  </a:lnTo>
                  <a:lnTo>
                    <a:pt x="1098357" y="1316403"/>
                  </a:lnTo>
                  <a:lnTo>
                    <a:pt x="1063497" y="1347288"/>
                  </a:lnTo>
                  <a:lnTo>
                    <a:pt x="1027946" y="1377404"/>
                  </a:lnTo>
                  <a:lnTo>
                    <a:pt x="991716" y="1406737"/>
                  </a:lnTo>
                  <a:lnTo>
                    <a:pt x="954820" y="1435274"/>
                  </a:lnTo>
                  <a:lnTo>
                    <a:pt x="917269" y="1463003"/>
                  </a:lnTo>
                  <a:lnTo>
                    <a:pt x="879077" y="1489911"/>
                  </a:lnTo>
                  <a:lnTo>
                    <a:pt x="840256" y="1515983"/>
                  </a:lnTo>
                  <a:lnTo>
                    <a:pt x="800819" y="1541208"/>
                  </a:lnTo>
                  <a:lnTo>
                    <a:pt x="760779" y="1565572"/>
                  </a:lnTo>
                  <a:lnTo>
                    <a:pt x="720148" y="1589063"/>
                  </a:lnTo>
                  <a:lnTo>
                    <a:pt x="678939" y="1611666"/>
                  </a:lnTo>
                  <a:lnTo>
                    <a:pt x="637164" y="1633369"/>
                  </a:lnTo>
                  <a:lnTo>
                    <a:pt x="594836" y="1654159"/>
                  </a:lnTo>
                  <a:lnTo>
                    <a:pt x="551968" y="1674024"/>
                  </a:lnTo>
                  <a:lnTo>
                    <a:pt x="508572" y="1692949"/>
                  </a:lnTo>
                  <a:lnTo>
                    <a:pt x="464662" y="1710921"/>
                  </a:lnTo>
                  <a:lnTo>
                    <a:pt x="420248" y="1727929"/>
                  </a:lnTo>
                  <a:lnTo>
                    <a:pt x="375345" y="1743958"/>
                  </a:lnTo>
                  <a:lnTo>
                    <a:pt x="329965" y="1758996"/>
                  </a:lnTo>
                  <a:lnTo>
                    <a:pt x="284119" y="1773029"/>
                  </a:lnTo>
                  <a:lnTo>
                    <a:pt x="237822" y="1786045"/>
                  </a:lnTo>
                  <a:lnTo>
                    <a:pt x="191086" y="1798030"/>
                  </a:lnTo>
                  <a:lnTo>
                    <a:pt x="143923" y="1808971"/>
                  </a:lnTo>
                  <a:lnTo>
                    <a:pt x="96346" y="1818856"/>
                  </a:lnTo>
                  <a:lnTo>
                    <a:pt x="48367" y="1827671"/>
                  </a:lnTo>
                  <a:lnTo>
                    <a:pt x="0" y="1835403"/>
                  </a:lnTo>
                </a:path>
              </a:pathLst>
            </a:custGeom>
            <a:ln w="762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214610" y="5555741"/>
              <a:ext cx="2885440" cy="830580"/>
            </a:xfrm>
            <a:custGeom>
              <a:avLst/>
              <a:gdLst/>
              <a:ahLst/>
              <a:cxnLst/>
              <a:rect l="l" t="t" r="r" b="b"/>
              <a:pathLst>
                <a:path w="2885440" h="830579">
                  <a:moveTo>
                    <a:pt x="0" y="138430"/>
                  </a:moveTo>
                  <a:lnTo>
                    <a:pt x="7057" y="94674"/>
                  </a:lnTo>
                  <a:lnTo>
                    <a:pt x="26708" y="56674"/>
                  </a:lnTo>
                  <a:lnTo>
                    <a:pt x="56674" y="26708"/>
                  </a:lnTo>
                  <a:lnTo>
                    <a:pt x="94674" y="7057"/>
                  </a:lnTo>
                  <a:lnTo>
                    <a:pt x="138430" y="0"/>
                  </a:lnTo>
                  <a:lnTo>
                    <a:pt x="2746502" y="0"/>
                  </a:lnTo>
                  <a:lnTo>
                    <a:pt x="2790257" y="7057"/>
                  </a:lnTo>
                  <a:lnTo>
                    <a:pt x="2828257" y="26708"/>
                  </a:lnTo>
                  <a:lnTo>
                    <a:pt x="2858223" y="56674"/>
                  </a:lnTo>
                  <a:lnTo>
                    <a:pt x="2877874" y="94674"/>
                  </a:lnTo>
                  <a:lnTo>
                    <a:pt x="2884932" y="138430"/>
                  </a:lnTo>
                  <a:lnTo>
                    <a:pt x="2884932" y="692150"/>
                  </a:lnTo>
                  <a:lnTo>
                    <a:pt x="2877874" y="735905"/>
                  </a:lnTo>
                  <a:lnTo>
                    <a:pt x="2858223" y="773905"/>
                  </a:lnTo>
                  <a:lnTo>
                    <a:pt x="2828257" y="803871"/>
                  </a:lnTo>
                  <a:lnTo>
                    <a:pt x="2790257" y="823522"/>
                  </a:lnTo>
                  <a:lnTo>
                    <a:pt x="2746502" y="830580"/>
                  </a:lnTo>
                  <a:lnTo>
                    <a:pt x="138430" y="830580"/>
                  </a:lnTo>
                  <a:lnTo>
                    <a:pt x="94674" y="823522"/>
                  </a:lnTo>
                  <a:lnTo>
                    <a:pt x="56674" y="803871"/>
                  </a:lnTo>
                  <a:lnTo>
                    <a:pt x="26708" y="773905"/>
                  </a:lnTo>
                  <a:lnTo>
                    <a:pt x="7057" y="735905"/>
                  </a:lnTo>
                  <a:lnTo>
                    <a:pt x="0" y="692150"/>
                  </a:lnTo>
                  <a:lnTo>
                    <a:pt x="0" y="138430"/>
                  </a:lnTo>
                  <a:close/>
                </a:path>
              </a:pathLst>
            </a:custGeom>
            <a:ln w="25908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334370" y="5792851"/>
            <a:ext cx="17151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Mai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n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t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e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nan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c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e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057080" y="4804409"/>
            <a:ext cx="7117080" cy="1843405"/>
            <a:chOff x="3057080" y="4804409"/>
            <a:chExt cx="7117080" cy="1843405"/>
          </a:xfrm>
        </p:grpSpPr>
        <p:sp>
          <p:nvSpPr>
            <p:cNvPr id="16" name="object 16"/>
            <p:cNvSpPr/>
            <p:nvPr/>
          </p:nvSpPr>
          <p:spPr>
            <a:xfrm>
              <a:off x="9116554" y="5505259"/>
              <a:ext cx="1057275" cy="1057275"/>
            </a:xfrm>
            <a:custGeom>
              <a:avLst/>
              <a:gdLst/>
              <a:ahLst/>
              <a:cxnLst/>
              <a:rect l="l" t="t" r="r" b="b"/>
              <a:pathLst>
                <a:path w="1057275" h="1057275">
                  <a:moveTo>
                    <a:pt x="518203" y="0"/>
                  </a:moveTo>
                  <a:lnTo>
                    <a:pt x="472829" y="2881"/>
                  </a:lnTo>
                  <a:lnTo>
                    <a:pt x="428068" y="9616"/>
                  </a:lnTo>
                  <a:lnTo>
                    <a:pt x="384167" y="20111"/>
                  </a:lnTo>
                  <a:lnTo>
                    <a:pt x="341373" y="34274"/>
                  </a:lnTo>
                  <a:lnTo>
                    <a:pt x="299932" y="52010"/>
                  </a:lnTo>
                  <a:lnTo>
                    <a:pt x="260091" y="73226"/>
                  </a:lnTo>
                  <a:lnTo>
                    <a:pt x="222098" y="97830"/>
                  </a:lnTo>
                  <a:lnTo>
                    <a:pt x="186198" y="125726"/>
                  </a:lnTo>
                  <a:lnTo>
                    <a:pt x="152640" y="156823"/>
                  </a:lnTo>
                  <a:lnTo>
                    <a:pt x="121669" y="191026"/>
                  </a:lnTo>
                  <a:lnTo>
                    <a:pt x="93532" y="228242"/>
                  </a:lnTo>
                  <a:lnTo>
                    <a:pt x="68476" y="268378"/>
                  </a:lnTo>
                  <a:lnTo>
                    <a:pt x="46749" y="311340"/>
                  </a:lnTo>
                  <a:lnTo>
                    <a:pt x="28939" y="356097"/>
                  </a:lnTo>
                  <a:lnTo>
                    <a:pt x="15453" y="401473"/>
                  </a:lnTo>
                  <a:lnTo>
                    <a:pt x="6196" y="447221"/>
                  </a:lnTo>
                  <a:lnTo>
                    <a:pt x="1076" y="493094"/>
                  </a:lnTo>
                  <a:lnTo>
                    <a:pt x="0" y="538846"/>
                  </a:lnTo>
                  <a:lnTo>
                    <a:pt x="2872" y="584230"/>
                  </a:lnTo>
                  <a:lnTo>
                    <a:pt x="9602" y="629000"/>
                  </a:lnTo>
                  <a:lnTo>
                    <a:pt x="20094" y="672908"/>
                  </a:lnTo>
                  <a:lnTo>
                    <a:pt x="34255" y="715708"/>
                  </a:lnTo>
                  <a:lnTo>
                    <a:pt x="51992" y="757154"/>
                  </a:lnTo>
                  <a:lnTo>
                    <a:pt x="73212" y="796998"/>
                  </a:lnTo>
                  <a:lnTo>
                    <a:pt x="97821" y="834994"/>
                  </a:lnTo>
                  <a:lnTo>
                    <a:pt x="125726" y="870895"/>
                  </a:lnTo>
                  <a:lnTo>
                    <a:pt x="156833" y="904456"/>
                  </a:lnTo>
                  <a:lnTo>
                    <a:pt x="191049" y="935428"/>
                  </a:lnTo>
                  <a:lnTo>
                    <a:pt x="228281" y="963565"/>
                  </a:lnTo>
                  <a:lnTo>
                    <a:pt x="268434" y="988620"/>
                  </a:lnTo>
                  <a:lnTo>
                    <a:pt x="311417" y="1010348"/>
                  </a:lnTo>
                  <a:lnTo>
                    <a:pt x="356153" y="1028138"/>
                  </a:lnTo>
                  <a:lnTo>
                    <a:pt x="401511" y="1041606"/>
                  </a:lnTo>
                  <a:lnTo>
                    <a:pt x="447244" y="1050848"/>
                  </a:lnTo>
                  <a:lnTo>
                    <a:pt x="493103" y="1055955"/>
                  </a:lnTo>
                  <a:lnTo>
                    <a:pt x="538843" y="1057021"/>
                  </a:lnTo>
                  <a:lnTo>
                    <a:pt x="584217" y="1054140"/>
                  </a:lnTo>
                  <a:lnTo>
                    <a:pt x="628978" y="1047405"/>
                  </a:lnTo>
                  <a:lnTo>
                    <a:pt x="672879" y="1036909"/>
                  </a:lnTo>
                  <a:lnTo>
                    <a:pt x="715673" y="1022746"/>
                  </a:lnTo>
                  <a:lnTo>
                    <a:pt x="757114" y="1005010"/>
                  </a:lnTo>
                  <a:lnTo>
                    <a:pt x="796955" y="983794"/>
                  </a:lnTo>
                  <a:lnTo>
                    <a:pt x="834948" y="959191"/>
                  </a:lnTo>
                  <a:lnTo>
                    <a:pt x="870848" y="931294"/>
                  </a:lnTo>
                  <a:lnTo>
                    <a:pt x="904406" y="900197"/>
                  </a:lnTo>
                  <a:lnTo>
                    <a:pt x="935378" y="865994"/>
                  </a:lnTo>
                  <a:lnTo>
                    <a:pt x="963514" y="828778"/>
                  </a:lnTo>
                  <a:lnTo>
                    <a:pt x="988570" y="788642"/>
                  </a:lnTo>
                  <a:lnTo>
                    <a:pt x="1010298" y="745680"/>
                  </a:lnTo>
                  <a:lnTo>
                    <a:pt x="1028106" y="700942"/>
                  </a:lnTo>
                  <a:lnTo>
                    <a:pt x="1041589" y="655581"/>
                  </a:lnTo>
                  <a:lnTo>
                    <a:pt x="1050841" y="609844"/>
                  </a:lnTo>
                  <a:lnTo>
                    <a:pt x="1055955" y="563977"/>
                  </a:lnTo>
                  <a:lnTo>
                    <a:pt x="1057025" y="518229"/>
                  </a:lnTo>
                  <a:lnTo>
                    <a:pt x="1054145" y="472846"/>
                  </a:lnTo>
                  <a:lnTo>
                    <a:pt x="1047409" y="428076"/>
                  </a:lnTo>
                  <a:lnTo>
                    <a:pt x="1036911" y="384165"/>
                  </a:lnTo>
                  <a:lnTo>
                    <a:pt x="1022744" y="341360"/>
                  </a:lnTo>
                  <a:lnTo>
                    <a:pt x="1005002" y="299908"/>
                  </a:lnTo>
                  <a:lnTo>
                    <a:pt x="983778" y="260058"/>
                  </a:lnTo>
                  <a:lnTo>
                    <a:pt x="959168" y="222054"/>
                  </a:lnTo>
                  <a:lnTo>
                    <a:pt x="931265" y="186146"/>
                  </a:lnTo>
                  <a:lnTo>
                    <a:pt x="900162" y="152579"/>
                  </a:lnTo>
                  <a:lnTo>
                    <a:pt x="865953" y="121602"/>
                  </a:lnTo>
                  <a:lnTo>
                    <a:pt x="828732" y="93460"/>
                  </a:lnTo>
                  <a:lnTo>
                    <a:pt x="788593" y="68401"/>
                  </a:lnTo>
                  <a:lnTo>
                    <a:pt x="745630" y="46672"/>
                  </a:lnTo>
                  <a:lnTo>
                    <a:pt x="700893" y="28882"/>
                  </a:lnTo>
                  <a:lnTo>
                    <a:pt x="655535" y="15414"/>
                  </a:lnTo>
                  <a:lnTo>
                    <a:pt x="609802" y="6173"/>
                  </a:lnTo>
                  <a:lnTo>
                    <a:pt x="563943" y="1066"/>
                  </a:lnTo>
                  <a:lnTo>
                    <a:pt x="518203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127622" y="4842509"/>
              <a:ext cx="1710689" cy="1767205"/>
            </a:xfrm>
            <a:custGeom>
              <a:avLst/>
              <a:gdLst/>
              <a:ahLst/>
              <a:cxnLst/>
              <a:rect l="l" t="t" r="r" b="b"/>
              <a:pathLst>
                <a:path w="1710690" h="1767204">
                  <a:moveTo>
                    <a:pt x="0" y="0"/>
                  </a:moveTo>
                  <a:lnTo>
                    <a:pt x="7511" y="48756"/>
                  </a:lnTo>
                  <a:lnTo>
                    <a:pt x="16126" y="97134"/>
                  </a:lnTo>
                  <a:lnTo>
                    <a:pt x="25832" y="145120"/>
                  </a:lnTo>
                  <a:lnTo>
                    <a:pt x="36616" y="192701"/>
                  </a:lnTo>
                  <a:lnTo>
                    <a:pt x="48465" y="239863"/>
                  </a:lnTo>
                  <a:lnTo>
                    <a:pt x="61365" y="286592"/>
                  </a:lnTo>
                  <a:lnTo>
                    <a:pt x="75304" y="332876"/>
                  </a:lnTo>
                  <a:lnTo>
                    <a:pt x="90270" y="378701"/>
                  </a:lnTo>
                  <a:lnTo>
                    <a:pt x="106247" y="424054"/>
                  </a:lnTo>
                  <a:lnTo>
                    <a:pt x="123225" y="468920"/>
                  </a:lnTo>
                  <a:lnTo>
                    <a:pt x="141189" y="513287"/>
                  </a:lnTo>
                  <a:lnTo>
                    <a:pt x="160127" y="557141"/>
                  </a:lnTo>
                  <a:lnTo>
                    <a:pt x="180025" y="600468"/>
                  </a:lnTo>
                  <a:lnTo>
                    <a:pt x="200871" y="643256"/>
                  </a:lnTo>
                  <a:lnTo>
                    <a:pt x="222652" y="685490"/>
                  </a:lnTo>
                  <a:lnTo>
                    <a:pt x="245354" y="727158"/>
                  </a:lnTo>
                  <a:lnTo>
                    <a:pt x="268965" y="768246"/>
                  </a:lnTo>
                  <a:lnTo>
                    <a:pt x="293471" y="808740"/>
                  </a:lnTo>
                  <a:lnTo>
                    <a:pt x="318859" y="848627"/>
                  </a:lnTo>
                  <a:lnTo>
                    <a:pt x="345117" y="887893"/>
                  </a:lnTo>
                  <a:lnTo>
                    <a:pt x="372232" y="926526"/>
                  </a:lnTo>
                  <a:lnTo>
                    <a:pt x="400190" y="964511"/>
                  </a:lnTo>
                  <a:lnTo>
                    <a:pt x="428978" y="1001835"/>
                  </a:lnTo>
                  <a:lnTo>
                    <a:pt x="458584" y="1038485"/>
                  </a:lnTo>
                  <a:lnTo>
                    <a:pt x="488993" y="1074447"/>
                  </a:lnTo>
                  <a:lnTo>
                    <a:pt x="520195" y="1109708"/>
                  </a:lnTo>
                  <a:lnTo>
                    <a:pt x="552174" y="1144255"/>
                  </a:lnTo>
                  <a:lnTo>
                    <a:pt x="584919" y="1178073"/>
                  </a:lnTo>
                  <a:lnTo>
                    <a:pt x="618416" y="1211150"/>
                  </a:lnTo>
                  <a:lnTo>
                    <a:pt x="652652" y="1243472"/>
                  </a:lnTo>
                  <a:lnTo>
                    <a:pt x="687614" y="1275025"/>
                  </a:lnTo>
                  <a:lnTo>
                    <a:pt x="723289" y="1305797"/>
                  </a:lnTo>
                  <a:lnTo>
                    <a:pt x="759665" y="1335773"/>
                  </a:lnTo>
                  <a:lnTo>
                    <a:pt x="796727" y="1364941"/>
                  </a:lnTo>
                  <a:lnTo>
                    <a:pt x="834464" y="1393286"/>
                  </a:lnTo>
                  <a:lnTo>
                    <a:pt x="872862" y="1420796"/>
                  </a:lnTo>
                  <a:lnTo>
                    <a:pt x="911907" y="1447457"/>
                  </a:lnTo>
                  <a:lnTo>
                    <a:pt x="951588" y="1473255"/>
                  </a:lnTo>
                  <a:lnTo>
                    <a:pt x="991891" y="1498177"/>
                  </a:lnTo>
                  <a:lnTo>
                    <a:pt x="1032802" y="1522209"/>
                  </a:lnTo>
                  <a:lnTo>
                    <a:pt x="1074309" y="1545339"/>
                  </a:lnTo>
                  <a:lnTo>
                    <a:pt x="1116400" y="1567553"/>
                  </a:lnTo>
                  <a:lnTo>
                    <a:pt x="1159060" y="1588836"/>
                  </a:lnTo>
                  <a:lnTo>
                    <a:pt x="1202277" y="1609177"/>
                  </a:lnTo>
                  <a:lnTo>
                    <a:pt x="1246038" y="1628561"/>
                  </a:lnTo>
                  <a:lnTo>
                    <a:pt x="1290329" y="1646974"/>
                  </a:lnTo>
                  <a:lnTo>
                    <a:pt x="1335139" y="1664404"/>
                  </a:lnTo>
                  <a:lnTo>
                    <a:pt x="1380453" y="1680838"/>
                  </a:lnTo>
                  <a:lnTo>
                    <a:pt x="1426259" y="1696260"/>
                  </a:lnTo>
                  <a:lnTo>
                    <a:pt x="1472543" y="1710659"/>
                  </a:lnTo>
                  <a:lnTo>
                    <a:pt x="1519293" y="1724020"/>
                  </a:lnTo>
                  <a:lnTo>
                    <a:pt x="1566496" y="1736331"/>
                  </a:lnTo>
                  <a:lnTo>
                    <a:pt x="1614138" y="1747577"/>
                  </a:lnTo>
                  <a:lnTo>
                    <a:pt x="1662207" y="1757746"/>
                  </a:lnTo>
                  <a:lnTo>
                    <a:pt x="1710690" y="1766823"/>
                  </a:lnTo>
                </a:path>
              </a:pathLst>
            </a:custGeom>
            <a:ln w="76200">
              <a:solidFill>
                <a:srgbClr val="FF76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106667" y="5477255"/>
              <a:ext cx="1057910" cy="1057910"/>
            </a:xfrm>
            <a:custGeom>
              <a:avLst/>
              <a:gdLst/>
              <a:ahLst/>
              <a:cxnLst/>
              <a:rect l="l" t="t" r="r" b="b"/>
              <a:pathLst>
                <a:path w="1057909" h="1057909">
                  <a:moveTo>
                    <a:pt x="528828" y="0"/>
                  </a:moveTo>
                  <a:lnTo>
                    <a:pt x="480688" y="2160"/>
                  </a:lnTo>
                  <a:lnTo>
                    <a:pt x="433760" y="8518"/>
                  </a:lnTo>
                  <a:lnTo>
                    <a:pt x="388231" y="18887"/>
                  </a:lnTo>
                  <a:lnTo>
                    <a:pt x="344288" y="33080"/>
                  </a:lnTo>
                  <a:lnTo>
                    <a:pt x="302116" y="50911"/>
                  </a:lnTo>
                  <a:lnTo>
                    <a:pt x="261902" y="72192"/>
                  </a:lnTo>
                  <a:lnTo>
                    <a:pt x="223833" y="96738"/>
                  </a:lnTo>
                  <a:lnTo>
                    <a:pt x="188095" y="124361"/>
                  </a:lnTo>
                  <a:lnTo>
                    <a:pt x="154876" y="154876"/>
                  </a:lnTo>
                  <a:lnTo>
                    <a:pt x="124361" y="188095"/>
                  </a:lnTo>
                  <a:lnTo>
                    <a:pt x="96738" y="223833"/>
                  </a:lnTo>
                  <a:lnTo>
                    <a:pt x="72192" y="261902"/>
                  </a:lnTo>
                  <a:lnTo>
                    <a:pt x="50911" y="302116"/>
                  </a:lnTo>
                  <a:lnTo>
                    <a:pt x="33080" y="344288"/>
                  </a:lnTo>
                  <a:lnTo>
                    <a:pt x="18887" y="388231"/>
                  </a:lnTo>
                  <a:lnTo>
                    <a:pt x="8518" y="433760"/>
                  </a:lnTo>
                  <a:lnTo>
                    <a:pt x="2160" y="480688"/>
                  </a:lnTo>
                  <a:lnTo>
                    <a:pt x="0" y="528828"/>
                  </a:lnTo>
                  <a:lnTo>
                    <a:pt x="2160" y="576967"/>
                  </a:lnTo>
                  <a:lnTo>
                    <a:pt x="8518" y="623895"/>
                  </a:lnTo>
                  <a:lnTo>
                    <a:pt x="18887" y="669424"/>
                  </a:lnTo>
                  <a:lnTo>
                    <a:pt x="33080" y="713367"/>
                  </a:lnTo>
                  <a:lnTo>
                    <a:pt x="50911" y="755539"/>
                  </a:lnTo>
                  <a:lnTo>
                    <a:pt x="72192" y="795753"/>
                  </a:lnTo>
                  <a:lnTo>
                    <a:pt x="96738" y="833822"/>
                  </a:lnTo>
                  <a:lnTo>
                    <a:pt x="124361" y="869560"/>
                  </a:lnTo>
                  <a:lnTo>
                    <a:pt x="154876" y="902779"/>
                  </a:lnTo>
                  <a:lnTo>
                    <a:pt x="188095" y="933294"/>
                  </a:lnTo>
                  <a:lnTo>
                    <a:pt x="223833" y="960917"/>
                  </a:lnTo>
                  <a:lnTo>
                    <a:pt x="261902" y="985463"/>
                  </a:lnTo>
                  <a:lnTo>
                    <a:pt x="302116" y="1006744"/>
                  </a:lnTo>
                  <a:lnTo>
                    <a:pt x="344288" y="1024575"/>
                  </a:lnTo>
                  <a:lnTo>
                    <a:pt x="388231" y="1038768"/>
                  </a:lnTo>
                  <a:lnTo>
                    <a:pt x="433760" y="1049137"/>
                  </a:lnTo>
                  <a:lnTo>
                    <a:pt x="480688" y="1055495"/>
                  </a:lnTo>
                  <a:lnTo>
                    <a:pt x="528828" y="1057656"/>
                  </a:lnTo>
                  <a:lnTo>
                    <a:pt x="576967" y="1055495"/>
                  </a:lnTo>
                  <a:lnTo>
                    <a:pt x="623895" y="1049137"/>
                  </a:lnTo>
                  <a:lnTo>
                    <a:pt x="669424" y="1038768"/>
                  </a:lnTo>
                  <a:lnTo>
                    <a:pt x="713367" y="1024575"/>
                  </a:lnTo>
                  <a:lnTo>
                    <a:pt x="755539" y="1006744"/>
                  </a:lnTo>
                  <a:lnTo>
                    <a:pt x="795753" y="985463"/>
                  </a:lnTo>
                  <a:lnTo>
                    <a:pt x="833822" y="960917"/>
                  </a:lnTo>
                  <a:lnTo>
                    <a:pt x="869560" y="933294"/>
                  </a:lnTo>
                  <a:lnTo>
                    <a:pt x="902779" y="902779"/>
                  </a:lnTo>
                  <a:lnTo>
                    <a:pt x="933294" y="869560"/>
                  </a:lnTo>
                  <a:lnTo>
                    <a:pt x="960917" y="833822"/>
                  </a:lnTo>
                  <a:lnTo>
                    <a:pt x="985463" y="795753"/>
                  </a:lnTo>
                  <a:lnTo>
                    <a:pt x="1006744" y="755539"/>
                  </a:lnTo>
                  <a:lnTo>
                    <a:pt x="1024575" y="713367"/>
                  </a:lnTo>
                  <a:lnTo>
                    <a:pt x="1038768" y="669424"/>
                  </a:lnTo>
                  <a:lnTo>
                    <a:pt x="1049137" y="623895"/>
                  </a:lnTo>
                  <a:lnTo>
                    <a:pt x="1055495" y="576967"/>
                  </a:lnTo>
                  <a:lnTo>
                    <a:pt x="1057656" y="528828"/>
                  </a:lnTo>
                  <a:lnTo>
                    <a:pt x="1055495" y="480688"/>
                  </a:lnTo>
                  <a:lnTo>
                    <a:pt x="1049137" y="433760"/>
                  </a:lnTo>
                  <a:lnTo>
                    <a:pt x="1038768" y="388231"/>
                  </a:lnTo>
                  <a:lnTo>
                    <a:pt x="1024575" y="344288"/>
                  </a:lnTo>
                  <a:lnTo>
                    <a:pt x="1006744" y="302116"/>
                  </a:lnTo>
                  <a:lnTo>
                    <a:pt x="985463" y="261902"/>
                  </a:lnTo>
                  <a:lnTo>
                    <a:pt x="960917" y="223833"/>
                  </a:lnTo>
                  <a:lnTo>
                    <a:pt x="933294" y="188095"/>
                  </a:lnTo>
                  <a:lnTo>
                    <a:pt x="902779" y="154876"/>
                  </a:lnTo>
                  <a:lnTo>
                    <a:pt x="869560" y="124361"/>
                  </a:lnTo>
                  <a:lnTo>
                    <a:pt x="833822" y="96738"/>
                  </a:lnTo>
                  <a:lnTo>
                    <a:pt x="795753" y="72192"/>
                  </a:lnTo>
                  <a:lnTo>
                    <a:pt x="755539" y="50911"/>
                  </a:lnTo>
                  <a:lnTo>
                    <a:pt x="713367" y="33080"/>
                  </a:lnTo>
                  <a:lnTo>
                    <a:pt x="669424" y="18887"/>
                  </a:lnTo>
                  <a:lnTo>
                    <a:pt x="623895" y="8518"/>
                  </a:lnTo>
                  <a:lnTo>
                    <a:pt x="576967" y="2160"/>
                  </a:lnTo>
                  <a:lnTo>
                    <a:pt x="528828" y="0"/>
                  </a:lnTo>
                  <a:close/>
                </a:path>
              </a:pathLst>
            </a:custGeom>
            <a:solidFill>
              <a:srgbClr val="FF7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070097" y="5563361"/>
              <a:ext cx="3011805" cy="822960"/>
            </a:xfrm>
            <a:custGeom>
              <a:avLst/>
              <a:gdLst/>
              <a:ahLst/>
              <a:cxnLst/>
              <a:rect l="l" t="t" r="r" b="b"/>
              <a:pathLst>
                <a:path w="3011804" h="822960">
                  <a:moveTo>
                    <a:pt x="0" y="137160"/>
                  </a:moveTo>
                  <a:lnTo>
                    <a:pt x="6998" y="93829"/>
                  </a:lnTo>
                  <a:lnTo>
                    <a:pt x="26481" y="56180"/>
                  </a:lnTo>
                  <a:lnTo>
                    <a:pt x="56180" y="26481"/>
                  </a:lnTo>
                  <a:lnTo>
                    <a:pt x="93829" y="6998"/>
                  </a:lnTo>
                  <a:lnTo>
                    <a:pt x="137159" y="0"/>
                  </a:lnTo>
                  <a:lnTo>
                    <a:pt x="2874264" y="0"/>
                  </a:lnTo>
                  <a:lnTo>
                    <a:pt x="2917594" y="6998"/>
                  </a:lnTo>
                  <a:lnTo>
                    <a:pt x="2955243" y="26481"/>
                  </a:lnTo>
                  <a:lnTo>
                    <a:pt x="2984942" y="56180"/>
                  </a:lnTo>
                  <a:lnTo>
                    <a:pt x="3004425" y="93829"/>
                  </a:lnTo>
                  <a:lnTo>
                    <a:pt x="3011424" y="137160"/>
                  </a:lnTo>
                  <a:lnTo>
                    <a:pt x="3011424" y="685800"/>
                  </a:lnTo>
                  <a:lnTo>
                    <a:pt x="3004425" y="729130"/>
                  </a:lnTo>
                  <a:lnTo>
                    <a:pt x="2984942" y="766779"/>
                  </a:lnTo>
                  <a:lnTo>
                    <a:pt x="2955243" y="796478"/>
                  </a:lnTo>
                  <a:lnTo>
                    <a:pt x="2917594" y="815961"/>
                  </a:lnTo>
                  <a:lnTo>
                    <a:pt x="2874264" y="822960"/>
                  </a:lnTo>
                  <a:lnTo>
                    <a:pt x="137159" y="822960"/>
                  </a:lnTo>
                  <a:lnTo>
                    <a:pt x="93829" y="815961"/>
                  </a:lnTo>
                  <a:lnTo>
                    <a:pt x="56180" y="796478"/>
                  </a:lnTo>
                  <a:lnTo>
                    <a:pt x="26481" y="766779"/>
                  </a:lnTo>
                  <a:lnTo>
                    <a:pt x="6998" y="729130"/>
                  </a:lnTo>
                  <a:lnTo>
                    <a:pt x="0" y="685800"/>
                  </a:lnTo>
                  <a:lnTo>
                    <a:pt x="0" y="137160"/>
                  </a:lnTo>
                  <a:close/>
                </a:path>
              </a:pathLst>
            </a:custGeom>
            <a:ln w="25908">
              <a:solidFill>
                <a:srgbClr val="FF76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542157" y="5796788"/>
            <a:ext cx="24206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Media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Sanitization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057080" y="2463292"/>
            <a:ext cx="4742815" cy="1703705"/>
            <a:chOff x="3057080" y="2463292"/>
            <a:chExt cx="4742815" cy="1703705"/>
          </a:xfrm>
        </p:grpSpPr>
        <p:sp>
          <p:nvSpPr>
            <p:cNvPr id="22" name="object 22"/>
            <p:cNvSpPr/>
            <p:nvPr/>
          </p:nvSpPr>
          <p:spPr>
            <a:xfrm>
              <a:off x="6148958" y="2501392"/>
              <a:ext cx="1612900" cy="1627505"/>
            </a:xfrm>
            <a:custGeom>
              <a:avLst/>
              <a:gdLst/>
              <a:ahLst/>
              <a:cxnLst/>
              <a:rect l="l" t="t" r="r" b="b"/>
              <a:pathLst>
                <a:path w="1612900" h="1627504">
                  <a:moveTo>
                    <a:pt x="1612772" y="0"/>
                  </a:moveTo>
                  <a:lnTo>
                    <a:pt x="1564200" y="10980"/>
                  </a:lnTo>
                  <a:lnTo>
                    <a:pt x="1516074" y="23062"/>
                  </a:lnTo>
                  <a:lnTo>
                    <a:pt x="1468407" y="36234"/>
                  </a:lnTo>
                  <a:lnTo>
                    <a:pt x="1421213" y="50480"/>
                  </a:lnTo>
                  <a:lnTo>
                    <a:pt x="1374507" y="65787"/>
                  </a:lnTo>
                  <a:lnTo>
                    <a:pt x="1328302" y="82141"/>
                  </a:lnTo>
                  <a:lnTo>
                    <a:pt x="1282612" y="99529"/>
                  </a:lnTo>
                  <a:lnTo>
                    <a:pt x="1237450" y="117935"/>
                  </a:lnTo>
                  <a:lnTo>
                    <a:pt x="1192830" y="137347"/>
                  </a:lnTo>
                  <a:lnTo>
                    <a:pt x="1148766" y="157751"/>
                  </a:lnTo>
                  <a:lnTo>
                    <a:pt x="1105272" y="179132"/>
                  </a:lnTo>
                  <a:lnTo>
                    <a:pt x="1062362" y="201477"/>
                  </a:lnTo>
                  <a:lnTo>
                    <a:pt x="1020048" y="224772"/>
                  </a:lnTo>
                  <a:lnTo>
                    <a:pt x="978346" y="249002"/>
                  </a:lnTo>
                  <a:lnTo>
                    <a:pt x="937269" y="274155"/>
                  </a:lnTo>
                  <a:lnTo>
                    <a:pt x="896830" y="300216"/>
                  </a:lnTo>
                  <a:lnTo>
                    <a:pt x="857043" y="327171"/>
                  </a:lnTo>
                  <a:lnTo>
                    <a:pt x="817922" y="355007"/>
                  </a:lnTo>
                  <a:lnTo>
                    <a:pt x="779481" y="383709"/>
                  </a:lnTo>
                  <a:lnTo>
                    <a:pt x="741733" y="413264"/>
                  </a:lnTo>
                  <a:lnTo>
                    <a:pt x="704693" y="443657"/>
                  </a:lnTo>
                  <a:lnTo>
                    <a:pt x="668374" y="474876"/>
                  </a:lnTo>
                  <a:lnTo>
                    <a:pt x="632789" y="506905"/>
                  </a:lnTo>
                  <a:lnTo>
                    <a:pt x="597953" y="539731"/>
                  </a:lnTo>
                  <a:lnTo>
                    <a:pt x="563880" y="573341"/>
                  </a:lnTo>
                  <a:lnTo>
                    <a:pt x="530582" y="607720"/>
                  </a:lnTo>
                  <a:lnTo>
                    <a:pt x="498074" y="642854"/>
                  </a:lnTo>
                  <a:lnTo>
                    <a:pt x="466369" y="678730"/>
                  </a:lnTo>
                  <a:lnTo>
                    <a:pt x="435482" y="715334"/>
                  </a:lnTo>
                  <a:lnTo>
                    <a:pt x="405426" y="752651"/>
                  </a:lnTo>
                  <a:lnTo>
                    <a:pt x="376215" y="790669"/>
                  </a:lnTo>
                  <a:lnTo>
                    <a:pt x="347862" y="829372"/>
                  </a:lnTo>
                  <a:lnTo>
                    <a:pt x="320382" y="868747"/>
                  </a:lnTo>
                  <a:lnTo>
                    <a:pt x="293787" y="908781"/>
                  </a:lnTo>
                  <a:lnTo>
                    <a:pt x="268092" y="949459"/>
                  </a:lnTo>
                  <a:lnTo>
                    <a:pt x="243311" y="990767"/>
                  </a:lnTo>
                  <a:lnTo>
                    <a:pt x="219457" y="1032692"/>
                  </a:lnTo>
                  <a:lnTo>
                    <a:pt x="196545" y="1075219"/>
                  </a:lnTo>
                  <a:lnTo>
                    <a:pt x="174587" y="1118336"/>
                  </a:lnTo>
                  <a:lnTo>
                    <a:pt x="153597" y="1162027"/>
                  </a:lnTo>
                  <a:lnTo>
                    <a:pt x="133590" y="1206279"/>
                  </a:lnTo>
                  <a:lnTo>
                    <a:pt x="114579" y="1251079"/>
                  </a:lnTo>
                  <a:lnTo>
                    <a:pt x="96578" y="1296412"/>
                  </a:lnTo>
                  <a:lnTo>
                    <a:pt x="79600" y="1342264"/>
                  </a:lnTo>
                  <a:lnTo>
                    <a:pt x="63660" y="1388621"/>
                  </a:lnTo>
                  <a:lnTo>
                    <a:pt x="48771" y="1435470"/>
                  </a:lnTo>
                  <a:lnTo>
                    <a:pt x="34946" y="1482797"/>
                  </a:lnTo>
                  <a:lnTo>
                    <a:pt x="22200" y="1530587"/>
                  </a:lnTo>
                  <a:lnTo>
                    <a:pt x="10547" y="1578828"/>
                  </a:lnTo>
                  <a:lnTo>
                    <a:pt x="0" y="1627504"/>
                  </a:lnTo>
                </a:path>
              </a:pathLst>
            </a:custGeom>
            <a:ln w="76200">
              <a:solidFill>
                <a:srgbClr val="4279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137147" y="2685288"/>
              <a:ext cx="1056640" cy="1057910"/>
            </a:xfrm>
            <a:custGeom>
              <a:avLst/>
              <a:gdLst/>
              <a:ahLst/>
              <a:cxnLst/>
              <a:rect l="l" t="t" r="r" b="b"/>
              <a:pathLst>
                <a:path w="1056640" h="1057910">
                  <a:moveTo>
                    <a:pt x="528066" y="0"/>
                  </a:moveTo>
                  <a:lnTo>
                    <a:pt x="480008" y="2160"/>
                  </a:lnTo>
                  <a:lnTo>
                    <a:pt x="433158" y="8518"/>
                  </a:lnTo>
                  <a:lnTo>
                    <a:pt x="387702" y="18887"/>
                  </a:lnTo>
                  <a:lnTo>
                    <a:pt x="343827" y="33080"/>
                  </a:lnTo>
                  <a:lnTo>
                    <a:pt x="301718" y="50911"/>
                  </a:lnTo>
                  <a:lnTo>
                    <a:pt x="261563" y="72192"/>
                  </a:lnTo>
                  <a:lnTo>
                    <a:pt x="223548" y="96738"/>
                  </a:lnTo>
                  <a:lnTo>
                    <a:pt x="187860" y="124361"/>
                  </a:lnTo>
                  <a:lnTo>
                    <a:pt x="154686" y="154876"/>
                  </a:lnTo>
                  <a:lnTo>
                    <a:pt x="124211" y="188095"/>
                  </a:lnTo>
                  <a:lnTo>
                    <a:pt x="96622" y="223833"/>
                  </a:lnTo>
                  <a:lnTo>
                    <a:pt x="72107" y="261902"/>
                  </a:lnTo>
                  <a:lnTo>
                    <a:pt x="50852" y="302116"/>
                  </a:lnTo>
                  <a:lnTo>
                    <a:pt x="33042" y="344288"/>
                  </a:lnTo>
                  <a:lnTo>
                    <a:pt x="18866" y="388231"/>
                  </a:lnTo>
                  <a:lnTo>
                    <a:pt x="8509" y="433760"/>
                  </a:lnTo>
                  <a:lnTo>
                    <a:pt x="2158" y="480688"/>
                  </a:lnTo>
                  <a:lnTo>
                    <a:pt x="0" y="528827"/>
                  </a:lnTo>
                  <a:lnTo>
                    <a:pt x="2158" y="576967"/>
                  </a:lnTo>
                  <a:lnTo>
                    <a:pt x="8509" y="623895"/>
                  </a:lnTo>
                  <a:lnTo>
                    <a:pt x="18866" y="669424"/>
                  </a:lnTo>
                  <a:lnTo>
                    <a:pt x="33042" y="713367"/>
                  </a:lnTo>
                  <a:lnTo>
                    <a:pt x="50852" y="755539"/>
                  </a:lnTo>
                  <a:lnTo>
                    <a:pt x="72107" y="795753"/>
                  </a:lnTo>
                  <a:lnTo>
                    <a:pt x="96622" y="833822"/>
                  </a:lnTo>
                  <a:lnTo>
                    <a:pt x="124211" y="869560"/>
                  </a:lnTo>
                  <a:lnTo>
                    <a:pt x="154686" y="902779"/>
                  </a:lnTo>
                  <a:lnTo>
                    <a:pt x="187860" y="933294"/>
                  </a:lnTo>
                  <a:lnTo>
                    <a:pt x="223548" y="960917"/>
                  </a:lnTo>
                  <a:lnTo>
                    <a:pt x="261563" y="985463"/>
                  </a:lnTo>
                  <a:lnTo>
                    <a:pt x="301718" y="1006744"/>
                  </a:lnTo>
                  <a:lnTo>
                    <a:pt x="343827" y="1024575"/>
                  </a:lnTo>
                  <a:lnTo>
                    <a:pt x="387702" y="1038768"/>
                  </a:lnTo>
                  <a:lnTo>
                    <a:pt x="433158" y="1049137"/>
                  </a:lnTo>
                  <a:lnTo>
                    <a:pt x="480008" y="1055495"/>
                  </a:lnTo>
                  <a:lnTo>
                    <a:pt x="528066" y="1057656"/>
                  </a:lnTo>
                  <a:lnTo>
                    <a:pt x="576123" y="1055495"/>
                  </a:lnTo>
                  <a:lnTo>
                    <a:pt x="622973" y="1049137"/>
                  </a:lnTo>
                  <a:lnTo>
                    <a:pt x="668429" y="1038768"/>
                  </a:lnTo>
                  <a:lnTo>
                    <a:pt x="712304" y="1024575"/>
                  </a:lnTo>
                  <a:lnTo>
                    <a:pt x="754413" y="1006744"/>
                  </a:lnTo>
                  <a:lnTo>
                    <a:pt x="794568" y="985463"/>
                  </a:lnTo>
                  <a:lnTo>
                    <a:pt x="832583" y="960917"/>
                  </a:lnTo>
                  <a:lnTo>
                    <a:pt x="868271" y="933294"/>
                  </a:lnTo>
                  <a:lnTo>
                    <a:pt x="901446" y="902779"/>
                  </a:lnTo>
                  <a:lnTo>
                    <a:pt x="931920" y="869560"/>
                  </a:lnTo>
                  <a:lnTo>
                    <a:pt x="959509" y="833822"/>
                  </a:lnTo>
                  <a:lnTo>
                    <a:pt x="984024" y="795753"/>
                  </a:lnTo>
                  <a:lnTo>
                    <a:pt x="1005279" y="755539"/>
                  </a:lnTo>
                  <a:lnTo>
                    <a:pt x="1023089" y="713367"/>
                  </a:lnTo>
                  <a:lnTo>
                    <a:pt x="1037265" y="669424"/>
                  </a:lnTo>
                  <a:lnTo>
                    <a:pt x="1047622" y="623895"/>
                  </a:lnTo>
                  <a:lnTo>
                    <a:pt x="1053973" y="576967"/>
                  </a:lnTo>
                  <a:lnTo>
                    <a:pt x="1056131" y="528827"/>
                  </a:lnTo>
                  <a:lnTo>
                    <a:pt x="1053973" y="480688"/>
                  </a:lnTo>
                  <a:lnTo>
                    <a:pt x="1047622" y="433760"/>
                  </a:lnTo>
                  <a:lnTo>
                    <a:pt x="1037265" y="388231"/>
                  </a:lnTo>
                  <a:lnTo>
                    <a:pt x="1023089" y="344288"/>
                  </a:lnTo>
                  <a:lnTo>
                    <a:pt x="1005279" y="302116"/>
                  </a:lnTo>
                  <a:lnTo>
                    <a:pt x="984024" y="261902"/>
                  </a:lnTo>
                  <a:lnTo>
                    <a:pt x="959509" y="223833"/>
                  </a:lnTo>
                  <a:lnTo>
                    <a:pt x="931920" y="188095"/>
                  </a:lnTo>
                  <a:lnTo>
                    <a:pt x="901446" y="154876"/>
                  </a:lnTo>
                  <a:lnTo>
                    <a:pt x="868271" y="124361"/>
                  </a:lnTo>
                  <a:lnTo>
                    <a:pt x="832583" y="96738"/>
                  </a:lnTo>
                  <a:lnTo>
                    <a:pt x="794568" y="72192"/>
                  </a:lnTo>
                  <a:lnTo>
                    <a:pt x="754413" y="50911"/>
                  </a:lnTo>
                  <a:lnTo>
                    <a:pt x="712304" y="33080"/>
                  </a:lnTo>
                  <a:lnTo>
                    <a:pt x="668429" y="18887"/>
                  </a:lnTo>
                  <a:lnTo>
                    <a:pt x="622973" y="8518"/>
                  </a:lnTo>
                  <a:lnTo>
                    <a:pt x="576123" y="2160"/>
                  </a:lnTo>
                  <a:lnTo>
                    <a:pt x="528066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070097" y="2686050"/>
              <a:ext cx="3030220" cy="937260"/>
            </a:xfrm>
            <a:custGeom>
              <a:avLst/>
              <a:gdLst/>
              <a:ahLst/>
              <a:cxnLst/>
              <a:rect l="l" t="t" r="r" b="b"/>
              <a:pathLst>
                <a:path w="3030220" h="937260">
                  <a:moveTo>
                    <a:pt x="0" y="156210"/>
                  </a:moveTo>
                  <a:lnTo>
                    <a:pt x="7967" y="106850"/>
                  </a:lnTo>
                  <a:lnTo>
                    <a:pt x="30150" y="63971"/>
                  </a:lnTo>
                  <a:lnTo>
                    <a:pt x="63971" y="30150"/>
                  </a:lnTo>
                  <a:lnTo>
                    <a:pt x="106850" y="7967"/>
                  </a:lnTo>
                  <a:lnTo>
                    <a:pt x="156209" y="0"/>
                  </a:lnTo>
                  <a:lnTo>
                    <a:pt x="2873502" y="0"/>
                  </a:lnTo>
                  <a:lnTo>
                    <a:pt x="2922861" y="7967"/>
                  </a:lnTo>
                  <a:lnTo>
                    <a:pt x="2965740" y="30150"/>
                  </a:lnTo>
                  <a:lnTo>
                    <a:pt x="2999561" y="63971"/>
                  </a:lnTo>
                  <a:lnTo>
                    <a:pt x="3021744" y="106850"/>
                  </a:lnTo>
                  <a:lnTo>
                    <a:pt x="3029712" y="156210"/>
                  </a:lnTo>
                  <a:lnTo>
                    <a:pt x="3029712" y="781050"/>
                  </a:lnTo>
                  <a:lnTo>
                    <a:pt x="3021744" y="830409"/>
                  </a:lnTo>
                  <a:lnTo>
                    <a:pt x="2999561" y="873288"/>
                  </a:lnTo>
                  <a:lnTo>
                    <a:pt x="2965740" y="907109"/>
                  </a:lnTo>
                  <a:lnTo>
                    <a:pt x="2922861" y="929292"/>
                  </a:lnTo>
                  <a:lnTo>
                    <a:pt x="2873502" y="937260"/>
                  </a:lnTo>
                  <a:lnTo>
                    <a:pt x="156209" y="937260"/>
                  </a:lnTo>
                  <a:lnTo>
                    <a:pt x="106850" y="929292"/>
                  </a:lnTo>
                  <a:lnTo>
                    <a:pt x="63971" y="907109"/>
                  </a:lnTo>
                  <a:lnTo>
                    <a:pt x="30150" y="873288"/>
                  </a:lnTo>
                  <a:lnTo>
                    <a:pt x="7967" y="830409"/>
                  </a:lnTo>
                  <a:lnTo>
                    <a:pt x="0" y="781050"/>
                  </a:lnTo>
                  <a:lnTo>
                    <a:pt x="0" y="156210"/>
                  </a:lnTo>
                  <a:close/>
                </a:path>
              </a:pathLst>
            </a:custGeom>
            <a:ln w="25908">
              <a:solidFill>
                <a:srgbClr val="4279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555363" y="2944113"/>
            <a:ext cx="14179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Encryption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155435" y="2663951"/>
            <a:ext cx="3881754" cy="3808729"/>
            <a:chOff x="6155435" y="2663951"/>
            <a:chExt cx="3881754" cy="3808729"/>
          </a:xfrm>
        </p:grpSpPr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36963" y="2663951"/>
              <a:ext cx="800100" cy="79857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55435" y="2691383"/>
              <a:ext cx="1062228" cy="106070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60007" y="5506211"/>
              <a:ext cx="964691" cy="96621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38487" y="5658611"/>
              <a:ext cx="797051" cy="7985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70980" y="306451"/>
            <a:ext cx="31115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0" dirty="0">
                <a:latin typeface="Arial"/>
                <a:cs typeface="Arial"/>
              </a:rPr>
              <a:t>Hardware</a:t>
            </a:r>
            <a:r>
              <a:rPr spc="-80" dirty="0">
                <a:latin typeface="Arial"/>
                <a:cs typeface="Arial"/>
              </a:rPr>
              <a:t> </a:t>
            </a:r>
            <a:r>
              <a:rPr spc="70" dirty="0">
                <a:latin typeface="Arial"/>
                <a:cs typeface="Arial"/>
              </a:rPr>
              <a:t>Failure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3955" y="691895"/>
            <a:ext cx="4820411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791702" y="5825997"/>
            <a:ext cx="3045460" cy="1977389"/>
            <a:chOff x="8791702" y="5825997"/>
            <a:chExt cx="3045460" cy="1977389"/>
          </a:xfrm>
        </p:grpSpPr>
        <p:sp>
          <p:nvSpPr>
            <p:cNvPr id="5" name="object 5"/>
            <p:cNvSpPr/>
            <p:nvPr/>
          </p:nvSpPr>
          <p:spPr>
            <a:xfrm>
              <a:off x="8798052" y="5832347"/>
              <a:ext cx="3032760" cy="1964689"/>
            </a:xfrm>
            <a:custGeom>
              <a:avLst/>
              <a:gdLst/>
              <a:ahLst/>
              <a:cxnLst/>
              <a:rect l="l" t="t" r="r" b="b"/>
              <a:pathLst>
                <a:path w="3032759" h="1964690">
                  <a:moveTo>
                    <a:pt x="2836291" y="0"/>
                  </a:moveTo>
                  <a:lnTo>
                    <a:pt x="196469" y="0"/>
                  </a:lnTo>
                  <a:lnTo>
                    <a:pt x="151435" y="5191"/>
                  </a:lnTo>
                  <a:lnTo>
                    <a:pt x="110088" y="19977"/>
                  </a:lnTo>
                  <a:lnTo>
                    <a:pt x="73608" y="43177"/>
                  </a:lnTo>
                  <a:lnTo>
                    <a:pt x="43177" y="73608"/>
                  </a:lnTo>
                  <a:lnTo>
                    <a:pt x="19977" y="110088"/>
                  </a:lnTo>
                  <a:lnTo>
                    <a:pt x="5191" y="151435"/>
                  </a:lnTo>
                  <a:lnTo>
                    <a:pt x="0" y="196469"/>
                  </a:lnTo>
                  <a:lnTo>
                    <a:pt x="0" y="1767966"/>
                  </a:lnTo>
                  <a:lnTo>
                    <a:pt x="5191" y="1813000"/>
                  </a:lnTo>
                  <a:lnTo>
                    <a:pt x="19977" y="1854347"/>
                  </a:lnTo>
                  <a:lnTo>
                    <a:pt x="43177" y="1890827"/>
                  </a:lnTo>
                  <a:lnTo>
                    <a:pt x="73608" y="1921258"/>
                  </a:lnTo>
                  <a:lnTo>
                    <a:pt x="110088" y="1944458"/>
                  </a:lnTo>
                  <a:lnTo>
                    <a:pt x="151435" y="1959244"/>
                  </a:lnTo>
                  <a:lnTo>
                    <a:pt x="196469" y="1964436"/>
                  </a:lnTo>
                  <a:lnTo>
                    <a:pt x="2836291" y="1964436"/>
                  </a:lnTo>
                  <a:lnTo>
                    <a:pt x="2881324" y="1959244"/>
                  </a:lnTo>
                  <a:lnTo>
                    <a:pt x="2922671" y="1944458"/>
                  </a:lnTo>
                  <a:lnTo>
                    <a:pt x="2959151" y="1921258"/>
                  </a:lnTo>
                  <a:lnTo>
                    <a:pt x="2989582" y="1890827"/>
                  </a:lnTo>
                  <a:lnTo>
                    <a:pt x="3012782" y="1854347"/>
                  </a:lnTo>
                  <a:lnTo>
                    <a:pt x="3027568" y="1813000"/>
                  </a:lnTo>
                  <a:lnTo>
                    <a:pt x="3032759" y="1767966"/>
                  </a:lnTo>
                  <a:lnTo>
                    <a:pt x="3032759" y="196469"/>
                  </a:lnTo>
                  <a:lnTo>
                    <a:pt x="3027568" y="151435"/>
                  </a:lnTo>
                  <a:lnTo>
                    <a:pt x="3012782" y="110088"/>
                  </a:lnTo>
                  <a:lnTo>
                    <a:pt x="2989582" y="73608"/>
                  </a:lnTo>
                  <a:lnTo>
                    <a:pt x="2959151" y="43177"/>
                  </a:lnTo>
                  <a:lnTo>
                    <a:pt x="2922671" y="19977"/>
                  </a:lnTo>
                  <a:lnTo>
                    <a:pt x="2881324" y="5191"/>
                  </a:lnTo>
                  <a:lnTo>
                    <a:pt x="2836291" y="0"/>
                  </a:lnTo>
                  <a:close/>
                </a:path>
              </a:pathLst>
            </a:custGeom>
            <a:solidFill>
              <a:srgbClr val="FFFFFF">
                <a:alpha val="8862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798052" y="5832347"/>
              <a:ext cx="3032760" cy="1964689"/>
            </a:xfrm>
            <a:custGeom>
              <a:avLst/>
              <a:gdLst/>
              <a:ahLst/>
              <a:cxnLst/>
              <a:rect l="l" t="t" r="r" b="b"/>
              <a:pathLst>
                <a:path w="3032759" h="1964690">
                  <a:moveTo>
                    <a:pt x="0" y="196469"/>
                  </a:moveTo>
                  <a:lnTo>
                    <a:pt x="5191" y="151435"/>
                  </a:lnTo>
                  <a:lnTo>
                    <a:pt x="19977" y="110088"/>
                  </a:lnTo>
                  <a:lnTo>
                    <a:pt x="43177" y="73608"/>
                  </a:lnTo>
                  <a:lnTo>
                    <a:pt x="73608" y="43177"/>
                  </a:lnTo>
                  <a:lnTo>
                    <a:pt x="110088" y="19977"/>
                  </a:lnTo>
                  <a:lnTo>
                    <a:pt x="151435" y="5191"/>
                  </a:lnTo>
                  <a:lnTo>
                    <a:pt x="196469" y="0"/>
                  </a:lnTo>
                  <a:lnTo>
                    <a:pt x="2836291" y="0"/>
                  </a:lnTo>
                  <a:lnTo>
                    <a:pt x="2881324" y="5191"/>
                  </a:lnTo>
                  <a:lnTo>
                    <a:pt x="2922671" y="19977"/>
                  </a:lnTo>
                  <a:lnTo>
                    <a:pt x="2959151" y="43177"/>
                  </a:lnTo>
                  <a:lnTo>
                    <a:pt x="2989582" y="73608"/>
                  </a:lnTo>
                  <a:lnTo>
                    <a:pt x="3012782" y="110088"/>
                  </a:lnTo>
                  <a:lnTo>
                    <a:pt x="3027568" y="151435"/>
                  </a:lnTo>
                  <a:lnTo>
                    <a:pt x="3032759" y="196469"/>
                  </a:lnTo>
                  <a:lnTo>
                    <a:pt x="3032759" y="1767966"/>
                  </a:lnTo>
                  <a:lnTo>
                    <a:pt x="3027568" y="1813000"/>
                  </a:lnTo>
                  <a:lnTo>
                    <a:pt x="3012782" y="1854347"/>
                  </a:lnTo>
                  <a:lnTo>
                    <a:pt x="2989582" y="1890827"/>
                  </a:lnTo>
                  <a:lnTo>
                    <a:pt x="2959151" y="1921258"/>
                  </a:lnTo>
                  <a:lnTo>
                    <a:pt x="2922671" y="1944458"/>
                  </a:lnTo>
                  <a:lnTo>
                    <a:pt x="2881324" y="1959244"/>
                  </a:lnTo>
                  <a:lnTo>
                    <a:pt x="2836291" y="1964436"/>
                  </a:lnTo>
                  <a:lnTo>
                    <a:pt x="196469" y="1964436"/>
                  </a:lnTo>
                  <a:lnTo>
                    <a:pt x="151435" y="1959244"/>
                  </a:lnTo>
                  <a:lnTo>
                    <a:pt x="110088" y="1944458"/>
                  </a:lnTo>
                  <a:lnTo>
                    <a:pt x="73608" y="1921258"/>
                  </a:lnTo>
                  <a:lnTo>
                    <a:pt x="43177" y="1890827"/>
                  </a:lnTo>
                  <a:lnTo>
                    <a:pt x="19977" y="1854347"/>
                  </a:lnTo>
                  <a:lnTo>
                    <a:pt x="5191" y="1813000"/>
                  </a:lnTo>
                  <a:lnTo>
                    <a:pt x="0" y="1767966"/>
                  </a:lnTo>
                  <a:lnTo>
                    <a:pt x="0" y="196469"/>
                  </a:lnTo>
                  <a:close/>
                </a:path>
              </a:pathLst>
            </a:custGeom>
            <a:ln w="12192">
              <a:solidFill>
                <a:srgbClr val="58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846056" y="6412484"/>
            <a:ext cx="1595755" cy="13042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2510"/>
              </a:lnSpc>
              <a:spcBef>
                <a:spcPts val="95"/>
              </a:spcBef>
              <a:buClr>
                <a:srgbClr val="000000"/>
              </a:buClr>
              <a:buFont typeface="Calibri"/>
              <a:buChar char="•"/>
              <a:tabLst>
                <a:tab pos="241300" algn="l"/>
              </a:tabLst>
            </a:pP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Damaged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ts val="2510"/>
              </a:lnSpc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Drive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ts val="2380"/>
              </a:lnSpc>
              <a:spcBef>
                <a:spcPts val="334"/>
              </a:spcBef>
              <a:buClr>
                <a:srgbClr val="000000"/>
              </a:buClr>
              <a:buFont typeface="Calibri"/>
              <a:buChar char="•"/>
              <a:tabLst>
                <a:tab pos="241300" algn="l"/>
              </a:tabLst>
            </a:pP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Cor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r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upted 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Drive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841750" y="5825997"/>
            <a:ext cx="3047365" cy="1977389"/>
            <a:chOff x="3841750" y="5825997"/>
            <a:chExt cx="3047365" cy="1977389"/>
          </a:xfrm>
        </p:grpSpPr>
        <p:sp>
          <p:nvSpPr>
            <p:cNvPr id="9" name="object 9"/>
            <p:cNvSpPr/>
            <p:nvPr/>
          </p:nvSpPr>
          <p:spPr>
            <a:xfrm>
              <a:off x="3848100" y="5832347"/>
              <a:ext cx="3034665" cy="1964689"/>
            </a:xfrm>
            <a:custGeom>
              <a:avLst/>
              <a:gdLst/>
              <a:ahLst/>
              <a:cxnLst/>
              <a:rect l="l" t="t" r="r" b="b"/>
              <a:pathLst>
                <a:path w="3034665" h="1964690">
                  <a:moveTo>
                    <a:pt x="2837815" y="0"/>
                  </a:moveTo>
                  <a:lnTo>
                    <a:pt x="196469" y="0"/>
                  </a:lnTo>
                  <a:lnTo>
                    <a:pt x="151435" y="5191"/>
                  </a:lnTo>
                  <a:lnTo>
                    <a:pt x="110088" y="19977"/>
                  </a:lnTo>
                  <a:lnTo>
                    <a:pt x="73608" y="43177"/>
                  </a:lnTo>
                  <a:lnTo>
                    <a:pt x="43177" y="73608"/>
                  </a:lnTo>
                  <a:lnTo>
                    <a:pt x="19977" y="110088"/>
                  </a:lnTo>
                  <a:lnTo>
                    <a:pt x="5191" y="151435"/>
                  </a:lnTo>
                  <a:lnTo>
                    <a:pt x="0" y="196469"/>
                  </a:lnTo>
                  <a:lnTo>
                    <a:pt x="0" y="1767966"/>
                  </a:lnTo>
                  <a:lnTo>
                    <a:pt x="5191" y="1813000"/>
                  </a:lnTo>
                  <a:lnTo>
                    <a:pt x="19977" y="1854347"/>
                  </a:lnTo>
                  <a:lnTo>
                    <a:pt x="43177" y="1890827"/>
                  </a:lnTo>
                  <a:lnTo>
                    <a:pt x="73608" y="1921258"/>
                  </a:lnTo>
                  <a:lnTo>
                    <a:pt x="110088" y="1944458"/>
                  </a:lnTo>
                  <a:lnTo>
                    <a:pt x="151435" y="1959244"/>
                  </a:lnTo>
                  <a:lnTo>
                    <a:pt x="196469" y="1964436"/>
                  </a:lnTo>
                  <a:lnTo>
                    <a:pt x="2837815" y="1964436"/>
                  </a:lnTo>
                  <a:lnTo>
                    <a:pt x="2882848" y="1959244"/>
                  </a:lnTo>
                  <a:lnTo>
                    <a:pt x="2924195" y="1944458"/>
                  </a:lnTo>
                  <a:lnTo>
                    <a:pt x="2960675" y="1921258"/>
                  </a:lnTo>
                  <a:lnTo>
                    <a:pt x="2991106" y="1890827"/>
                  </a:lnTo>
                  <a:lnTo>
                    <a:pt x="3014306" y="1854347"/>
                  </a:lnTo>
                  <a:lnTo>
                    <a:pt x="3029092" y="1813000"/>
                  </a:lnTo>
                  <a:lnTo>
                    <a:pt x="3034283" y="1767966"/>
                  </a:lnTo>
                  <a:lnTo>
                    <a:pt x="3034283" y="196469"/>
                  </a:lnTo>
                  <a:lnTo>
                    <a:pt x="3029092" y="151435"/>
                  </a:lnTo>
                  <a:lnTo>
                    <a:pt x="3014306" y="110088"/>
                  </a:lnTo>
                  <a:lnTo>
                    <a:pt x="2991106" y="73608"/>
                  </a:lnTo>
                  <a:lnTo>
                    <a:pt x="2960675" y="43177"/>
                  </a:lnTo>
                  <a:lnTo>
                    <a:pt x="2924195" y="19977"/>
                  </a:lnTo>
                  <a:lnTo>
                    <a:pt x="2882848" y="5191"/>
                  </a:lnTo>
                  <a:lnTo>
                    <a:pt x="2837815" y="0"/>
                  </a:lnTo>
                  <a:close/>
                </a:path>
              </a:pathLst>
            </a:custGeom>
            <a:solidFill>
              <a:srgbClr val="FFFFFF">
                <a:alpha val="8862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848100" y="5832347"/>
              <a:ext cx="3034665" cy="1964689"/>
            </a:xfrm>
            <a:custGeom>
              <a:avLst/>
              <a:gdLst/>
              <a:ahLst/>
              <a:cxnLst/>
              <a:rect l="l" t="t" r="r" b="b"/>
              <a:pathLst>
                <a:path w="3034665" h="1964690">
                  <a:moveTo>
                    <a:pt x="0" y="196469"/>
                  </a:moveTo>
                  <a:lnTo>
                    <a:pt x="5191" y="151435"/>
                  </a:lnTo>
                  <a:lnTo>
                    <a:pt x="19977" y="110088"/>
                  </a:lnTo>
                  <a:lnTo>
                    <a:pt x="43177" y="73608"/>
                  </a:lnTo>
                  <a:lnTo>
                    <a:pt x="73608" y="43177"/>
                  </a:lnTo>
                  <a:lnTo>
                    <a:pt x="110088" y="19977"/>
                  </a:lnTo>
                  <a:lnTo>
                    <a:pt x="151435" y="5191"/>
                  </a:lnTo>
                  <a:lnTo>
                    <a:pt x="196469" y="0"/>
                  </a:lnTo>
                  <a:lnTo>
                    <a:pt x="2837815" y="0"/>
                  </a:lnTo>
                  <a:lnTo>
                    <a:pt x="2882848" y="5191"/>
                  </a:lnTo>
                  <a:lnTo>
                    <a:pt x="2924195" y="19977"/>
                  </a:lnTo>
                  <a:lnTo>
                    <a:pt x="2960675" y="43177"/>
                  </a:lnTo>
                  <a:lnTo>
                    <a:pt x="2991106" y="73608"/>
                  </a:lnTo>
                  <a:lnTo>
                    <a:pt x="3014306" y="110088"/>
                  </a:lnTo>
                  <a:lnTo>
                    <a:pt x="3029092" y="151435"/>
                  </a:lnTo>
                  <a:lnTo>
                    <a:pt x="3034283" y="196469"/>
                  </a:lnTo>
                  <a:lnTo>
                    <a:pt x="3034283" y="1767966"/>
                  </a:lnTo>
                  <a:lnTo>
                    <a:pt x="3029092" y="1813000"/>
                  </a:lnTo>
                  <a:lnTo>
                    <a:pt x="3014306" y="1854347"/>
                  </a:lnTo>
                  <a:lnTo>
                    <a:pt x="2991106" y="1890827"/>
                  </a:lnTo>
                  <a:lnTo>
                    <a:pt x="2960675" y="1921258"/>
                  </a:lnTo>
                  <a:lnTo>
                    <a:pt x="2924195" y="1944458"/>
                  </a:lnTo>
                  <a:lnTo>
                    <a:pt x="2882848" y="1959244"/>
                  </a:lnTo>
                  <a:lnTo>
                    <a:pt x="2837815" y="1964436"/>
                  </a:lnTo>
                  <a:lnTo>
                    <a:pt x="196469" y="1964436"/>
                  </a:lnTo>
                  <a:lnTo>
                    <a:pt x="151435" y="1959244"/>
                  </a:lnTo>
                  <a:lnTo>
                    <a:pt x="110088" y="1944458"/>
                  </a:lnTo>
                  <a:lnTo>
                    <a:pt x="73608" y="1921258"/>
                  </a:lnTo>
                  <a:lnTo>
                    <a:pt x="43177" y="1890827"/>
                  </a:lnTo>
                  <a:lnTo>
                    <a:pt x="19977" y="1854347"/>
                  </a:lnTo>
                  <a:lnTo>
                    <a:pt x="5191" y="1813000"/>
                  </a:lnTo>
                  <a:lnTo>
                    <a:pt x="0" y="1767966"/>
                  </a:lnTo>
                  <a:lnTo>
                    <a:pt x="0" y="196469"/>
                  </a:lnTo>
                  <a:close/>
                </a:path>
              </a:pathLst>
            </a:custGeom>
            <a:ln w="12192">
              <a:solidFill>
                <a:srgbClr val="58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986021" y="6412484"/>
            <a:ext cx="1701800" cy="10020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440690" indent="-241935">
              <a:lnSpc>
                <a:spcPts val="2510"/>
              </a:lnSpc>
              <a:spcBef>
                <a:spcPts val="95"/>
              </a:spcBef>
              <a:buClr>
                <a:srgbClr val="000000"/>
              </a:buClr>
              <a:buFont typeface="Calibri"/>
              <a:buChar char="•"/>
              <a:tabLst>
                <a:tab pos="241935" algn="l"/>
              </a:tabLst>
            </a:pP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Sto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r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age</a:t>
            </a:r>
            <a:endParaRPr sz="2200">
              <a:latin typeface="Microsoft Sans Serif"/>
              <a:cs typeface="Microsoft Sans Serif"/>
            </a:endParaRPr>
          </a:p>
          <a:p>
            <a:pPr marR="406400" algn="ctr">
              <a:lnSpc>
                <a:spcPts val="2510"/>
              </a:lnSpc>
            </a:pP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Media</a:t>
            </a:r>
            <a:endParaRPr sz="22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35"/>
              </a:spcBef>
              <a:buClr>
                <a:srgbClr val="000000"/>
              </a:buClr>
              <a:buFont typeface="Calibri"/>
              <a:buChar char="•"/>
              <a:tabLst>
                <a:tab pos="241935" algn="l"/>
              </a:tabLst>
            </a:pP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Computers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791702" y="1650238"/>
            <a:ext cx="3045460" cy="1977389"/>
            <a:chOff x="8791702" y="1650238"/>
            <a:chExt cx="3045460" cy="1977389"/>
          </a:xfrm>
        </p:grpSpPr>
        <p:sp>
          <p:nvSpPr>
            <p:cNvPr id="13" name="object 13"/>
            <p:cNvSpPr/>
            <p:nvPr/>
          </p:nvSpPr>
          <p:spPr>
            <a:xfrm>
              <a:off x="8798052" y="1656588"/>
              <a:ext cx="3032760" cy="1964689"/>
            </a:xfrm>
            <a:custGeom>
              <a:avLst/>
              <a:gdLst/>
              <a:ahLst/>
              <a:cxnLst/>
              <a:rect l="l" t="t" r="r" b="b"/>
              <a:pathLst>
                <a:path w="3032759" h="1964689">
                  <a:moveTo>
                    <a:pt x="2836291" y="0"/>
                  </a:moveTo>
                  <a:lnTo>
                    <a:pt x="196469" y="0"/>
                  </a:lnTo>
                  <a:lnTo>
                    <a:pt x="151435" y="5191"/>
                  </a:lnTo>
                  <a:lnTo>
                    <a:pt x="110088" y="19977"/>
                  </a:lnTo>
                  <a:lnTo>
                    <a:pt x="73608" y="43177"/>
                  </a:lnTo>
                  <a:lnTo>
                    <a:pt x="43177" y="73608"/>
                  </a:lnTo>
                  <a:lnTo>
                    <a:pt x="19977" y="110088"/>
                  </a:lnTo>
                  <a:lnTo>
                    <a:pt x="5191" y="151435"/>
                  </a:lnTo>
                  <a:lnTo>
                    <a:pt x="0" y="196468"/>
                  </a:lnTo>
                  <a:lnTo>
                    <a:pt x="0" y="1767966"/>
                  </a:lnTo>
                  <a:lnTo>
                    <a:pt x="5191" y="1813000"/>
                  </a:lnTo>
                  <a:lnTo>
                    <a:pt x="19977" y="1854347"/>
                  </a:lnTo>
                  <a:lnTo>
                    <a:pt x="43177" y="1890827"/>
                  </a:lnTo>
                  <a:lnTo>
                    <a:pt x="73608" y="1921258"/>
                  </a:lnTo>
                  <a:lnTo>
                    <a:pt x="110088" y="1944458"/>
                  </a:lnTo>
                  <a:lnTo>
                    <a:pt x="151435" y="1959244"/>
                  </a:lnTo>
                  <a:lnTo>
                    <a:pt x="196469" y="1964435"/>
                  </a:lnTo>
                  <a:lnTo>
                    <a:pt x="2836291" y="1964435"/>
                  </a:lnTo>
                  <a:lnTo>
                    <a:pt x="2881324" y="1959244"/>
                  </a:lnTo>
                  <a:lnTo>
                    <a:pt x="2922671" y="1944458"/>
                  </a:lnTo>
                  <a:lnTo>
                    <a:pt x="2959151" y="1921258"/>
                  </a:lnTo>
                  <a:lnTo>
                    <a:pt x="2989582" y="1890827"/>
                  </a:lnTo>
                  <a:lnTo>
                    <a:pt x="3012782" y="1854347"/>
                  </a:lnTo>
                  <a:lnTo>
                    <a:pt x="3027568" y="1813000"/>
                  </a:lnTo>
                  <a:lnTo>
                    <a:pt x="3032759" y="1767966"/>
                  </a:lnTo>
                  <a:lnTo>
                    <a:pt x="3032759" y="196468"/>
                  </a:lnTo>
                  <a:lnTo>
                    <a:pt x="3027568" y="151435"/>
                  </a:lnTo>
                  <a:lnTo>
                    <a:pt x="3012782" y="110088"/>
                  </a:lnTo>
                  <a:lnTo>
                    <a:pt x="2989582" y="73608"/>
                  </a:lnTo>
                  <a:lnTo>
                    <a:pt x="2959151" y="43177"/>
                  </a:lnTo>
                  <a:lnTo>
                    <a:pt x="2922671" y="19977"/>
                  </a:lnTo>
                  <a:lnTo>
                    <a:pt x="2881324" y="5191"/>
                  </a:lnTo>
                  <a:lnTo>
                    <a:pt x="2836291" y="0"/>
                  </a:lnTo>
                  <a:close/>
                </a:path>
              </a:pathLst>
            </a:custGeom>
            <a:solidFill>
              <a:srgbClr val="FFFFFF">
                <a:alpha val="8862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798052" y="1656588"/>
              <a:ext cx="3032760" cy="1964689"/>
            </a:xfrm>
            <a:custGeom>
              <a:avLst/>
              <a:gdLst/>
              <a:ahLst/>
              <a:cxnLst/>
              <a:rect l="l" t="t" r="r" b="b"/>
              <a:pathLst>
                <a:path w="3032759" h="1964689">
                  <a:moveTo>
                    <a:pt x="0" y="196468"/>
                  </a:moveTo>
                  <a:lnTo>
                    <a:pt x="5191" y="151435"/>
                  </a:lnTo>
                  <a:lnTo>
                    <a:pt x="19977" y="110088"/>
                  </a:lnTo>
                  <a:lnTo>
                    <a:pt x="43177" y="73608"/>
                  </a:lnTo>
                  <a:lnTo>
                    <a:pt x="73608" y="43177"/>
                  </a:lnTo>
                  <a:lnTo>
                    <a:pt x="110088" y="19977"/>
                  </a:lnTo>
                  <a:lnTo>
                    <a:pt x="151435" y="5191"/>
                  </a:lnTo>
                  <a:lnTo>
                    <a:pt x="196469" y="0"/>
                  </a:lnTo>
                  <a:lnTo>
                    <a:pt x="2836291" y="0"/>
                  </a:lnTo>
                  <a:lnTo>
                    <a:pt x="2881324" y="5191"/>
                  </a:lnTo>
                  <a:lnTo>
                    <a:pt x="2922671" y="19977"/>
                  </a:lnTo>
                  <a:lnTo>
                    <a:pt x="2959151" y="43177"/>
                  </a:lnTo>
                  <a:lnTo>
                    <a:pt x="2989582" y="73608"/>
                  </a:lnTo>
                  <a:lnTo>
                    <a:pt x="3012782" y="110088"/>
                  </a:lnTo>
                  <a:lnTo>
                    <a:pt x="3027568" y="151435"/>
                  </a:lnTo>
                  <a:lnTo>
                    <a:pt x="3032759" y="196468"/>
                  </a:lnTo>
                  <a:lnTo>
                    <a:pt x="3032759" y="1767966"/>
                  </a:lnTo>
                  <a:lnTo>
                    <a:pt x="3027568" y="1813000"/>
                  </a:lnTo>
                  <a:lnTo>
                    <a:pt x="3012782" y="1854347"/>
                  </a:lnTo>
                  <a:lnTo>
                    <a:pt x="2989582" y="1890827"/>
                  </a:lnTo>
                  <a:lnTo>
                    <a:pt x="2959151" y="1921258"/>
                  </a:lnTo>
                  <a:lnTo>
                    <a:pt x="2922671" y="1944458"/>
                  </a:lnTo>
                  <a:lnTo>
                    <a:pt x="2881324" y="1959244"/>
                  </a:lnTo>
                  <a:lnTo>
                    <a:pt x="2836291" y="1964435"/>
                  </a:lnTo>
                  <a:lnTo>
                    <a:pt x="196469" y="1964435"/>
                  </a:lnTo>
                  <a:lnTo>
                    <a:pt x="151435" y="1959244"/>
                  </a:lnTo>
                  <a:lnTo>
                    <a:pt x="110088" y="1944458"/>
                  </a:lnTo>
                  <a:lnTo>
                    <a:pt x="73608" y="1921258"/>
                  </a:lnTo>
                  <a:lnTo>
                    <a:pt x="43177" y="1890827"/>
                  </a:lnTo>
                  <a:lnTo>
                    <a:pt x="19977" y="1854347"/>
                  </a:lnTo>
                  <a:lnTo>
                    <a:pt x="5191" y="1813000"/>
                  </a:lnTo>
                  <a:lnTo>
                    <a:pt x="0" y="1767966"/>
                  </a:lnTo>
                  <a:lnTo>
                    <a:pt x="0" y="196468"/>
                  </a:lnTo>
                  <a:close/>
                </a:path>
              </a:pathLst>
            </a:custGeom>
            <a:ln w="12192">
              <a:solidFill>
                <a:srgbClr val="58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9846056" y="1744726"/>
            <a:ext cx="1359535" cy="700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Font typeface="Calibri"/>
              <a:buChar char="•"/>
              <a:tabLst>
                <a:tab pos="241300" algn="l"/>
              </a:tabLst>
            </a:pP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Virus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5"/>
              </a:spcBef>
              <a:buClr>
                <a:srgbClr val="000000"/>
              </a:buClr>
              <a:buFont typeface="Calibri"/>
              <a:buChar char="•"/>
              <a:tabLst>
                <a:tab pos="241300" algn="l"/>
              </a:tabLst>
            </a:pP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Spyware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841750" y="1650238"/>
            <a:ext cx="3047365" cy="1977389"/>
            <a:chOff x="3841750" y="1650238"/>
            <a:chExt cx="3047365" cy="1977389"/>
          </a:xfrm>
        </p:grpSpPr>
        <p:sp>
          <p:nvSpPr>
            <p:cNvPr id="17" name="object 17"/>
            <p:cNvSpPr/>
            <p:nvPr/>
          </p:nvSpPr>
          <p:spPr>
            <a:xfrm>
              <a:off x="3848100" y="1656588"/>
              <a:ext cx="3034665" cy="1964689"/>
            </a:xfrm>
            <a:custGeom>
              <a:avLst/>
              <a:gdLst/>
              <a:ahLst/>
              <a:cxnLst/>
              <a:rect l="l" t="t" r="r" b="b"/>
              <a:pathLst>
                <a:path w="3034665" h="1964689">
                  <a:moveTo>
                    <a:pt x="2837815" y="0"/>
                  </a:moveTo>
                  <a:lnTo>
                    <a:pt x="196469" y="0"/>
                  </a:lnTo>
                  <a:lnTo>
                    <a:pt x="151435" y="5191"/>
                  </a:lnTo>
                  <a:lnTo>
                    <a:pt x="110088" y="19977"/>
                  </a:lnTo>
                  <a:lnTo>
                    <a:pt x="73608" y="43177"/>
                  </a:lnTo>
                  <a:lnTo>
                    <a:pt x="43177" y="73608"/>
                  </a:lnTo>
                  <a:lnTo>
                    <a:pt x="19977" y="110088"/>
                  </a:lnTo>
                  <a:lnTo>
                    <a:pt x="5191" y="151435"/>
                  </a:lnTo>
                  <a:lnTo>
                    <a:pt x="0" y="196468"/>
                  </a:lnTo>
                  <a:lnTo>
                    <a:pt x="0" y="1767966"/>
                  </a:lnTo>
                  <a:lnTo>
                    <a:pt x="5191" y="1813000"/>
                  </a:lnTo>
                  <a:lnTo>
                    <a:pt x="19977" y="1854347"/>
                  </a:lnTo>
                  <a:lnTo>
                    <a:pt x="43177" y="1890827"/>
                  </a:lnTo>
                  <a:lnTo>
                    <a:pt x="73608" y="1921258"/>
                  </a:lnTo>
                  <a:lnTo>
                    <a:pt x="110088" y="1944458"/>
                  </a:lnTo>
                  <a:lnTo>
                    <a:pt x="151435" y="1959244"/>
                  </a:lnTo>
                  <a:lnTo>
                    <a:pt x="196469" y="1964435"/>
                  </a:lnTo>
                  <a:lnTo>
                    <a:pt x="2837815" y="1964435"/>
                  </a:lnTo>
                  <a:lnTo>
                    <a:pt x="2882848" y="1959244"/>
                  </a:lnTo>
                  <a:lnTo>
                    <a:pt x="2924195" y="1944458"/>
                  </a:lnTo>
                  <a:lnTo>
                    <a:pt x="2960675" y="1921258"/>
                  </a:lnTo>
                  <a:lnTo>
                    <a:pt x="2991106" y="1890827"/>
                  </a:lnTo>
                  <a:lnTo>
                    <a:pt x="3014306" y="1854347"/>
                  </a:lnTo>
                  <a:lnTo>
                    <a:pt x="3029092" y="1813000"/>
                  </a:lnTo>
                  <a:lnTo>
                    <a:pt x="3034283" y="1767966"/>
                  </a:lnTo>
                  <a:lnTo>
                    <a:pt x="3034283" y="196468"/>
                  </a:lnTo>
                  <a:lnTo>
                    <a:pt x="3029092" y="151435"/>
                  </a:lnTo>
                  <a:lnTo>
                    <a:pt x="3014306" y="110088"/>
                  </a:lnTo>
                  <a:lnTo>
                    <a:pt x="2991106" y="73608"/>
                  </a:lnTo>
                  <a:lnTo>
                    <a:pt x="2960675" y="43177"/>
                  </a:lnTo>
                  <a:lnTo>
                    <a:pt x="2924195" y="19977"/>
                  </a:lnTo>
                  <a:lnTo>
                    <a:pt x="2882848" y="5191"/>
                  </a:lnTo>
                  <a:lnTo>
                    <a:pt x="2837815" y="0"/>
                  </a:lnTo>
                  <a:close/>
                </a:path>
              </a:pathLst>
            </a:custGeom>
            <a:solidFill>
              <a:srgbClr val="FFFFFF">
                <a:alpha val="8862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848100" y="1656588"/>
              <a:ext cx="3034665" cy="1964689"/>
            </a:xfrm>
            <a:custGeom>
              <a:avLst/>
              <a:gdLst/>
              <a:ahLst/>
              <a:cxnLst/>
              <a:rect l="l" t="t" r="r" b="b"/>
              <a:pathLst>
                <a:path w="3034665" h="1964689">
                  <a:moveTo>
                    <a:pt x="0" y="196468"/>
                  </a:moveTo>
                  <a:lnTo>
                    <a:pt x="5191" y="151435"/>
                  </a:lnTo>
                  <a:lnTo>
                    <a:pt x="19977" y="110088"/>
                  </a:lnTo>
                  <a:lnTo>
                    <a:pt x="43177" y="73608"/>
                  </a:lnTo>
                  <a:lnTo>
                    <a:pt x="73608" y="43177"/>
                  </a:lnTo>
                  <a:lnTo>
                    <a:pt x="110088" y="19977"/>
                  </a:lnTo>
                  <a:lnTo>
                    <a:pt x="151435" y="5191"/>
                  </a:lnTo>
                  <a:lnTo>
                    <a:pt x="196469" y="0"/>
                  </a:lnTo>
                  <a:lnTo>
                    <a:pt x="2837815" y="0"/>
                  </a:lnTo>
                  <a:lnTo>
                    <a:pt x="2882848" y="5191"/>
                  </a:lnTo>
                  <a:lnTo>
                    <a:pt x="2924195" y="19977"/>
                  </a:lnTo>
                  <a:lnTo>
                    <a:pt x="2960675" y="43177"/>
                  </a:lnTo>
                  <a:lnTo>
                    <a:pt x="2991106" y="73608"/>
                  </a:lnTo>
                  <a:lnTo>
                    <a:pt x="3014306" y="110088"/>
                  </a:lnTo>
                  <a:lnTo>
                    <a:pt x="3029092" y="151435"/>
                  </a:lnTo>
                  <a:lnTo>
                    <a:pt x="3034283" y="196468"/>
                  </a:lnTo>
                  <a:lnTo>
                    <a:pt x="3034283" y="1767966"/>
                  </a:lnTo>
                  <a:lnTo>
                    <a:pt x="3029092" y="1813000"/>
                  </a:lnTo>
                  <a:lnTo>
                    <a:pt x="3014306" y="1854347"/>
                  </a:lnTo>
                  <a:lnTo>
                    <a:pt x="2991106" y="1890827"/>
                  </a:lnTo>
                  <a:lnTo>
                    <a:pt x="2960675" y="1921258"/>
                  </a:lnTo>
                  <a:lnTo>
                    <a:pt x="2924195" y="1944458"/>
                  </a:lnTo>
                  <a:lnTo>
                    <a:pt x="2882848" y="1959244"/>
                  </a:lnTo>
                  <a:lnTo>
                    <a:pt x="2837815" y="1964435"/>
                  </a:lnTo>
                  <a:lnTo>
                    <a:pt x="196469" y="1964435"/>
                  </a:lnTo>
                  <a:lnTo>
                    <a:pt x="151435" y="1959244"/>
                  </a:lnTo>
                  <a:lnTo>
                    <a:pt x="110088" y="1944458"/>
                  </a:lnTo>
                  <a:lnTo>
                    <a:pt x="73608" y="1921258"/>
                  </a:lnTo>
                  <a:lnTo>
                    <a:pt x="43177" y="1890827"/>
                  </a:lnTo>
                  <a:lnTo>
                    <a:pt x="19977" y="1854347"/>
                  </a:lnTo>
                  <a:lnTo>
                    <a:pt x="5191" y="1813000"/>
                  </a:lnTo>
                  <a:lnTo>
                    <a:pt x="0" y="1767966"/>
                  </a:lnTo>
                  <a:lnTo>
                    <a:pt x="0" y="196468"/>
                  </a:lnTo>
                  <a:close/>
                </a:path>
              </a:pathLst>
            </a:custGeom>
            <a:ln w="12192">
              <a:solidFill>
                <a:srgbClr val="58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986021" y="1744726"/>
            <a:ext cx="1543050" cy="130365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marR="191770" indent="-229235">
              <a:lnSpc>
                <a:spcPts val="2380"/>
              </a:lnSpc>
              <a:spcBef>
                <a:spcPts val="390"/>
              </a:spcBef>
              <a:buClr>
                <a:srgbClr val="000000"/>
              </a:buClr>
              <a:buFont typeface="Calibri"/>
              <a:buChar char="•"/>
              <a:tabLst>
                <a:tab pos="241935" algn="l"/>
              </a:tabLst>
            </a:pP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Exp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o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sed 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endParaRPr sz="2200">
              <a:latin typeface="Microsoft Sans Serif"/>
              <a:cs typeface="Microsoft Sans Serif"/>
            </a:endParaRPr>
          </a:p>
          <a:p>
            <a:pPr marL="241300" indent="-229235">
              <a:lnSpc>
                <a:spcPts val="2505"/>
              </a:lnSpc>
              <a:buClr>
                <a:srgbClr val="000000"/>
              </a:buClr>
              <a:buFont typeface="Calibri"/>
              <a:buChar char="•"/>
              <a:tabLst>
                <a:tab pos="241935" algn="l"/>
              </a:tabLst>
            </a:pP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Lost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ts val="2510"/>
              </a:lnSpc>
            </a:pP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Hardware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112765" y="1999233"/>
            <a:ext cx="2672080" cy="2672080"/>
            <a:chOff x="5112765" y="1999233"/>
            <a:chExt cx="2672080" cy="2672080"/>
          </a:xfrm>
        </p:grpSpPr>
        <p:sp>
          <p:nvSpPr>
            <p:cNvPr id="21" name="object 21"/>
            <p:cNvSpPr/>
            <p:nvPr/>
          </p:nvSpPr>
          <p:spPr>
            <a:xfrm>
              <a:off x="5119115" y="2005583"/>
              <a:ext cx="2659380" cy="2659380"/>
            </a:xfrm>
            <a:custGeom>
              <a:avLst/>
              <a:gdLst/>
              <a:ahLst/>
              <a:cxnLst/>
              <a:rect l="l" t="t" r="r" b="b"/>
              <a:pathLst>
                <a:path w="2659379" h="2659379">
                  <a:moveTo>
                    <a:pt x="2659380" y="0"/>
                  </a:moveTo>
                  <a:lnTo>
                    <a:pt x="2611061" y="430"/>
                  </a:lnTo>
                  <a:lnTo>
                    <a:pt x="2562951" y="1715"/>
                  </a:lnTo>
                  <a:lnTo>
                    <a:pt x="2515058" y="3849"/>
                  </a:lnTo>
                  <a:lnTo>
                    <a:pt x="2467387" y="6823"/>
                  </a:lnTo>
                  <a:lnTo>
                    <a:pt x="2419947" y="10631"/>
                  </a:lnTo>
                  <a:lnTo>
                    <a:pt x="2372745" y="15266"/>
                  </a:lnTo>
                  <a:lnTo>
                    <a:pt x="2325789" y="20720"/>
                  </a:lnTo>
                  <a:lnTo>
                    <a:pt x="2279084" y="26985"/>
                  </a:lnTo>
                  <a:lnTo>
                    <a:pt x="2232639" y="34055"/>
                  </a:lnTo>
                  <a:lnTo>
                    <a:pt x="2186461" y="41922"/>
                  </a:lnTo>
                  <a:lnTo>
                    <a:pt x="2140558" y="50579"/>
                  </a:lnTo>
                  <a:lnTo>
                    <a:pt x="2094935" y="60019"/>
                  </a:lnTo>
                  <a:lnTo>
                    <a:pt x="2049602" y="70235"/>
                  </a:lnTo>
                  <a:lnTo>
                    <a:pt x="2004564" y="81218"/>
                  </a:lnTo>
                  <a:lnTo>
                    <a:pt x="1959830" y="92963"/>
                  </a:lnTo>
                  <a:lnTo>
                    <a:pt x="1915406" y="105461"/>
                  </a:lnTo>
                  <a:lnTo>
                    <a:pt x="1871300" y="118706"/>
                  </a:lnTo>
                  <a:lnTo>
                    <a:pt x="1827519" y="132690"/>
                  </a:lnTo>
                  <a:lnTo>
                    <a:pt x="1784070" y="147405"/>
                  </a:lnTo>
                  <a:lnTo>
                    <a:pt x="1740961" y="162846"/>
                  </a:lnTo>
                  <a:lnTo>
                    <a:pt x="1698198" y="179004"/>
                  </a:lnTo>
                  <a:lnTo>
                    <a:pt x="1655790" y="195871"/>
                  </a:lnTo>
                  <a:lnTo>
                    <a:pt x="1613743" y="213442"/>
                  </a:lnTo>
                  <a:lnTo>
                    <a:pt x="1572065" y="231708"/>
                  </a:lnTo>
                  <a:lnTo>
                    <a:pt x="1530762" y="250663"/>
                  </a:lnTo>
                  <a:lnTo>
                    <a:pt x="1489843" y="270298"/>
                  </a:lnTo>
                  <a:lnTo>
                    <a:pt x="1449314" y="290608"/>
                  </a:lnTo>
                  <a:lnTo>
                    <a:pt x="1409183" y="311584"/>
                  </a:lnTo>
                  <a:lnTo>
                    <a:pt x="1369456" y="333219"/>
                  </a:lnTo>
                  <a:lnTo>
                    <a:pt x="1330142" y="355506"/>
                  </a:lnTo>
                  <a:lnTo>
                    <a:pt x="1291248" y="378437"/>
                  </a:lnTo>
                  <a:lnTo>
                    <a:pt x="1252780" y="402007"/>
                  </a:lnTo>
                  <a:lnTo>
                    <a:pt x="1214746" y="426206"/>
                  </a:lnTo>
                  <a:lnTo>
                    <a:pt x="1177154" y="451028"/>
                  </a:lnTo>
                  <a:lnTo>
                    <a:pt x="1140010" y="476466"/>
                  </a:lnTo>
                  <a:lnTo>
                    <a:pt x="1103322" y="502513"/>
                  </a:lnTo>
                  <a:lnTo>
                    <a:pt x="1067096" y="529160"/>
                  </a:lnTo>
                  <a:lnTo>
                    <a:pt x="1031342" y="556401"/>
                  </a:lnTo>
                  <a:lnTo>
                    <a:pt x="996065" y="584229"/>
                  </a:lnTo>
                  <a:lnTo>
                    <a:pt x="961272" y="612636"/>
                  </a:lnTo>
                  <a:lnTo>
                    <a:pt x="926972" y="641616"/>
                  </a:lnTo>
                  <a:lnTo>
                    <a:pt x="893171" y="671160"/>
                  </a:lnTo>
                  <a:lnTo>
                    <a:pt x="859877" y="701261"/>
                  </a:lnTo>
                  <a:lnTo>
                    <a:pt x="827097" y="731913"/>
                  </a:lnTo>
                  <a:lnTo>
                    <a:pt x="794838" y="763108"/>
                  </a:lnTo>
                  <a:lnTo>
                    <a:pt x="763108" y="794838"/>
                  </a:lnTo>
                  <a:lnTo>
                    <a:pt x="731913" y="827097"/>
                  </a:lnTo>
                  <a:lnTo>
                    <a:pt x="701261" y="859877"/>
                  </a:lnTo>
                  <a:lnTo>
                    <a:pt x="671160" y="893171"/>
                  </a:lnTo>
                  <a:lnTo>
                    <a:pt x="641616" y="926972"/>
                  </a:lnTo>
                  <a:lnTo>
                    <a:pt x="612636" y="961272"/>
                  </a:lnTo>
                  <a:lnTo>
                    <a:pt x="584229" y="996065"/>
                  </a:lnTo>
                  <a:lnTo>
                    <a:pt x="556401" y="1031342"/>
                  </a:lnTo>
                  <a:lnTo>
                    <a:pt x="529160" y="1067096"/>
                  </a:lnTo>
                  <a:lnTo>
                    <a:pt x="502513" y="1103322"/>
                  </a:lnTo>
                  <a:lnTo>
                    <a:pt x="476466" y="1140010"/>
                  </a:lnTo>
                  <a:lnTo>
                    <a:pt x="451028" y="1177154"/>
                  </a:lnTo>
                  <a:lnTo>
                    <a:pt x="426206" y="1214746"/>
                  </a:lnTo>
                  <a:lnTo>
                    <a:pt x="402007" y="1252780"/>
                  </a:lnTo>
                  <a:lnTo>
                    <a:pt x="378437" y="1291248"/>
                  </a:lnTo>
                  <a:lnTo>
                    <a:pt x="355506" y="1330142"/>
                  </a:lnTo>
                  <a:lnTo>
                    <a:pt x="333219" y="1369456"/>
                  </a:lnTo>
                  <a:lnTo>
                    <a:pt x="311584" y="1409183"/>
                  </a:lnTo>
                  <a:lnTo>
                    <a:pt x="290608" y="1449314"/>
                  </a:lnTo>
                  <a:lnTo>
                    <a:pt x="270298" y="1489843"/>
                  </a:lnTo>
                  <a:lnTo>
                    <a:pt x="250663" y="1530762"/>
                  </a:lnTo>
                  <a:lnTo>
                    <a:pt x="231708" y="1572065"/>
                  </a:lnTo>
                  <a:lnTo>
                    <a:pt x="213442" y="1613743"/>
                  </a:lnTo>
                  <a:lnTo>
                    <a:pt x="195871" y="1655790"/>
                  </a:lnTo>
                  <a:lnTo>
                    <a:pt x="179004" y="1698198"/>
                  </a:lnTo>
                  <a:lnTo>
                    <a:pt x="162846" y="1740961"/>
                  </a:lnTo>
                  <a:lnTo>
                    <a:pt x="147405" y="1784070"/>
                  </a:lnTo>
                  <a:lnTo>
                    <a:pt x="132690" y="1827519"/>
                  </a:lnTo>
                  <a:lnTo>
                    <a:pt x="118706" y="1871300"/>
                  </a:lnTo>
                  <a:lnTo>
                    <a:pt x="105461" y="1915406"/>
                  </a:lnTo>
                  <a:lnTo>
                    <a:pt x="92963" y="1959830"/>
                  </a:lnTo>
                  <a:lnTo>
                    <a:pt x="81218" y="2004564"/>
                  </a:lnTo>
                  <a:lnTo>
                    <a:pt x="70235" y="2049602"/>
                  </a:lnTo>
                  <a:lnTo>
                    <a:pt x="60019" y="2094935"/>
                  </a:lnTo>
                  <a:lnTo>
                    <a:pt x="50579" y="2140558"/>
                  </a:lnTo>
                  <a:lnTo>
                    <a:pt x="41922" y="2186461"/>
                  </a:lnTo>
                  <a:lnTo>
                    <a:pt x="34055" y="2232639"/>
                  </a:lnTo>
                  <a:lnTo>
                    <a:pt x="26985" y="2279084"/>
                  </a:lnTo>
                  <a:lnTo>
                    <a:pt x="20720" y="2325789"/>
                  </a:lnTo>
                  <a:lnTo>
                    <a:pt x="15266" y="2372745"/>
                  </a:lnTo>
                  <a:lnTo>
                    <a:pt x="10631" y="2419947"/>
                  </a:lnTo>
                  <a:lnTo>
                    <a:pt x="6823" y="2467387"/>
                  </a:lnTo>
                  <a:lnTo>
                    <a:pt x="3849" y="2515058"/>
                  </a:lnTo>
                  <a:lnTo>
                    <a:pt x="1715" y="2562951"/>
                  </a:lnTo>
                  <a:lnTo>
                    <a:pt x="430" y="2611061"/>
                  </a:lnTo>
                  <a:lnTo>
                    <a:pt x="0" y="2659380"/>
                  </a:lnTo>
                  <a:lnTo>
                    <a:pt x="2659380" y="2659380"/>
                  </a:lnTo>
                  <a:lnTo>
                    <a:pt x="2659380" y="0"/>
                  </a:lnTo>
                  <a:close/>
                </a:path>
              </a:pathLst>
            </a:custGeom>
            <a:solidFill>
              <a:srgbClr val="58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119115" y="2005583"/>
              <a:ext cx="2659380" cy="2659380"/>
            </a:xfrm>
            <a:custGeom>
              <a:avLst/>
              <a:gdLst/>
              <a:ahLst/>
              <a:cxnLst/>
              <a:rect l="l" t="t" r="r" b="b"/>
              <a:pathLst>
                <a:path w="2659379" h="2659379">
                  <a:moveTo>
                    <a:pt x="0" y="2659380"/>
                  </a:moveTo>
                  <a:lnTo>
                    <a:pt x="430" y="2611061"/>
                  </a:lnTo>
                  <a:lnTo>
                    <a:pt x="1715" y="2562951"/>
                  </a:lnTo>
                  <a:lnTo>
                    <a:pt x="3849" y="2515058"/>
                  </a:lnTo>
                  <a:lnTo>
                    <a:pt x="6823" y="2467387"/>
                  </a:lnTo>
                  <a:lnTo>
                    <a:pt x="10631" y="2419947"/>
                  </a:lnTo>
                  <a:lnTo>
                    <a:pt x="15266" y="2372745"/>
                  </a:lnTo>
                  <a:lnTo>
                    <a:pt x="20720" y="2325789"/>
                  </a:lnTo>
                  <a:lnTo>
                    <a:pt x="26985" y="2279084"/>
                  </a:lnTo>
                  <a:lnTo>
                    <a:pt x="34055" y="2232639"/>
                  </a:lnTo>
                  <a:lnTo>
                    <a:pt x="41922" y="2186461"/>
                  </a:lnTo>
                  <a:lnTo>
                    <a:pt x="50579" y="2140558"/>
                  </a:lnTo>
                  <a:lnTo>
                    <a:pt x="60019" y="2094935"/>
                  </a:lnTo>
                  <a:lnTo>
                    <a:pt x="70235" y="2049602"/>
                  </a:lnTo>
                  <a:lnTo>
                    <a:pt x="81218" y="2004564"/>
                  </a:lnTo>
                  <a:lnTo>
                    <a:pt x="92963" y="1959830"/>
                  </a:lnTo>
                  <a:lnTo>
                    <a:pt x="105461" y="1915406"/>
                  </a:lnTo>
                  <a:lnTo>
                    <a:pt x="118706" y="1871300"/>
                  </a:lnTo>
                  <a:lnTo>
                    <a:pt x="132690" y="1827519"/>
                  </a:lnTo>
                  <a:lnTo>
                    <a:pt x="147405" y="1784070"/>
                  </a:lnTo>
                  <a:lnTo>
                    <a:pt x="162846" y="1740961"/>
                  </a:lnTo>
                  <a:lnTo>
                    <a:pt x="179004" y="1698198"/>
                  </a:lnTo>
                  <a:lnTo>
                    <a:pt x="195871" y="1655790"/>
                  </a:lnTo>
                  <a:lnTo>
                    <a:pt x="213442" y="1613743"/>
                  </a:lnTo>
                  <a:lnTo>
                    <a:pt x="231708" y="1572065"/>
                  </a:lnTo>
                  <a:lnTo>
                    <a:pt x="250663" y="1530762"/>
                  </a:lnTo>
                  <a:lnTo>
                    <a:pt x="270298" y="1489843"/>
                  </a:lnTo>
                  <a:lnTo>
                    <a:pt x="290608" y="1449314"/>
                  </a:lnTo>
                  <a:lnTo>
                    <a:pt x="311584" y="1409183"/>
                  </a:lnTo>
                  <a:lnTo>
                    <a:pt x="333219" y="1369456"/>
                  </a:lnTo>
                  <a:lnTo>
                    <a:pt x="355506" y="1330142"/>
                  </a:lnTo>
                  <a:lnTo>
                    <a:pt x="378437" y="1291248"/>
                  </a:lnTo>
                  <a:lnTo>
                    <a:pt x="402007" y="1252780"/>
                  </a:lnTo>
                  <a:lnTo>
                    <a:pt x="426206" y="1214746"/>
                  </a:lnTo>
                  <a:lnTo>
                    <a:pt x="451028" y="1177154"/>
                  </a:lnTo>
                  <a:lnTo>
                    <a:pt x="476466" y="1140010"/>
                  </a:lnTo>
                  <a:lnTo>
                    <a:pt x="502513" y="1103322"/>
                  </a:lnTo>
                  <a:lnTo>
                    <a:pt x="529160" y="1067096"/>
                  </a:lnTo>
                  <a:lnTo>
                    <a:pt x="556401" y="1031342"/>
                  </a:lnTo>
                  <a:lnTo>
                    <a:pt x="584229" y="996065"/>
                  </a:lnTo>
                  <a:lnTo>
                    <a:pt x="612636" y="961272"/>
                  </a:lnTo>
                  <a:lnTo>
                    <a:pt x="641616" y="926972"/>
                  </a:lnTo>
                  <a:lnTo>
                    <a:pt x="671160" y="893171"/>
                  </a:lnTo>
                  <a:lnTo>
                    <a:pt x="701261" y="859877"/>
                  </a:lnTo>
                  <a:lnTo>
                    <a:pt x="731913" y="827097"/>
                  </a:lnTo>
                  <a:lnTo>
                    <a:pt x="763108" y="794838"/>
                  </a:lnTo>
                  <a:lnTo>
                    <a:pt x="794838" y="763108"/>
                  </a:lnTo>
                  <a:lnTo>
                    <a:pt x="827097" y="731913"/>
                  </a:lnTo>
                  <a:lnTo>
                    <a:pt x="859877" y="701261"/>
                  </a:lnTo>
                  <a:lnTo>
                    <a:pt x="893171" y="671160"/>
                  </a:lnTo>
                  <a:lnTo>
                    <a:pt x="926972" y="641616"/>
                  </a:lnTo>
                  <a:lnTo>
                    <a:pt x="961272" y="612636"/>
                  </a:lnTo>
                  <a:lnTo>
                    <a:pt x="996065" y="584229"/>
                  </a:lnTo>
                  <a:lnTo>
                    <a:pt x="1031342" y="556401"/>
                  </a:lnTo>
                  <a:lnTo>
                    <a:pt x="1067096" y="529160"/>
                  </a:lnTo>
                  <a:lnTo>
                    <a:pt x="1103322" y="502513"/>
                  </a:lnTo>
                  <a:lnTo>
                    <a:pt x="1140010" y="476466"/>
                  </a:lnTo>
                  <a:lnTo>
                    <a:pt x="1177154" y="451028"/>
                  </a:lnTo>
                  <a:lnTo>
                    <a:pt x="1214746" y="426206"/>
                  </a:lnTo>
                  <a:lnTo>
                    <a:pt x="1252780" y="402007"/>
                  </a:lnTo>
                  <a:lnTo>
                    <a:pt x="1291248" y="378437"/>
                  </a:lnTo>
                  <a:lnTo>
                    <a:pt x="1330142" y="355506"/>
                  </a:lnTo>
                  <a:lnTo>
                    <a:pt x="1369456" y="333219"/>
                  </a:lnTo>
                  <a:lnTo>
                    <a:pt x="1409183" y="311584"/>
                  </a:lnTo>
                  <a:lnTo>
                    <a:pt x="1449314" y="290608"/>
                  </a:lnTo>
                  <a:lnTo>
                    <a:pt x="1489843" y="270298"/>
                  </a:lnTo>
                  <a:lnTo>
                    <a:pt x="1530762" y="250663"/>
                  </a:lnTo>
                  <a:lnTo>
                    <a:pt x="1572065" y="231708"/>
                  </a:lnTo>
                  <a:lnTo>
                    <a:pt x="1613743" y="213442"/>
                  </a:lnTo>
                  <a:lnTo>
                    <a:pt x="1655790" y="195871"/>
                  </a:lnTo>
                  <a:lnTo>
                    <a:pt x="1698198" y="179004"/>
                  </a:lnTo>
                  <a:lnTo>
                    <a:pt x="1740961" y="162846"/>
                  </a:lnTo>
                  <a:lnTo>
                    <a:pt x="1784070" y="147405"/>
                  </a:lnTo>
                  <a:lnTo>
                    <a:pt x="1827519" y="132690"/>
                  </a:lnTo>
                  <a:lnTo>
                    <a:pt x="1871300" y="118706"/>
                  </a:lnTo>
                  <a:lnTo>
                    <a:pt x="1915406" y="105461"/>
                  </a:lnTo>
                  <a:lnTo>
                    <a:pt x="1959830" y="92963"/>
                  </a:lnTo>
                  <a:lnTo>
                    <a:pt x="2004564" y="81218"/>
                  </a:lnTo>
                  <a:lnTo>
                    <a:pt x="2049602" y="70235"/>
                  </a:lnTo>
                  <a:lnTo>
                    <a:pt x="2094935" y="60019"/>
                  </a:lnTo>
                  <a:lnTo>
                    <a:pt x="2140558" y="50579"/>
                  </a:lnTo>
                  <a:lnTo>
                    <a:pt x="2186461" y="41922"/>
                  </a:lnTo>
                  <a:lnTo>
                    <a:pt x="2232639" y="34055"/>
                  </a:lnTo>
                  <a:lnTo>
                    <a:pt x="2279084" y="26985"/>
                  </a:lnTo>
                  <a:lnTo>
                    <a:pt x="2325789" y="20720"/>
                  </a:lnTo>
                  <a:lnTo>
                    <a:pt x="2372745" y="15266"/>
                  </a:lnTo>
                  <a:lnTo>
                    <a:pt x="2419947" y="10631"/>
                  </a:lnTo>
                  <a:lnTo>
                    <a:pt x="2467387" y="6823"/>
                  </a:lnTo>
                  <a:lnTo>
                    <a:pt x="2515058" y="3849"/>
                  </a:lnTo>
                  <a:lnTo>
                    <a:pt x="2562951" y="1715"/>
                  </a:lnTo>
                  <a:lnTo>
                    <a:pt x="2611061" y="430"/>
                  </a:lnTo>
                  <a:lnTo>
                    <a:pt x="2659380" y="0"/>
                  </a:lnTo>
                  <a:lnTo>
                    <a:pt x="2659380" y="2659380"/>
                  </a:lnTo>
                  <a:lnTo>
                    <a:pt x="0" y="2659380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193663" y="3513201"/>
            <a:ext cx="12903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22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Loss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895590" y="1999233"/>
            <a:ext cx="2670810" cy="2672080"/>
            <a:chOff x="7895590" y="1999233"/>
            <a:chExt cx="2670810" cy="2672080"/>
          </a:xfrm>
        </p:grpSpPr>
        <p:sp>
          <p:nvSpPr>
            <p:cNvPr id="25" name="object 25"/>
            <p:cNvSpPr/>
            <p:nvPr/>
          </p:nvSpPr>
          <p:spPr>
            <a:xfrm>
              <a:off x="7901940" y="2005583"/>
              <a:ext cx="2658110" cy="2659380"/>
            </a:xfrm>
            <a:custGeom>
              <a:avLst/>
              <a:gdLst/>
              <a:ahLst/>
              <a:cxnLst/>
              <a:rect l="l" t="t" r="r" b="b"/>
              <a:pathLst>
                <a:path w="2658109" h="2659379">
                  <a:moveTo>
                    <a:pt x="0" y="0"/>
                  </a:moveTo>
                  <a:lnTo>
                    <a:pt x="0" y="2659380"/>
                  </a:lnTo>
                  <a:lnTo>
                    <a:pt x="2657855" y="2659380"/>
                  </a:lnTo>
                  <a:lnTo>
                    <a:pt x="2657426" y="2611061"/>
                  </a:lnTo>
                  <a:lnTo>
                    <a:pt x="2656141" y="2562951"/>
                  </a:lnTo>
                  <a:lnTo>
                    <a:pt x="2654008" y="2515058"/>
                  </a:lnTo>
                  <a:lnTo>
                    <a:pt x="2651035" y="2467387"/>
                  </a:lnTo>
                  <a:lnTo>
                    <a:pt x="2647229" y="2419947"/>
                  </a:lnTo>
                  <a:lnTo>
                    <a:pt x="2642597" y="2372745"/>
                  </a:lnTo>
                  <a:lnTo>
                    <a:pt x="2637147" y="2325789"/>
                  </a:lnTo>
                  <a:lnTo>
                    <a:pt x="2630885" y="2279084"/>
                  </a:lnTo>
                  <a:lnTo>
                    <a:pt x="2623818" y="2232639"/>
                  </a:lnTo>
                  <a:lnTo>
                    <a:pt x="2615956" y="2186461"/>
                  </a:lnTo>
                  <a:lnTo>
                    <a:pt x="2607303" y="2140558"/>
                  </a:lnTo>
                  <a:lnTo>
                    <a:pt x="2597868" y="2094935"/>
                  </a:lnTo>
                  <a:lnTo>
                    <a:pt x="2587658" y="2049602"/>
                  </a:lnTo>
                  <a:lnTo>
                    <a:pt x="2576680" y="2004564"/>
                  </a:lnTo>
                  <a:lnTo>
                    <a:pt x="2564942" y="1959830"/>
                  </a:lnTo>
                  <a:lnTo>
                    <a:pt x="2552451" y="1915406"/>
                  </a:lnTo>
                  <a:lnTo>
                    <a:pt x="2539213" y="1871300"/>
                  </a:lnTo>
                  <a:lnTo>
                    <a:pt x="2525237" y="1827519"/>
                  </a:lnTo>
                  <a:lnTo>
                    <a:pt x="2510529" y="1784070"/>
                  </a:lnTo>
                  <a:lnTo>
                    <a:pt x="2495097" y="1740961"/>
                  </a:lnTo>
                  <a:lnTo>
                    <a:pt x="2478948" y="1698198"/>
                  </a:lnTo>
                  <a:lnTo>
                    <a:pt x="2462090" y="1655790"/>
                  </a:lnTo>
                  <a:lnTo>
                    <a:pt x="2444528" y="1613743"/>
                  </a:lnTo>
                  <a:lnTo>
                    <a:pt x="2426272" y="1572065"/>
                  </a:lnTo>
                  <a:lnTo>
                    <a:pt x="2407328" y="1530762"/>
                  </a:lnTo>
                  <a:lnTo>
                    <a:pt x="2387703" y="1489843"/>
                  </a:lnTo>
                  <a:lnTo>
                    <a:pt x="2367405" y="1449314"/>
                  </a:lnTo>
                  <a:lnTo>
                    <a:pt x="2346441" y="1409183"/>
                  </a:lnTo>
                  <a:lnTo>
                    <a:pt x="2324817" y="1369456"/>
                  </a:lnTo>
                  <a:lnTo>
                    <a:pt x="2302543" y="1330142"/>
                  </a:lnTo>
                  <a:lnTo>
                    <a:pt x="2279624" y="1291248"/>
                  </a:lnTo>
                  <a:lnTo>
                    <a:pt x="2256067" y="1252780"/>
                  </a:lnTo>
                  <a:lnTo>
                    <a:pt x="2231881" y="1214746"/>
                  </a:lnTo>
                  <a:lnTo>
                    <a:pt x="2207073" y="1177154"/>
                  </a:lnTo>
                  <a:lnTo>
                    <a:pt x="2181649" y="1140010"/>
                  </a:lnTo>
                  <a:lnTo>
                    <a:pt x="2155617" y="1103322"/>
                  </a:lnTo>
                  <a:lnTo>
                    <a:pt x="2128984" y="1067096"/>
                  </a:lnTo>
                  <a:lnTo>
                    <a:pt x="2101758" y="1031342"/>
                  </a:lnTo>
                  <a:lnTo>
                    <a:pt x="2073946" y="996065"/>
                  </a:lnTo>
                  <a:lnTo>
                    <a:pt x="2045554" y="961272"/>
                  </a:lnTo>
                  <a:lnTo>
                    <a:pt x="2016591" y="926972"/>
                  </a:lnTo>
                  <a:lnTo>
                    <a:pt x="1987064" y="893171"/>
                  </a:lnTo>
                  <a:lnTo>
                    <a:pt x="1956979" y="859877"/>
                  </a:lnTo>
                  <a:lnTo>
                    <a:pt x="1926344" y="827097"/>
                  </a:lnTo>
                  <a:lnTo>
                    <a:pt x="1895167" y="794838"/>
                  </a:lnTo>
                  <a:lnTo>
                    <a:pt x="1863454" y="763108"/>
                  </a:lnTo>
                  <a:lnTo>
                    <a:pt x="1831214" y="731913"/>
                  </a:lnTo>
                  <a:lnTo>
                    <a:pt x="1798452" y="701261"/>
                  </a:lnTo>
                  <a:lnTo>
                    <a:pt x="1765176" y="671160"/>
                  </a:lnTo>
                  <a:lnTo>
                    <a:pt x="1731395" y="641616"/>
                  </a:lnTo>
                  <a:lnTo>
                    <a:pt x="1697114" y="612636"/>
                  </a:lnTo>
                  <a:lnTo>
                    <a:pt x="1662341" y="584229"/>
                  </a:lnTo>
                  <a:lnTo>
                    <a:pt x="1627084" y="556401"/>
                  </a:lnTo>
                  <a:lnTo>
                    <a:pt x="1591350" y="529160"/>
                  </a:lnTo>
                  <a:lnTo>
                    <a:pt x="1555145" y="502513"/>
                  </a:lnTo>
                  <a:lnTo>
                    <a:pt x="1518478" y="476466"/>
                  </a:lnTo>
                  <a:lnTo>
                    <a:pt x="1481355" y="451028"/>
                  </a:lnTo>
                  <a:lnTo>
                    <a:pt x="1443784" y="426206"/>
                  </a:lnTo>
                  <a:lnTo>
                    <a:pt x="1405772" y="402007"/>
                  </a:lnTo>
                  <a:lnTo>
                    <a:pt x="1367326" y="378437"/>
                  </a:lnTo>
                  <a:lnTo>
                    <a:pt x="1328454" y="355506"/>
                  </a:lnTo>
                  <a:lnTo>
                    <a:pt x="1289162" y="333219"/>
                  </a:lnTo>
                  <a:lnTo>
                    <a:pt x="1249459" y="311584"/>
                  </a:lnTo>
                  <a:lnTo>
                    <a:pt x="1209351" y="290608"/>
                  </a:lnTo>
                  <a:lnTo>
                    <a:pt x="1168845" y="270298"/>
                  </a:lnTo>
                  <a:lnTo>
                    <a:pt x="1127950" y="250663"/>
                  </a:lnTo>
                  <a:lnTo>
                    <a:pt x="1086671" y="231708"/>
                  </a:lnTo>
                  <a:lnTo>
                    <a:pt x="1045017" y="213442"/>
                  </a:lnTo>
                  <a:lnTo>
                    <a:pt x="1002994" y="195871"/>
                  </a:lnTo>
                  <a:lnTo>
                    <a:pt x="960611" y="179004"/>
                  </a:lnTo>
                  <a:lnTo>
                    <a:pt x="917873" y="162846"/>
                  </a:lnTo>
                  <a:lnTo>
                    <a:pt x="874789" y="147405"/>
                  </a:lnTo>
                  <a:lnTo>
                    <a:pt x="831366" y="132690"/>
                  </a:lnTo>
                  <a:lnTo>
                    <a:pt x="787610" y="118706"/>
                  </a:lnTo>
                  <a:lnTo>
                    <a:pt x="743530" y="105461"/>
                  </a:lnTo>
                  <a:lnTo>
                    <a:pt x="699132" y="92963"/>
                  </a:lnTo>
                  <a:lnTo>
                    <a:pt x="654424" y="81218"/>
                  </a:lnTo>
                  <a:lnTo>
                    <a:pt x="609413" y="70235"/>
                  </a:lnTo>
                  <a:lnTo>
                    <a:pt x="564106" y="60019"/>
                  </a:lnTo>
                  <a:lnTo>
                    <a:pt x="518511" y="50579"/>
                  </a:lnTo>
                  <a:lnTo>
                    <a:pt x="472634" y="41922"/>
                  </a:lnTo>
                  <a:lnTo>
                    <a:pt x="426484" y="34055"/>
                  </a:lnTo>
                  <a:lnTo>
                    <a:pt x="380067" y="26985"/>
                  </a:lnTo>
                  <a:lnTo>
                    <a:pt x="333390" y="20720"/>
                  </a:lnTo>
                  <a:lnTo>
                    <a:pt x="286461" y="15266"/>
                  </a:lnTo>
                  <a:lnTo>
                    <a:pt x="239287" y="10631"/>
                  </a:lnTo>
                  <a:lnTo>
                    <a:pt x="191876" y="6823"/>
                  </a:lnTo>
                  <a:lnTo>
                    <a:pt x="144234" y="3849"/>
                  </a:lnTo>
                  <a:lnTo>
                    <a:pt x="96370" y="1715"/>
                  </a:lnTo>
                  <a:lnTo>
                    <a:pt x="48289" y="4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901940" y="2005583"/>
              <a:ext cx="2658110" cy="2659380"/>
            </a:xfrm>
            <a:custGeom>
              <a:avLst/>
              <a:gdLst/>
              <a:ahLst/>
              <a:cxnLst/>
              <a:rect l="l" t="t" r="r" b="b"/>
              <a:pathLst>
                <a:path w="2658109" h="2659379">
                  <a:moveTo>
                    <a:pt x="0" y="0"/>
                  </a:moveTo>
                  <a:lnTo>
                    <a:pt x="48289" y="430"/>
                  </a:lnTo>
                  <a:lnTo>
                    <a:pt x="96370" y="1715"/>
                  </a:lnTo>
                  <a:lnTo>
                    <a:pt x="144234" y="3849"/>
                  </a:lnTo>
                  <a:lnTo>
                    <a:pt x="191876" y="6823"/>
                  </a:lnTo>
                  <a:lnTo>
                    <a:pt x="239287" y="10631"/>
                  </a:lnTo>
                  <a:lnTo>
                    <a:pt x="286461" y="15266"/>
                  </a:lnTo>
                  <a:lnTo>
                    <a:pt x="333390" y="20720"/>
                  </a:lnTo>
                  <a:lnTo>
                    <a:pt x="380067" y="26985"/>
                  </a:lnTo>
                  <a:lnTo>
                    <a:pt x="426484" y="34055"/>
                  </a:lnTo>
                  <a:lnTo>
                    <a:pt x="472634" y="41922"/>
                  </a:lnTo>
                  <a:lnTo>
                    <a:pt x="518511" y="50579"/>
                  </a:lnTo>
                  <a:lnTo>
                    <a:pt x="564106" y="60019"/>
                  </a:lnTo>
                  <a:lnTo>
                    <a:pt x="609413" y="70235"/>
                  </a:lnTo>
                  <a:lnTo>
                    <a:pt x="654424" y="81218"/>
                  </a:lnTo>
                  <a:lnTo>
                    <a:pt x="699132" y="92963"/>
                  </a:lnTo>
                  <a:lnTo>
                    <a:pt x="743530" y="105461"/>
                  </a:lnTo>
                  <a:lnTo>
                    <a:pt x="787610" y="118706"/>
                  </a:lnTo>
                  <a:lnTo>
                    <a:pt x="831366" y="132690"/>
                  </a:lnTo>
                  <a:lnTo>
                    <a:pt x="874789" y="147405"/>
                  </a:lnTo>
                  <a:lnTo>
                    <a:pt x="917873" y="162846"/>
                  </a:lnTo>
                  <a:lnTo>
                    <a:pt x="960611" y="179004"/>
                  </a:lnTo>
                  <a:lnTo>
                    <a:pt x="1002994" y="195871"/>
                  </a:lnTo>
                  <a:lnTo>
                    <a:pt x="1045017" y="213442"/>
                  </a:lnTo>
                  <a:lnTo>
                    <a:pt x="1086671" y="231708"/>
                  </a:lnTo>
                  <a:lnTo>
                    <a:pt x="1127950" y="250663"/>
                  </a:lnTo>
                  <a:lnTo>
                    <a:pt x="1168845" y="270298"/>
                  </a:lnTo>
                  <a:lnTo>
                    <a:pt x="1209351" y="290608"/>
                  </a:lnTo>
                  <a:lnTo>
                    <a:pt x="1249459" y="311584"/>
                  </a:lnTo>
                  <a:lnTo>
                    <a:pt x="1289162" y="333219"/>
                  </a:lnTo>
                  <a:lnTo>
                    <a:pt x="1328454" y="355506"/>
                  </a:lnTo>
                  <a:lnTo>
                    <a:pt x="1367326" y="378437"/>
                  </a:lnTo>
                  <a:lnTo>
                    <a:pt x="1405772" y="402007"/>
                  </a:lnTo>
                  <a:lnTo>
                    <a:pt x="1443784" y="426206"/>
                  </a:lnTo>
                  <a:lnTo>
                    <a:pt x="1481355" y="451028"/>
                  </a:lnTo>
                  <a:lnTo>
                    <a:pt x="1518478" y="476466"/>
                  </a:lnTo>
                  <a:lnTo>
                    <a:pt x="1555145" y="502513"/>
                  </a:lnTo>
                  <a:lnTo>
                    <a:pt x="1591350" y="529160"/>
                  </a:lnTo>
                  <a:lnTo>
                    <a:pt x="1627084" y="556401"/>
                  </a:lnTo>
                  <a:lnTo>
                    <a:pt x="1662341" y="584229"/>
                  </a:lnTo>
                  <a:lnTo>
                    <a:pt x="1697114" y="612636"/>
                  </a:lnTo>
                  <a:lnTo>
                    <a:pt x="1731395" y="641616"/>
                  </a:lnTo>
                  <a:lnTo>
                    <a:pt x="1765176" y="671160"/>
                  </a:lnTo>
                  <a:lnTo>
                    <a:pt x="1798452" y="701261"/>
                  </a:lnTo>
                  <a:lnTo>
                    <a:pt x="1831214" y="731913"/>
                  </a:lnTo>
                  <a:lnTo>
                    <a:pt x="1863454" y="763108"/>
                  </a:lnTo>
                  <a:lnTo>
                    <a:pt x="1895167" y="794838"/>
                  </a:lnTo>
                  <a:lnTo>
                    <a:pt x="1926344" y="827097"/>
                  </a:lnTo>
                  <a:lnTo>
                    <a:pt x="1956979" y="859877"/>
                  </a:lnTo>
                  <a:lnTo>
                    <a:pt x="1987064" y="893171"/>
                  </a:lnTo>
                  <a:lnTo>
                    <a:pt x="2016591" y="926972"/>
                  </a:lnTo>
                  <a:lnTo>
                    <a:pt x="2045554" y="961272"/>
                  </a:lnTo>
                  <a:lnTo>
                    <a:pt x="2073946" y="996065"/>
                  </a:lnTo>
                  <a:lnTo>
                    <a:pt x="2101758" y="1031342"/>
                  </a:lnTo>
                  <a:lnTo>
                    <a:pt x="2128984" y="1067096"/>
                  </a:lnTo>
                  <a:lnTo>
                    <a:pt x="2155617" y="1103322"/>
                  </a:lnTo>
                  <a:lnTo>
                    <a:pt x="2181649" y="1140010"/>
                  </a:lnTo>
                  <a:lnTo>
                    <a:pt x="2207073" y="1177154"/>
                  </a:lnTo>
                  <a:lnTo>
                    <a:pt x="2231881" y="1214746"/>
                  </a:lnTo>
                  <a:lnTo>
                    <a:pt x="2256067" y="1252780"/>
                  </a:lnTo>
                  <a:lnTo>
                    <a:pt x="2279624" y="1291248"/>
                  </a:lnTo>
                  <a:lnTo>
                    <a:pt x="2302543" y="1330142"/>
                  </a:lnTo>
                  <a:lnTo>
                    <a:pt x="2324817" y="1369456"/>
                  </a:lnTo>
                  <a:lnTo>
                    <a:pt x="2346441" y="1409183"/>
                  </a:lnTo>
                  <a:lnTo>
                    <a:pt x="2367405" y="1449314"/>
                  </a:lnTo>
                  <a:lnTo>
                    <a:pt x="2387703" y="1489843"/>
                  </a:lnTo>
                  <a:lnTo>
                    <a:pt x="2407328" y="1530762"/>
                  </a:lnTo>
                  <a:lnTo>
                    <a:pt x="2426272" y="1572065"/>
                  </a:lnTo>
                  <a:lnTo>
                    <a:pt x="2444528" y="1613743"/>
                  </a:lnTo>
                  <a:lnTo>
                    <a:pt x="2462090" y="1655790"/>
                  </a:lnTo>
                  <a:lnTo>
                    <a:pt x="2478948" y="1698198"/>
                  </a:lnTo>
                  <a:lnTo>
                    <a:pt x="2495097" y="1740961"/>
                  </a:lnTo>
                  <a:lnTo>
                    <a:pt x="2510529" y="1784070"/>
                  </a:lnTo>
                  <a:lnTo>
                    <a:pt x="2525237" y="1827519"/>
                  </a:lnTo>
                  <a:lnTo>
                    <a:pt x="2539213" y="1871300"/>
                  </a:lnTo>
                  <a:lnTo>
                    <a:pt x="2552451" y="1915406"/>
                  </a:lnTo>
                  <a:lnTo>
                    <a:pt x="2564942" y="1959830"/>
                  </a:lnTo>
                  <a:lnTo>
                    <a:pt x="2576680" y="2004564"/>
                  </a:lnTo>
                  <a:lnTo>
                    <a:pt x="2587658" y="2049602"/>
                  </a:lnTo>
                  <a:lnTo>
                    <a:pt x="2597868" y="2094935"/>
                  </a:lnTo>
                  <a:lnTo>
                    <a:pt x="2607303" y="2140558"/>
                  </a:lnTo>
                  <a:lnTo>
                    <a:pt x="2615956" y="2186461"/>
                  </a:lnTo>
                  <a:lnTo>
                    <a:pt x="2623818" y="2232639"/>
                  </a:lnTo>
                  <a:lnTo>
                    <a:pt x="2630885" y="2279084"/>
                  </a:lnTo>
                  <a:lnTo>
                    <a:pt x="2637147" y="2325789"/>
                  </a:lnTo>
                  <a:lnTo>
                    <a:pt x="2642597" y="2372745"/>
                  </a:lnTo>
                  <a:lnTo>
                    <a:pt x="2647229" y="2419947"/>
                  </a:lnTo>
                  <a:lnTo>
                    <a:pt x="2651035" y="2467387"/>
                  </a:lnTo>
                  <a:lnTo>
                    <a:pt x="2654008" y="2515058"/>
                  </a:lnTo>
                  <a:lnTo>
                    <a:pt x="2656141" y="2562951"/>
                  </a:lnTo>
                  <a:lnTo>
                    <a:pt x="2657426" y="2611061"/>
                  </a:lnTo>
                  <a:lnTo>
                    <a:pt x="2657855" y="2659380"/>
                  </a:lnTo>
                  <a:lnTo>
                    <a:pt x="0" y="2659380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8218169" y="3362325"/>
            <a:ext cx="1249045" cy="6623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88290" marR="5080" indent="-276225">
              <a:lnSpc>
                <a:spcPts val="2380"/>
              </a:lnSpc>
              <a:spcBef>
                <a:spcPts val="390"/>
              </a:spcBef>
            </a:pPr>
            <a:r>
              <a:rPr sz="2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Mal</a:t>
            </a:r>
            <a:r>
              <a:rPr sz="2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2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cious  </a:t>
            </a: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Code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7895590" y="4782058"/>
            <a:ext cx="2670810" cy="2670810"/>
            <a:chOff x="7895590" y="4782058"/>
            <a:chExt cx="2670810" cy="2670810"/>
          </a:xfrm>
        </p:grpSpPr>
        <p:sp>
          <p:nvSpPr>
            <p:cNvPr id="29" name="object 29"/>
            <p:cNvSpPr/>
            <p:nvPr/>
          </p:nvSpPr>
          <p:spPr>
            <a:xfrm>
              <a:off x="7901940" y="4788408"/>
              <a:ext cx="2658110" cy="2658110"/>
            </a:xfrm>
            <a:custGeom>
              <a:avLst/>
              <a:gdLst/>
              <a:ahLst/>
              <a:cxnLst/>
              <a:rect l="l" t="t" r="r" b="b"/>
              <a:pathLst>
                <a:path w="2658109" h="2658109">
                  <a:moveTo>
                    <a:pt x="2657855" y="0"/>
                  </a:moveTo>
                  <a:lnTo>
                    <a:pt x="0" y="0"/>
                  </a:lnTo>
                  <a:lnTo>
                    <a:pt x="0" y="2657855"/>
                  </a:lnTo>
                  <a:lnTo>
                    <a:pt x="48289" y="2657426"/>
                  </a:lnTo>
                  <a:lnTo>
                    <a:pt x="96370" y="2656141"/>
                  </a:lnTo>
                  <a:lnTo>
                    <a:pt x="144234" y="2654008"/>
                  </a:lnTo>
                  <a:lnTo>
                    <a:pt x="191876" y="2651035"/>
                  </a:lnTo>
                  <a:lnTo>
                    <a:pt x="239287" y="2647229"/>
                  </a:lnTo>
                  <a:lnTo>
                    <a:pt x="286461" y="2642597"/>
                  </a:lnTo>
                  <a:lnTo>
                    <a:pt x="333390" y="2637147"/>
                  </a:lnTo>
                  <a:lnTo>
                    <a:pt x="380067" y="2630885"/>
                  </a:lnTo>
                  <a:lnTo>
                    <a:pt x="426484" y="2623818"/>
                  </a:lnTo>
                  <a:lnTo>
                    <a:pt x="472634" y="2615956"/>
                  </a:lnTo>
                  <a:lnTo>
                    <a:pt x="518511" y="2607303"/>
                  </a:lnTo>
                  <a:lnTo>
                    <a:pt x="564106" y="2597868"/>
                  </a:lnTo>
                  <a:lnTo>
                    <a:pt x="609413" y="2587658"/>
                  </a:lnTo>
                  <a:lnTo>
                    <a:pt x="654424" y="2576680"/>
                  </a:lnTo>
                  <a:lnTo>
                    <a:pt x="699132" y="2564942"/>
                  </a:lnTo>
                  <a:lnTo>
                    <a:pt x="743530" y="2552451"/>
                  </a:lnTo>
                  <a:lnTo>
                    <a:pt x="787610" y="2539213"/>
                  </a:lnTo>
                  <a:lnTo>
                    <a:pt x="831366" y="2525237"/>
                  </a:lnTo>
                  <a:lnTo>
                    <a:pt x="874789" y="2510529"/>
                  </a:lnTo>
                  <a:lnTo>
                    <a:pt x="917873" y="2495097"/>
                  </a:lnTo>
                  <a:lnTo>
                    <a:pt x="960611" y="2478948"/>
                  </a:lnTo>
                  <a:lnTo>
                    <a:pt x="1002994" y="2462090"/>
                  </a:lnTo>
                  <a:lnTo>
                    <a:pt x="1045017" y="2444528"/>
                  </a:lnTo>
                  <a:lnTo>
                    <a:pt x="1086671" y="2426272"/>
                  </a:lnTo>
                  <a:lnTo>
                    <a:pt x="1127950" y="2407328"/>
                  </a:lnTo>
                  <a:lnTo>
                    <a:pt x="1168845" y="2387703"/>
                  </a:lnTo>
                  <a:lnTo>
                    <a:pt x="1209351" y="2367405"/>
                  </a:lnTo>
                  <a:lnTo>
                    <a:pt x="1249459" y="2346441"/>
                  </a:lnTo>
                  <a:lnTo>
                    <a:pt x="1289162" y="2324817"/>
                  </a:lnTo>
                  <a:lnTo>
                    <a:pt x="1328454" y="2302543"/>
                  </a:lnTo>
                  <a:lnTo>
                    <a:pt x="1367326" y="2279624"/>
                  </a:lnTo>
                  <a:lnTo>
                    <a:pt x="1405772" y="2256067"/>
                  </a:lnTo>
                  <a:lnTo>
                    <a:pt x="1443784" y="2231881"/>
                  </a:lnTo>
                  <a:lnTo>
                    <a:pt x="1481355" y="2207073"/>
                  </a:lnTo>
                  <a:lnTo>
                    <a:pt x="1518478" y="2181649"/>
                  </a:lnTo>
                  <a:lnTo>
                    <a:pt x="1555145" y="2155617"/>
                  </a:lnTo>
                  <a:lnTo>
                    <a:pt x="1591350" y="2128984"/>
                  </a:lnTo>
                  <a:lnTo>
                    <a:pt x="1627084" y="2101758"/>
                  </a:lnTo>
                  <a:lnTo>
                    <a:pt x="1662341" y="2073946"/>
                  </a:lnTo>
                  <a:lnTo>
                    <a:pt x="1697114" y="2045554"/>
                  </a:lnTo>
                  <a:lnTo>
                    <a:pt x="1731395" y="2016591"/>
                  </a:lnTo>
                  <a:lnTo>
                    <a:pt x="1765176" y="1987064"/>
                  </a:lnTo>
                  <a:lnTo>
                    <a:pt x="1798452" y="1956979"/>
                  </a:lnTo>
                  <a:lnTo>
                    <a:pt x="1831214" y="1926344"/>
                  </a:lnTo>
                  <a:lnTo>
                    <a:pt x="1863454" y="1895167"/>
                  </a:lnTo>
                  <a:lnTo>
                    <a:pt x="1895167" y="1863454"/>
                  </a:lnTo>
                  <a:lnTo>
                    <a:pt x="1926344" y="1831214"/>
                  </a:lnTo>
                  <a:lnTo>
                    <a:pt x="1956979" y="1798452"/>
                  </a:lnTo>
                  <a:lnTo>
                    <a:pt x="1987064" y="1765176"/>
                  </a:lnTo>
                  <a:lnTo>
                    <a:pt x="2016591" y="1731395"/>
                  </a:lnTo>
                  <a:lnTo>
                    <a:pt x="2045554" y="1697114"/>
                  </a:lnTo>
                  <a:lnTo>
                    <a:pt x="2073946" y="1662341"/>
                  </a:lnTo>
                  <a:lnTo>
                    <a:pt x="2101758" y="1627084"/>
                  </a:lnTo>
                  <a:lnTo>
                    <a:pt x="2128984" y="1591350"/>
                  </a:lnTo>
                  <a:lnTo>
                    <a:pt x="2155617" y="1555145"/>
                  </a:lnTo>
                  <a:lnTo>
                    <a:pt x="2181649" y="1518478"/>
                  </a:lnTo>
                  <a:lnTo>
                    <a:pt x="2207073" y="1481355"/>
                  </a:lnTo>
                  <a:lnTo>
                    <a:pt x="2231881" y="1443784"/>
                  </a:lnTo>
                  <a:lnTo>
                    <a:pt x="2256067" y="1405772"/>
                  </a:lnTo>
                  <a:lnTo>
                    <a:pt x="2279624" y="1367326"/>
                  </a:lnTo>
                  <a:lnTo>
                    <a:pt x="2302543" y="1328454"/>
                  </a:lnTo>
                  <a:lnTo>
                    <a:pt x="2324817" y="1289162"/>
                  </a:lnTo>
                  <a:lnTo>
                    <a:pt x="2346441" y="1249459"/>
                  </a:lnTo>
                  <a:lnTo>
                    <a:pt x="2367405" y="1209351"/>
                  </a:lnTo>
                  <a:lnTo>
                    <a:pt x="2387703" y="1168845"/>
                  </a:lnTo>
                  <a:lnTo>
                    <a:pt x="2407328" y="1127950"/>
                  </a:lnTo>
                  <a:lnTo>
                    <a:pt x="2426272" y="1086671"/>
                  </a:lnTo>
                  <a:lnTo>
                    <a:pt x="2444528" y="1045017"/>
                  </a:lnTo>
                  <a:lnTo>
                    <a:pt x="2462090" y="1002994"/>
                  </a:lnTo>
                  <a:lnTo>
                    <a:pt x="2478948" y="960611"/>
                  </a:lnTo>
                  <a:lnTo>
                    <a:pt x="2495097" y="917873"/>
                  </a:lnTo>
                  <a:lnTo>
                    <a:pt x="2510529" y="874789"/>
                  </a:lnTo>
                  <a:lnTo>
                    <a:pt x="2525237" y="831366"/>
                  </a:lnTo>
                  <a:lnTo>
                    <a:pt x="2539213" y="787610"/>
                  </a:lnTo>
                  <a:lnTo>
                    <a:pt x="2552451" y="743530"/>
                  </a:lnTo>
                  <a:lnTo>
                    <a:pt x="2564942" y="699132"/>
                  </a:lnTo>
                  <a:lnTo>
                    <a:pt x="2576680" y="654424"/>
                  </a:lnTo>
                  <a:lnTo>
                    <a:pt x="2587658" y="609413"/>
                  </a:lnTo>
                  <a:lnTo>
                    <a:pt x="2597868" y="564106"/>
                  </a:lnTo>
                  <a:lnTo>
                    <a:pt x="2607303" y="518511"/>
                  </a:lnTo>
                  <a:lnTo>
                    <a:pt x="2615956" y="472634"/>
                  </a:lnTo>
                  <a:lnTo>
                    <a:pt x="2623818" y="426484"/>
                  </a:lnTo>
                  <a:lnTo>
                    <a:pt x="2630885" y="380067"/>
                  </a:lnTo>
                  <a:lnTo>
                    <a:pt x="2637147" y="333390"/>
                  </a:lnTo>
                  <a:lnTo>
                    <a:pt x="2642597" y="286461"/>
                  </a:lnTo>
                  <a:lnTo>
                    <a:pt x="2647229" y="239287"/>
                  </a:lnTo>
                  <a:lnTo>
                    <a:pt x="2651035" y="191876"/>
                  </a:lnTo>
                  <a:lnTo>
                    <a:pt x="2654008" y="144234"/>
                  </a:lnTo>
                  <a:lnTo>
                    <a:pt x="2656141" y="96370"/>
                  </a:lnTo>
                  <a:lnTo>
                    <a:pt x="2657426" y="48289"/>
                  </a:lnTo>
                  <a:lnTo>
                    <a:pt x="2657855" y="0"/>
                  </a:lnTo>
                  <a:close/>
                </a:path>
              </a:pathLst>
            </a:custGeom>
            <a:solidFill>
              <a:srgbClr val="58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901940" y="4788408"/>
              <a:ext cx="2658110" cy="2658110"/>
            </a:xfrm>
            <a:custGeom>
              <a:avLst/>
              <a:gdLst/>
              <a:ahLst/>
              <a:cxnLst/>
              <a:rect l="l" t="t" r="r" b="b"/>
              <a:pathLst>
                <a:path w="2658109" h="2658109">
                  <a:moveTo>
                    <a:pt x="2657855" y="0"/>
                  </a:moveTo>
                  <a:lnTo>
                    <a:pt x="2657426" y="48289"/>
                  </a:lnTo>
                  <a:lnTo>
                    <a:pt x="2656141" y="96370"/>
                  </a:lnTo>
                  <a:lnTo>
                    <a:pt x="2654008" y="144234"/>
                  </a:lnTo>
                  <a:lnTo>
                    <a:pt x="2651035" y="191876"/>
                  </a:lnTo>
                  <a:lnTo>
                    <a:pt x="2647229" y="239287"/>
                  </a:lnTo>
                  <a:lnTo>
                    <a:pt x="2642597" y="286461"/>
                  </a:lnTo>
                  <a:lnTo>
                    <a:pt x="2637147" y="333390"/>
                  </a:lnTo>
                  <a:lnTo>
                    <a:pt x="2630885" y="380067"/>
                  </a:lnTo>
                  <a:lnTo>
                    <a:pt x="2623818" y="426484"/>
                  </a:lnTo>
                  <a:lnTo>
                    <a:pt x="2615956" y="472634"/>
                  </a:lnTo>
                  <a:lnTo>
                    <a:pt x="2607303" y="518511"/>
                  </a:lnTo>
                  <a:lnTo>
                    <a:pt x="2597868" y="564106"/>
                  </a:lnTo>
                  <a:lnTo>
                    <a:pt x="2587658" y="609413"/>
                  </a:lnTo>
                  <a:lnTo>
                    <a:pt x="2576680" y="654424"/>
                  </a:lnTo>
                  <a:lnTo>
                    <a:pt x="2564942" y="699132"/>
                  </a:lnTo>
                  <a:lnTo>
                    <a:pt x="2552451" y="743530"/>
                  </a:lnTo>
                  <a:lnTo>
                    <a:pt x="2539213" y="787610"/>
                  </a:lnTo>
                  <a:lnTo>
                    <a:pt x="2525237" y="831366"/>
                  </a:lnTo>
                  <a:lnTo>
                    <a:pt x="2510529" y="874789"/>
                  </a:lnTo>
                  <a:lnTo>
                    <a:pt x="2495097" y="917873"/>
                  </a:lnTo>
                  <a:lnTo>
                    <a:pt x="2478948" y="960611"/>
                  </a:lnTo>
                  <a:lnTo>
                    <a:pt x="2462090" y="1002994"/>
                  </a:lnTo>
                  <a:lnTo>
                    <a:pt x="2444528" y="1045017"/>
                  </a:lnTo>
                  <a:lnTo>
                    <a:pt x="2426272" y="1086671"/>
                  </a:lnTo>
                  <a:lnTo>
                    <a:pt x="2407328" y="1127950"/>
                  </a:lnTo>
                  <a:lnTo>
                    <a:pt x="2387703" y="1168845"/>
                  </a:lnTo>
                  <a:lnTo>
                    <a:pt x="2367405" y="1209351"/>
                  </a:lnTo>
                  <a:lnTo>
                    <a:pt x="2346441" y="1249459"/>
                  </a:lnTo>
                  <a:lnTo>
                    <a:pt x="2324817" y="1289162"/>
                  </a:lnTo>
                  <a:lnTo>
                    <a:pt x="2302543" y="1328454"/>
                  </a:lnTo>
                  <a:lnTo>
                    <a:pt x="2279624" y="1367326"/>
                  </a:lnTo>
                  <a:lnTo>
                    <a:pt x="2256067" y="1405772"/>
                  </a:lnTo>
                  <a:lnTo>
                    <a:pt x="2231881" y="1443784"/>
                  </a:lnTo>
                  <a:lnTo>
                    <a:pt x="2207073" y="1481355"/>
                  </a:lnTo>
                  <a:lnTo>
                    <a:pt x="2181649" y="1518478"/>
                  </a:lnTo>
                  <a:lnTo>
                    <a:pt x="2155617" y="1555145"/>
                  </a:lnTo>
                  <a:lnTo>
                    <a:pt x="2128984" y="1591350"/>
                  </a:lnTo>
                  <a:lnTo>
                    <a:pt x="2101758" y="1627084"/>
                  </a:lnTo>
                  <a:lnTo>
                    <a:pt x="2073946" y="1662341"/>
                  </a:lnTo>
                  <a:lnTo>
                    <a:pt x="2045554" y="1697114"/>
                  </a:lnTo>
                  <a:lnTo>
                    <a:pt x="2016591" y="1731395"/>
                  </a:lnTo>
                  <a:lnTo>
                    <a:pt x="1987064" y="1765176"/>
                  </a:lnTo>
                  <a:lnTo>
                    <a:pt x="1956979" y="1798452"/>
                  </a:lnTo>
                  <a:lnTo>
                    <a:pt x="1926344" y="1831214"/>
                  </a:lnTo>
                  <a:lnTo>
                    <a:pt x="1895167" y="1863454"/>
                  </a:lnTo>
                  <a:lnTo>
                    <a:pt x="1863454" y="1895167"/>
                  </a:lnTo>
                  <a:lnTo>
                    <a:pt x="1831214" y="1926344"/>
                  </a:lnTo>
                  <a:lnTo>
                    <a:pt x="1798452" y="1956979"/>
                  </a:lnTo>
                  <a:lnTo>
                    <a:pt x="1765176" y="1987064"/>
                  </a:lnTo>
                  <a:lnTo>
                    <a:pt x="1731395" y="2016591"/>
                  </a:lnTo>
                  <a:lnTo>
                    <a:pt x="1697114" y="2045554"/>
                  </a:lnTo>
                  <a:lnTo>
                    <a:pt x="1662341" y="2073946"/>
                  </a:lnTo>
                  <a:lnTo>
                    <a:pt x="1627084" y="2101758"/>
                  </a:lnTo>
                  <a:lnTo>
                    <a:pt x="1591350" y="2128984"/>
                  </a:lnTo>
                  <a:lnTo>
                    <a:pt x="1555145" y="2155617"/>
                  </a:lnTo>
                  <a:lnTo>
                    <a:pt x="1518478" y="2181649"/>
                  </a:lnTo>
                  <a:lnTo>
                    <a:pt x="1481355" y="2207073"/>
                  </a:lnTo>
                  <a:lnTo>
                    <a:pt x="1443784" y="2231881"/>
                  </a:lnTo>
                  <a:lnTo>
                    <a:pt x="1405772" y="2256067"/>
                  </a:lnTo>
                  <a:lnTo>
                    <a:pt x="1367326" y="2279624"/>
                  </a:lnTo>
                  <a:lnTo>
                    <a:pt x="1328454" y="2302543"/>
                  </a:lnTo>
                  <a:lnTo>
                    <a:pt x="1289162" y="2324817"/>
                  </a:lnTo>
                  <a:lnTo>
                    <a:pt x="1249459" y="2346441"/>
                  </a:lnTo>
                  <a:lnTo>
                    <a:pt x="1209351" y="2367405"/>
                  </a:lnTo>
                  <a:lnTo>
                    <a:pt x="1168845" y="2387703"/>
                  </a:lnTo>
                  <a:lnTo>
                    <a:pt x="1127950" y="2407328"/>
                  </a:lnTo>
                  <a:lnTo>
                    <a:pt x="1086671" y="2426272"/>
                  </a:lnTo>
                  <a:lnTo>
                    <a:pt x="1045017" y="2444528"/>
                  </a:lnTo>
                  <a:lnTo>
                    <a:pt x="1002994" y="2462090"/>
                  </a:lnTo>
                  <a:lnTo>
                    <a:pt x="960611" y="2478948"/>
                  </a:lnTo>
                  <a:lnTo>
                    <a:pt x="917873" y="2495097"/>
                  </a:lnTo>
                  <a:lnTo>
                    <a:pt x="874789" y="2510529"/>
                  </a:lnTo>
                  <a:lnTo>
                    <a:pt x="831366" y="2525237"/>
                  </a:lnTo>
                  <a:lnTo>
                    <a:pt x="787610" y="2539213"/>
                  </a:lnTo>
                  <a:lnTo>
                    <a:pt x="743530" y="2552451"/>
                  </a:lnTo>
                  <a:lnTo>
                    <a:pt x="699132" y="2564942"/>
                  </a:lnTo>
                  <a:lnTo>
                    <a:pt x="654424" y="2576680"/>
                  </a:lnTo>
                  <a:lnTo>
                    <a:pt x="609413" y="2587658"/>
                  </a:lnTo>
                  <a:lnTo>
                    <a:pt x="564106" y="2597868"/>
                  </a:lnTo>
                  <a:lnTo>
                    <a:pt x="518511" y="2607303"/>
                  </a:lnTo>
                  <a:lnTo>
                    <a:pt x="472634" y="2615956"/>
                  </a:lnTo>
                  <a:lnTo>
                    <a:pt x="426484" y="2623818"/>
                  </a:lnTo>
                  <a:lnTo>
                    <a:pt x="380067" y="2630885"/>
                  </a:lnTo>
                  <a:lnTo>
                    <a:pt x="333390" y="2637147"/>
                  </a:lnTo>
                  <a:lnTo>
                    <a:pt x="286461" y="2642597"/>
                  </a:lnTo>
                  <a:lnTo>
                    <a:pt x="239287" y="2647229"/>
                  </a:lnTo>
                  <a:lnTo>
                    <a:pt x="191876" y="2651035"/>
                  </a:lnTo>
                  <a:lnTo>
                    <a:pt x="144234" y="2654008"/>
                  </a:lnTo>
                  <a:lnTo>
                    <a:pt x="96370" y="2656141"/>
                  </a:lnTo>
                  <a:lnTo>
                    <a:pt x="48289" y="2657426"/>
                  </a:lnTo>
                  <a:lnTo>
                    <a:pt x="0" y="2657855"/>
                  </a:lnTo>
                  <a:lnTo>
                    <a:pt x="0" y="0"/>
                  </a:lnTo>
                  <a:lnTo>
                    <a:pt x="2657855" y="0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8117585" y="5365750"/>
            <a:ext cx="1449705" cy="6623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 indent="405130">
              <a:lnSpc>
                <a:spcPts val="2380"/>
              </a:lnSpc>
              <a:spcBef>
                <a:spcPts val="390"/>
              </a:spcBef>
            </a:pPr>
            <a:r>
              <a:rPr sz="2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2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Cor</a:t>
            </a:r>
            <a:r>
              <a:rPr sz="2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22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uption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112765" y="4782058"/>
            <a:ext cx="2672080" cy="2670810"/>
            <a:chOff x="5112765" y="4782058"/>
            <a:chExt cx="2672080" cy="2670810"/>
          </a:xfrm>
        </p:grpSpPr>
        <p:sp>
          <p:nvSpPr>
            <p:cNvPr id="33" name="object 33"/>
            <p:cNvSpPr/>
            <p:nvPr/>
          </p:nvSpPr>
          <p:spPr>
            <a:xfrm>
              <a:off x="5119115" y="4788408"/>
              <a:ext cx="2659380" cy="2658110"/>
            </a:xfrm>
            <a:custGeom>
              <a:avLst/>
              <a:gdLst/>
              <a:ahLst/>
              <a:cxnLst/>
              <a:rect l="l" t="t" r="r" b="b"/>
              <a:pathLst>
                <a:path w="2659379" h="2658109">
                  <a:moveTo>
                    <a:pt x="2659380" y="0"/>
                  </a:moveTo>
                  <a:lnTo>
                    <a:pt x="0" y="0"/>
                  </a:lnTo>
                  <a:lnTo>
                    <a:pt x="430" y="48289"/>
                  </a:lnTo>
                  <a:lnTo>
                    <a:pt x="1715" y="96370"/>
                  </a:lnTo>
                  <a:lnTo>
                    <a:pt x="3849" y="144234"/>
                  </a:lnTo>
                  <a:lnTo>
                    <a:pt x="6823" y="191876"/>
                  </a:lnTo>
                  <a:lnTo>
                    <a:pt x="10631" y="239287"/>
                  </a:lnTo>
                  <a:lnTo>
                    <a:pt x="15266" y="286461"/>
                  </a:lnTo>
                  <a:lnTo>
                    <a:pt x="20720" y="333390"/>
                  </a:lnTo>
                  <a:lnTo>
                    <a:pt x="26985" y="380067"/>
                  </a:lnTo>
                  <a:lnTo>
                    <a:pt x="34055" y="426484"/>
                  </a:lnTo>
                  <a:lnTo>
                    <a:pt x="41922" y="472634"/>
                  </a:lnTo>
                  <a:lnTo>
                    <a:pt x="50579" y="518511"/>
                  </a:lnTo>
                  <a:lnTo>
                    <a:pt x="60019" y="564106"/>
                  </a:lnTo>
                  <a:lnTo>
                    <a:pt x="70235" y="609413"/>
                  </a:lnTo>
                  <a:lnTo>
                    <a:pt x="81218" y="654424"/>
                  </a:lnTo>
                  <a:lnTo>
                    <a:pt x="92963" y="699132"/>
                  </a:lnTo>
                  <a:lnTo>
                    <a:pt x="105461" y="743530"/>
                  </a:lnTo>
                  <a:lnTo>
                    <a:pt x="118706" y="787610"/>
                  </a:lnTo>
                  <a:lnTo>
                    <a:pt x="132690" y="831366"/>
                  </a:lnTo>
                  <a:lnTo>
                    <a:pt x="147405" y="874789"/>
                  </a:lnTo>
                  <a:lnTo>
                    <a:pt x="162846" y="917873"/>
                  </a:lnTo>
                  <a:lnTo>
                    <a:pt x="179004" y="960611"/>
                  </a:lnTo>
                  <a:lnTo>
                    <a:pt x="195871" y="1002994"/>
                  </a:lnTo>
                  <a:lnTo>
                    <a:pt x="213442" y="1045017"/>
                  </a:lnTo>
                  <a:lnTo>
                    <a:pt x="231708" y="1086671"/>
                  </a:lnTo>
                  <a:lnTo>
                    <a:pt x="250663" y="1127950"/>
                  </a:lnTo>
                  <a:lnTo>
                    <a:pt x="270298" y="1168845"/>
                  </a:lnTo>
                  <a:lnTo>
                    <a:pt x="290608" y="1209351"/>
                  </a:lnTo>
                  <a:lnTo>
                    <a:pt x="311584" y="1249459"/>
                  </a:lnTo>
                  <a:lnTo>
                    <a:pt x="333219" y="1289162"/>
                  </a:lnTo>
                  <a:lnTo>
                    <a:pt x="355506" y="1328454"/>
                  </a:lnTo>
                  <a:lnTo>
                    <a:pt x="378437" y="1367326"/>
                  </a:lnTo>
                  <a:lnTo>
                    <a:pt x="402007" y="1405772"/>
                  </a:lnTo>
                  <a:lnTo>
                    <a:pt x="426206" y="1443784"/>
                  </a:lnTo>
                  <a:lnTo>
                    <a:pt x="451028" y="1481355"/>
                  </a:lnTo>
                  <a:lnTo>
                    <a:pt x="476466" y="1518478"/>
                  </a:lnTo>
                  <a:lnTo>
                    <a:pt x="502513" y="1555145"/>
                  </a:lnTo>
                  <a:lnTo>
                    <a:pt x="529160" y="1591350"/>
                  </a:lnTo>
                  <a:lnTo>
                    <a:pt x="556401" y="1627084"/>
                  </a:lnTo>
                  <a:lnTo>
                    <a:pt x="584229" y="1662341"/>
                  </a:lnTo>
                  <a:lnTo>
                    <a:pt x="612636" y="1697114"/>
                  </a:lnTo>
                  <a:lnTo>
                    <a:pt x="641616" y="1731395"/>
                  </a:lnTo>
                  <a:lnTo>
                    <a:pt x="671160" y="1765176"/>
                  </a:lnTo>
                  <a:lnTo>
                    <a:pt x="701261" y="1798452"/>
                  </a:lnTo>
                  <a:lnTo>
                    <a:pt x="731913" y="1831214"/>
                  </a:lnTo>
                  <a:lnTo>
                    <a:pt x="763108" y="1863454"/>
                  </a:lnTo>
                  <a:lnTo>
                    <a:pt x="794838" y="1895167"/>
                  </a:lnTo>
                  <a:lnTo>
                    <a:pt x="827097" y="1926344"/>
                  </a:lnTo>
                  <a:lnTo>
                    <a:pt x="859877" y="1956979"/>
                  </a:lnTo>
                  <a:lnTo>
                    <a:pt x="893171" y="1987064"/>
                  </a:lnTo>
                  <a:lnTo>
                    <a:pt x="926972" y="2016591"/>
                  </a:lnTo>
                  <a:lnTo>
                    <a:pt x="961272" y="2045554"/>
                  </a:lnTo>
                  <a:lnTo>
                    <a:pt x="996065" y="2073946"/>
                  </a:lnTo>
                  <a:lnTo>
                    <a:pt x="1031342" y="2101758"/>
                  </a:lnTo>
                  <a:lnTo>
                    <a:pt x="1067096" y="2128984"/>
                  </a:lnTo>
                  <a:lnTo>
                    <a:pt x="1103322" y="2155617"/>
                  </a:lnTo>
                  <a:lnTo>
                    <a:pt x="1140010" y="2181649"/>
                  </a:lnTo>
                  <a:lnTo>
                    <a:pt x="1177154" y="2207073"/>
                  </a:lnTo>
                  <a:lnTo>
                    <a:pt x="1214746" y="2231881"/>
                  </a:lnTo>
                  <a:lnTo>
                    <a:pt x="1252780" y="2256067"/>
                  </a:lnTo>
                  <a:lnTo>
                    <a:pt x="1291248" y="2279624"/>
                  </a:lnTo>
                  <a:lnTo>
                    <a:pt x="1330142" y="2302543"/>
                  </a:lnTo>
                  <a:lnTo>
                    <a:pt x="1369456" y="2324817"/>
                  </a:lnTo>
                  <a:lnTo>
                    <a:pt x="1409183" y="2346441"/>
                  </a:lnTo>
                  <a:lnTo>
                    <a:pt x="1449314" y="2367405"/>
                  </a:lnTo>
                  <a:lnTo>
                    <a:pt x="1489843" y="2387703"/>
                  </a:lnTo>
                  <a:lnTo>
                    <a:pt x="1530762" y="2407328"/>
                  </a:lnTo>
                  <a:lnTo>
                    <a:pt x="1572065" y="2426272"/>
                  </a:lnTo>
                  <a:lnTo>
                    <a:pt x="1613743" y="2444528"/>
                  </a:lnTo>
                  <a:lnTo>
                    <a:pt x="1655790" y="2462090"/>
                  </a:lnTo>
                  <a:lnTo>
                    <a:pt x="1698198" y="2478948"/>
                  </a:lnTo>
                  <a:lnTo>
                    <a:pt x="1740961" y="2495097"/>
                  </a:lnTo>
                  <a:lnTo>
                    <a:pt x="1784070" y="2510529"/>
                  </a:lnTo>
                  <a:lnTo>
                    <a:pt x="1827519" y="2525237"/>
                  </a:lnTo>
                  <a:lnTo>
                    <a:pt x="1871300" y="2539213"/>
                  </a:lnTo>
                  <a:lnTo>
                    <a:pt x="1915406" y="2552451"/>
                  </a:lnTo>
                  <a:lnTo>
                    <a:pt x="1959830" y="2564942"/>
                  </a:lnTo>
                  <a:lnTo>
                    <a:pt x="2004564" y="2576680"/>
                  </a:lnTo>
                  <a:lnTo>
                    <a:pt x="2049602" y="2587658"/>
                  </a:lnTo>
                  <a:lnTo>
                    <a:pt x="2094935" y="2597868"/>
                  </a:lnTo>
                  <a:lnTo>
                    <a:pt x="2140558" y="2607303"/>
                  </a:lnTo>
                  <a:lnTo>
                    <a:pt x="2186461" y="2615956"/>
                  </a:lnTo>
                  <a:lnTo>
                    <a:pt x="2232639" y="2623818"/>
                  </a:lnTo>
                  <a:lnTo>
                    <a:pt x="2279084" y="2630885"/>
                  </a:lnTo>
                  <a:lnTo>
                    <a:pt x="2325789" y="2637147"/>
                  </a:lnTo>
                  <a:lnTo>
                    <a:pt x="2372745" y="2642597"/>
                  </a:lnTo>
                  <a:lnTo>
                    <a:pt x="2419947" y="2647229"/>
                  </a:lnTo>
                  <a:lnTo>
                    <a:pt x="2467387" y="2651035"/>
                  </a:lnTo>
                  <a:lnTo>
                    <a:pt x="2515058" y="2654008"/>
                  </a:lnTo>
                  <a:lnTo>
                    <a:pt x="2562951" y="2656141"/>
                  </a:lnTo>
                  <a:lnTo>
                    <a:pt x="2611061" y="2657426"/>
                  </a:lnTo>
                  <a:lnTo>
                    <a:pt x="2659380" y="2657855"/>
                  </a:lnTo>
                  <a:lnTo>
                    <a:pt x="2659380" y="0"/>
                  </a:lnTo>
                  <a:close/>
                </a:path>
              </a:pathLst>
            </a:custGeom>
            <a:solidFill>
              <a:srgbClr val="58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119115" y="4788408"/>
              <a:ext cx="2659380" cy="2658110"/>
            </a:xfrm>
            <a:custGeom>
              <a:avLst/>
              <a:gdLst/>
              <a:ahLst/>
              <a:cxnLst/>
              <a:rect l="l" t="t" r="r" b="b"/>
              <a:pathLst>
                <a:path w="2659379" h="2658109">
                  <a:moveTo>
                    <a:pt x="2659380" y="2657855"/>
                  </a:moveTo>
                  <a:lnTo>
                    <a:pt x="2611061" y="2657426"/>
                  </a:lnTo>
                  <a:lnTo>
                    <a:pt x="2562951" y="2656141"/>
                  </a:lnTo>
                  <a:lnTo>
                    <a:pt x="2515058" y="2654008"/>
                  </a:lnTo>
                  <a:lnTo>
                    <a:pt x="2467387" y="2651035"/>
                  </a:lnTo>
                  <a:lnTo>
                    <a:pt x="2419947" y="2647229"/>
                  </a:lnTo>
                  <a:lnTo>
                    <a:pt x="2372745" y="2642597"/>
                  </a:lnTo>
                  <a:lnTo>
                    <a:pt x="2325789" y="2637147"/>
                  </a:lnTo>
                  <a:lnTo>
                    <a:pt x="2279084" y="2630885"/>
                  </a:lnTo>
                  <a:lnTo>
                    <a:pt x="2232639" y="2623818"/>
                  </a:lnTo>
                  <a:lnTo>
                    <a:pt x="2186461" y="2615956"/>
                  </a:lnTo>
                  <a:lnTo>
                    <a:pt x="2140558" y="2607303"/>
                  </a:lnTo>
                  <a:lnTo>
                    <a:pt x="2094935" y="2597868"/>
                  </a:lnTo>
                  <a:lnTo>
                    <a:pt x="2049602" y="2587658"/>
                  </a:lnTo>
                  <a:lnTo>
                    <a:pt x="2004564" y="2576680"/>
                  </a:lnTo>
                  <a:lnTo>
                    <a:pt x="1959830" y="2564942"/>
                  </a:lnTo>
                  <a:lnTo>
                    <a:pt x="1915406" y="2552451"/>
                  </a:lnTo>
                  <a:lnTo>
                    <a:pt x="1871300" y="2539213"/>
                  </a:lnTo>
                  <a:lnTo>
                    <a:pt x="1827519" y="2525237"/>
                  </a:lnTo>
                  <a:lnTo>
                    <a:pt x="1784070" y="2510529"/>
                  </a:lnTo>
                  <a:lnTo>
                    <a:pt x="1740961" y="2495097"/>
                  </a:lnTo>
                  <a:lnTo>
                    <a:pt x="1698198" y="2478948"/>
                  </a:lnTo>
                  <a:lnTo>
                    <a:pt x="1655790" y="2462090"/>
                  </a:lnTo>
                  <a:lnTo>
                    <a:pt x="1613743" y="2444528"/>
                  </a:lnTo>
                  <a:lnTo>
                    <a:pt x="1572065" y="2426272"/>
                  </a:lnTo>
                  <a:lnTo>
                    <a:pt x="1530762" y="2407328"/>
                  </a:lnTo>
                  <a:lnTo>
                    <a:pt x="1489843" y="2387703"/>
                  </a:lnTo>
                  <a:lnTo>
                    <a:pt x="1449314" y="2367405"/>
                  </a:lnTo>
                  <a:lnTo>
                    <a:pt x="1409183" y="2346441"/>
                  </a:lnTo>
                  <a:lnTo>
                    <a:pt x="1369456" y="2324817"/>
                  </a:lnTo>
                  <a:lnTo>
                    <a:pt x="1330142" y="2302543"/>
                  </a:lnTo>
                  <a:lnTo>
                    <a:pt x="1291248" y="2279624"/>
                  </a:lnTo>
                  <a:lnTo>
                    <a:pt x="1252780" y="2256067"/>
                  </a:lnTo>
                  <a:lnTo>
                    <a:pt x="1214746" y="2231881"/>
                  </a:lnTo>
                  <a:lnTo>
                    <a:pt x="1177154" y="2207073"/>
                  </a:lnTo>
                  <a:lnTo>
                    <a:pt x="1140010" y="2181649"/>
                  </a:lnTo>
                  <a:lnTo>
                    <a:pt x="1103322" y="2155617"/>
                  </a:lnTo>
                  <a:lnTo>
                    <a:pt x="1067096" y="2128984"/>
                  </a:lnTo>
                  <a:lnTo>
                    <a:pt x="1031342" y="2101758"/>
                  </a:lnTo>
                  <a:lnTo>
                    <a:pt x="996065" y="2073946"/>
                  </a:lnTo>
                  <a:lnTo>
                    <a:pt x="961272" y="2045554"/>
                  </a:lnTo>
                  <a:lnTo>
                    <a:pt x="926972" y="2016591"/>
                  </a:lnTo>
                  <a:lnTo>
                    <a:pt x="893171" y="1987064"/>
                  </a:lnTo>
                  <a:lnTo>
                    <a:pt x="859877" y="1956979"/>
                  </a:lnTo>
                  <a:lnTo>
                    <a:pt x="827097" y="1926344"/>
                  </a:lnTo>
                  <a:lnTo>
                    <a:pt x="794838" y="1895167"/>
                  </a:lnTo>
                  <a:lnTo>
                    <a:pt x="763108" y="1863454"/>
                  </a:lnTo>
                  <a:lnTo>
                    <a:pt x="731913" y="1831214"/>
                  </a:lnTo>
                  <a:lnTo>
                    <a:pt x="701261" y="1798452"/>
                  </a:lnTo>
                  <a:lnTo>
                    <a:pt x="671160" y="1765176"/>
                  </a:lnTo>
                  <a:lnTo>
                    <a:pt x="641616" y="1731395"/>
                  </a:lnTo>
                  <a:lnTo>
                    <a:pt x="612636" y="1697114"/>
                  </a:lnTo>
                  <a:lnTo>
                    <a:pt x="584229" y="1662341"/>
                  </a:lnTo>
                  <a:lnTo>
                    <a:pt x="556401" y="1627084"/>
                  </a:lnTo>
                  <a:lnTo>
                    <a:pt x="529160" y="1591350"/>
                  </a:lnTo>
                  <a:lnTo>
                    <a:pt x="502513" y="1555145"/>
                  </a:lnTo>
                  <a:lnTo>
                    <a:pt x="476466" y="1518478"/>
                  </a:lnTo>
                  <a:lnTo>
                    <a:pt x="451028" y="1481355"/>
                  </a:lnTo>
                  <a:lnTo>
                    <a:pt x="426206" y="1443784"/>
                  </a:lnTo>
                  <a:lnTo>
                    <a:pt x="402007" y="1405772"/>
                  </a:lnTo>
                  <a:lnTo>
                    <a:pt x="378437" y="1367326"/>
                  </a:lnTo>
                  <a:lnTo>
                    <a:pt x="355506" y="1328454"/>
                  </a:lnTo>
                  <a:lnTo>
                    <a:pt x="333219" y="1289162"/>
                  </a:lnTo>
                  <a:lnTo>
                    <a:pt x="311584" y="1249459"/>
                  </a:lnTo>
                  <a:lnTo>
                    <a:pt x="290608" y="1209351"/>
                  </a:lnTo>
                  <a:lnTo>
                    <a:pt x="270298" y="1168845"/>
                  </a:lnTo>
                  <a:lnTo>
                    <a:pt x="250663" y="1127950"/>
                  </a:lnTo>
                  <a:lnTo>
                    <a:pt x="231708" y="1086671"/>
                  </a:lnTo>
                  <a:lnTo>
                    <a:pt x="213442" y="1045017"/>
                  </a:lnTo>
                  <a:lnTo>
                    <a:pt x="195871" y="1002994"/>
                  </a:lnTo>
                  <a:lnTo>
                    <a:pt x="179004" y="960611"/>
                  </a:lnTo>
                  <a:lnTo>
                    <a:pt x="162846" y="917873"/>
                  </a:lnTo>
                  <a:lnTo>
                    <a:pt x="147405" y="874789"/>
                  </a:lnTo>
                  <a:lnTo>
                    <a:pt x="132690" y="831366"/>
                  </a:lnTo>
                  <a:lnTo>
                    <a:pt x="118706" y="787610"/>
                  </a:lnTo>
                  <a:lnTo>
                    <a:pt x="105461" y="743530"/>
                  </a:lnTo>
                  <a:lnTo>
                    <a:pt x="92963" y="699132"/>
                  </a:lnTo>
                  <a:lnTo>
                    <a:pt x="81218" y="654424"/>
                  </a:lnTo>
                  <a:lnTo>
                    <a:pt x="70235" y="609413"/>
                  </a:lnTo>
                  <a:lnTo>
                    <a:pt x="60019" y="564106"/>
                  </a:lnTo>
                  <a:lnTo>
                    <a:pt x="50579" y="518511"/>
                  </a:lnTo>
                  <a:lnTo>
                    <a:pt x="41922" y="472634"/>
                  </a:lnTo>
                  <a:lnTo>
                    <a:pt x="34055" y="426484"/>
                  </a:lnTo>
                  <a:lnTo>
                    <a:pt x="26985" y="380067"/>
                  </a:lnTo>
                  <a:lnTo>
                    <a:pt x="20720" y="333390"/>
                  </a:lnTo>
                  <a:lnTo>
                    <a:pt x="15266" y="286461"/>
                  </a:lnTo>
                  <a:lnTo>
                    <a:pt x="10631" y="239287"/>
                  </a:lnTo>
                  <a:lnTo>
                    <a:pt x="6823" y="191876"/>
                  </a:lnTo>
                  <a:lnTo>
                    <a:pt x="3849" y="144234"/>
                  </a:lnTo>
                  <a:lnTo>
                    <a:pt x="1715" y="96370"/>
                  </a:lnTo>
                  <a:lnTo>
                    <a:pt x="430" y="48289"/>
                  </a:lnTo>
                  <a:lnTo>
                    <a:pt x="0" y="0"/>
                  </a:lnTo>
                  <a:lnTo>
                    <a:pt x="2659380" y="0"/>
                  </a:lnTo>
                  <a:lnTo>
                    <a:pt x="2659380" y="2657855"/>
                  </a:lnTo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306439" y="5365750"/>
            <a:ext cx="1064895" cy="6623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95580" marR="5080" indent="-182880">
              <a:lnSpc>
                <a:spcPts val="2380"/>
              </a:lnSpc>
              <a:spcBef>
                <a:spcPts val="390"/>
              </a:spcBef>
            </a:pPr>
            <a:r>
              <a:rPr sz="2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Phy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ical  </a:t>
            </a:r>
            <a:r>
              <a:rPr sz="2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Theft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7424546" y="4218272"/>
            <a:ext cx="854075" cy="360680"/>
            <a:chOff x="7424546" y="4218272"/>
            <a:chExt cx="854075" cy="360680"/>
          </a:xfrm>
        </p:grpSpPr>
        <p:sp>
          <p:nvSpPr>
            <p:cNvPr id="37" name="object 37"/>
            <p:cNvSpPr/>
            <p:nvPr/>
          </p:nvSpPr>
          <p:spPr>
            <a:xfrm>
              <a:off x="7430642" y="4224368"/>
              <a:ext cx="842010" cy="348615"/>
            </a:xfrm>
            <a:custGeom>
              <a:avLst/>
              <a:gdLst/>
              <a:ahLst/>
              <a:cxnLst/>
              <a:rect l="l" t="t" r="r" b="b"/>
              <a:pathLst>
                <a:path w="842009" h="348614">
                  <a:moveTo>
                    <a:pt x="390607" y="0"/>
                  </a:moveTo>
                  <a:lnTo>
                    <a:pt x="341502" y="4477"/>
                  </a:lnTo>
                  <a:lnTo>
                    <a:pt x="289122" y="15035"/>
                  </a:lnTo>
                  <a:lnTo>
                    <a:pt x="239769" y="30983"/>
                  </a:lnTo>
                  <a:lnTo>
                    <a:pt x="193856" y="51904"/>
                  </a:lnTo>
                  <a:lnTo>
                    <a:pt x="151797" y="77384"/>
                  </a:lnTo>
                  <a:lnTo>
                    <a:pt x="114004" y="107005"/>
                  </a:lnTo>
                  <a:lnTo>
                    <a:pt x="80892" y="140351"/>
                  </a:lnTo>
                  <a:lnTo>
                    <a:pt x="52873" y="177006"/>
                  </a:lnTo>
                  <a:lnTo>
                    <a:pt x="30361" y="216554"/>
                  </a:lnTo>
                  <a:lnTo>
                    <a:pt x="13769" y="258579"/>
                  </a:lnTo>
                  <a:lnTo>
                    <a:pt x="3511" y="302664"/>
                  </a:lnTo>
                  <a:lnTo>
                    <a:pt x="0" y="348393"/>
                  </a:lnTo>
                  <a:lnTo>
                    <a:pt x="99949" y="348393"/>
                  </a:lnTo>
                  <a:lnTo>
                    <a:pt x="104416" y="306108"/>
                  </a:lnTo>
                  <a:lnTo>
                    <a:pt x="117377" y="265905"/>
                  </a:lnTo>
                  <a:lnTo>
                    <a:pt x="138170" y="228461"/>
                  </a:lnTo>
                  <a:lnTo>
                    <a:pt x="166131" y="194453"/>
                  </a:lnTo>
                  <a:lnTo>
                    <a:pt x="200600" y="164559"/>
                  </a:lnTo>
                  <a:lnTo>
                    <a:pt x="240913" y="139456"/>
                  </a:lnTo>
                  <a:lnTo>
                    <a:pt x="286408" y="119821"/>
                  </a:lnTo>
                  <a:lnTo>
                    <a:pt x="336423" y="106331"/>
                  </a:lnTo>
                  <a:lnTo>
                    <a:pt x="388552" y="99866"/>
                  </a:lnTo>
                  <a:lnTo>
                    <a:pt x="440180" y="100523"/>
                  </a:lnTo>
                  <a:lnTo>
                    <a:pt x="490328" y="107945"/>
                  </a:lnTo>
                  <a:lnTo>
                    <a:pt x="538019" y="121778"/>
                  </a:lnTo>
                  <a:lnTo>
                    <a:pt x="582275" y="141664"/>
                  </a:lnTo>
                  <a:lnTo>
                    <a:pt x="622119" y="167250"/>
                  </a:lnTo>
                  <a:lnTo>
                    <a:pt x="656572" y="198178"/>
                  </a:lnTo>
                  <a:lnTo>
                    <a:pt x="684656" y="234093"/>
                  </a:lnTo>
                  <a:lnTo>
                    <a:pt x="641984" y="234093"/>
                  </a:lnTo>
                  <a:lnTo>
                    <a:pt x="769238" y="348393"/>
                  </a:lnTo>
                  <a:lnTo>
                    <a:pt x="841755" y="234093"/>
                  </a:lnTo>
                  <a:lnTo>
                    <a:pt x="796416" y="234093"/>
                  </a:lnTo>
                  <a:lnTo>
                    <a:pt x="777464" y="195235"/>
                  </a:lnTo>
                  <a:lnTo>
                    <a:pt x="753653" y="159256"/>
                  </a:lnTo>
                  <a:lnTo>
                    <a:pt x="725408" y="126367"/>
                  </a:lnTo>
                  <a:lnTo>
                    <a:pt x="693151" y="96783"/>
                  </a:lnTo>
                  <a:lnTo>
                    <a:pt x="657307" y="70713"/>
                  </a:lnTo>
                  <a:lnTo>
                    <a:pt x="618299" y="48372"/>
                  </a:lnTo>
                  <a:lnTo>
                    <a:pt x="576550" y="29969"/>
                  </a:lnTo>
                  <a:lnTo>
                    <a:pt x="532482" y="15719"/>
                  </a:lnTo>
                  <a:lnTo>
                    <a:pt x="486521" y="5833"/>
                  </a:lnTo>
                  <a:lnTo>
                    <a:pt x="439088" y="522"/>
                  </a:lnTo>
                  <a:lnTo>
                    <a:pt x="390607" y="0"/>
                  </a:lnTo>
                  <a:close/>
                </a:path>
              </a:pathLst>
            </a:custGeom>
            <a:solidFill>
              <a:srgbClr val="B3C9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430642" y="4224368"/>
              <a:ext cx="842010" cy="348615"/>
            </a:xfrm>
            <a:custGeom>
              <a:avLst/>
              <a:gdLst/>
              <a:ahLst/>
              <a:cxnLst/>
              <a:rect l="l" t="t" r="r" b="b"/>
              <a:pathLst>
                <a:path w="842009" h="348614">
                  <a:moveTo>
                    <a:pt x="0" y="348393"/>
                  </a:moveTo>
                  <a:lnTo>
                    <a:pt x="3511" y="302664"/>
                  </a:lnTo>
                  <a:lnTo>
                    <a:pt x="13769" y="258579"/>
                  </a:lnTo>
                  <a:lnTo>
                    <a:pt x="30361" y="216554"/>
                  </a:lnTo>
                  <a:lnTo>
                    <a:pt x="52873" y="177006"/>
                  </a:lnTo>
                  <a:lnTo>
                    <a:pt x="80892" y="140351"/>
                  </a:lnTo>
                  <a:lnTo>
                    <a:pt x="114004" y="107005"/>
                  </a:lnTo>
                  <a:lnTo>
                    <a:pt x="151797" y="77384"/>
                  </a:lnTo>
                  <a:lnTo>
                    <a:pt x="193856" y="51904"/>
                  </a:lnTo>
                  <a:lnTo>
                    <a:pt x="239769" y="30983"/>
                  </a:lnTo>
                  <a:lnTo>
                    <a:pt x="289122" y="15035"/>
                  </a:lnTo>
                  <a:lnTo>
                    <a:pt x="341502" y="4477"/>
                  </a:lnTo>
                  <a:lnTo>
                    <a:pt x="390607" y="0"/>
                  </a:lnTo>
                  <a:lnTo>
                    <a:pt x="439088" y="522"/>
                  </a:lnTo>
                  <a:lnTo>
                    <a:pt x="486521" y="5833"/>
                  </a:lnTo>
                  <a:lnTo>
                    <a:pt x="532482" y="15719"/>
                  </a:lnTo>
                  <a:lnTo>
                    <a:pt x="576550" y="29969"/>
                  </a:lnTo>
                  <a:lnTo>
                    <a:pt x="618299" y="48372"/>
                  </a:lnTo>
                  <a:lnTo>
                    <a:pt x="657307" y="70713"/>
                  </a:lnTo>
                  <a:lnTo>
                    <a:pt x="693151" y="96783"/>
                  </a:lnTo>
                  <a:lnTo>
                    <a:pt x="725408" y="126367"/>
                  </a:lnTo>
                  <a:lnTo>
                    <a:pt x="753653" y="159256"/>
                  </a:lnTo>
                  <a:lnTo>
                    <a:pt x="777464" y="195235"/>
                  </a:lnTo>
                  <a:lnTo>
                    <a:pt x="796416" y="234093"/>
                  </a:lnTo>
                  <a:lnTo>
                    <a:pt x="841755" y="234093"/>
                  </a:lnTo>
                  <a:lnTo>
                    <a:pt x="769238" y="348393"/>
                  </a:lnTo>
                  <a:lnTo>
                    <a:pt x="641984" y="234093"/>
                  </a:lnTo>
                  <a:lnTo>
                    <a:pt x="684656" y="234093"/>
                  </a:lnTo>
                  <a:lnTo>
                    <a:pt x="656572" y="198178"/>
                  </a:lnTo>
                  <a:lnTo>
                    <a:pt x="622119" y="167250"/>
                  </a:lnTo>
                  <a:lnTo>
                    <a:pt x="582275" y="141664"/>
                  </a:lnTo>
                  <a:lnTo>
                    <a:pt x="538019" y="121778"/>
                  </a:lnTo>
                  <a:lnTo>
                    <a:pt x="490328" y="107945"/>
                  </a:lnTo>
                  <a:lnTo>
                    <a:pt x="440180" y="100523"/>
                  </a:lnTo>
                  <a:lnTo>
                    <a:pt x="388552" y="99866"/>
                  </a:lnTo>
                  <a:lnTo>
                    <a:pt x="336423" y="106331"/>
                  </a:lnTo>
                  <a:lnTo>
                    <a:pt x="286408" y="119821"/>
                  </a:lnTo>
                  <a:lnTo>
                    <a:pt x="240913" y="139456"/>
                  </a:lnTo>
                  <a:lnTo>
                    <a:pt x="200600" y="164559"/>
                  </a:lnTo>
                  <a:lnTo>
                    <a:pt x="166131" y="194453"/>
                  </a:lnTo>
                  <a:lnTo>
                    <a:pt x="138170" y="228461"/>
                  </a:lnTo>
                  <a:lnTo>
                    <a:pt x="117377" y="265905"/>
                  </a:lnTo>
                  <a:lnTo>
                    <a:pt x="104416" y="306108"/>
                  </a:lnTo>
                  <a:lnTo>
                    <a:pt x="99949" y="348393"/>
                  </a:lnTo>
                  <a:lnTo>
                    <a:pt x="0" y="348393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7401941" y="4873752"/>
            <a:ext cx="854075" cy="361315"/>
            <a:chOff x="7401941" y="4873752"/>
            <a:chExt cx="854075" cy="361315"/>
          </a:xfrm>
        </p:grpSpPr>
        <p:sp>
          <p:nvSpPr>
            <p:cNvPr id="40" name="object 40"/>
            <p:cNvSpPr/>
            <p:nvPr/>
          </p:nvSpPr>
          <p:spPr>
            <a:xfrm>
              <a:off x="7408037" y="4879848"/>
              <a:ext cx="842010" cy="349250"/>
            </a:xfrm>
            <a:custGeom>
              <a:avLst/>
              <a:gdLst/>
              <a:ahLst/>
              <a:cxnLst/>
              <a:rect l="l" t="t" r="r" b="b"/>
              <a:pathLst>
                <a:path w="842009" h="349250">
                  <a:moveTo>
                    <a:pt x="841756" y="0"/>
                  </a:moveTo>
                  <a:lnTo>
                    <a:pt x="741807" y="0"/>
                  </a:lnTo>
                  <a:lnTo>
                    <a:pt x="737339" y="42338"/>
                  </a:lnTo>
                  <a:lnTo>
                    <a:pt x="724378" y="82601"/>
                  </a:lnTo>
                  <a:lnTo>
                    <a:pt x="703585" y="120108"/>
                  </a:lnTo>
                  <a:lnTo>
                    <a:pt x="675624" y="154178"/>
                  </a:lnTo>
                  <a:lnTo>
                    <a:pt x="641155" y="184127"/>
                  </a:lnTo>
                  <a:lnTo>
                    <a:pt x="600842" y="209276"/>
                  </a:lnTo>
                  <a:lnTo>
                    <a:pt x="555347" y="228941"/>
                  </a:lnTo>
                  <a:lnTo>
                    <a:pt x="505333" y="242442"/>
                  </a:lnTo>
                  <a:lnTo>
                    <a:pt x="453203" y="248980"/>
                  </a:lnTo>
                  <a:lnTo>
                    <a:pt x="401575" y="248356"/>
                  </a:lnTo>
                  <a:lnTo>
                    <a:pt x="351427" y="240933"/>
                  </a:lnTo>
                  <a:lnTo>
                    <a:pt x="303736" y="227076"/>
                  </a:lnTo>
                  <a:lnTo>
                    <a:pt x="259480" y="207145"/>
                  </a:lnTo>
                  <a:lnTo>
                    <a:pt x="219636" y="181506"/>
                  </a:lnTo>
                  <a:lnTo>
                    <a:pt x="185183" y="150521"/>
                  </a:lnTo>
                  <a:lnTo>
                    <a:pt x="157099" y="114553"/>
                  </a:lnTo>
                  <a:lnTo>
                    <a:pt x="199771" y="114553"/>
                  </a:lnTo>
                  <a:lnTo>
                    <a:pt x="72517" y="0"/>
                  </a:lnTo>
                  <a:lnTo>
                    <a:pt x="0" y="114553"/>
                  </a:lnTo>
                  <a:lnTo>
                    <a:pt x="45339" y="114553"/>
                  </a:lnTo>
                  <a:lnTo>
                    <a:pt x="64291" y="153475"/>
                  </a:lnTo>
                  <a:lnTo>
                    <a:pt x="88102" y="189516"/>
                  </a:lnTo>
                  <a:lnTo>
                    <a:pt x="116347" y="222464"/>
                  </a:lnTo>
                  <a:lnTo>
                    <a:pt x="148604" y="252104"/>
                  </a:lnTo>
                  <a:lnTo>
                    <a:pt x="184448" y="278223"/>
                  </a:lnTo>
                  <a:lnTo>
                    <a:pt x="223456" y="300609"/>
                  </a:lnTo>
                  <a:lnTo>
                    <a:pt x="265205" y="319046"/>
                  </a:lnTo>
                  <a:lnTo>
                    <a:pt x="309273" y="333323"/>
                  </a:lnTo>
                  <a:lnTo>
                    <a:pt x="355234" y="343225"/>
                  </a:lnTo>
                  <a:lnTo>
                    <a:pt x="402667" y="348539"/>
                  </a:lnTo>
                  <a:lnTo>
                    <a:pt x="451148" y="349052"/>
                  </a:lnTo>
                  <a:lnTo>
                    <a:pt x="500253" y="344550"/>
                  </a:lnTo>
                  <a:lnTo>
                    <a:pt x="552633" y="333958"/>
                  </a:lnTo>
                  <a:lnTo>
                    <a:pt x="601986" y="317974"/>
                  </a:lnTo>
                  <a:lnTo>
                    <a:pt x="647899" y="297014"/>
                  </a:lnTo>
                  <a:lnTo>
                    <a:pt x="689958" y="271493"/>
                  </a:lnTo>
                  <a:lnTo>
                    <a:pt x="727751" y="241826"/>
                  </a:lnTo>
                  <a:lnTo>
                    <a:pt x="760863" y="208428"/>
                  </a:lnTo>
                  <a:lnTo>
                    <a:pt x="788882" y="171714"/>
                  </a:lnTo>
                  <a:lnTo>
                    <a:pt x="811394" y="132099"/>
                  </a:lnTo>
                  <a:lnTo>
                    <a:pt x="827986" y="89998"/>
                  </a:lnTo>
                  <a:lnTo>
                    <a:pt x="838244" y="45827"/>
                  </a:lnTo>
                  <a:lnTo>
                    <a:pt x="841756" y="0"/>
                  </a:lnTo>
                  <a:close/>
                </a:path>
              </a:pathLst>
            </a:custGeom>
            <a:solidFill>
              <a:srgbClr val="B3C9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408037" y="4879848"/>
              <a:ext cx="842010" cy="349250"/>
            </a:xfrm>
            <a:custGeom>
              <a:avLst/>
              <a:gdLst/>
              <a:ahLst/>
              <a:cxnLst/>
              <a:rect l="l" t="t" r="r" b="b"/>
              <a:pathLst>
                <a:path w="842009" h="349250">
                  <a:moveTo>
                    <a:pt x="841756" y="0"/>
                  </a:moveTo>
                  <a:lnTo>
                    <a:pt x="838244" y="45827"/>
                  </a:lnTo>
                  <a:lnTo>
                    <a:pt x="827986" y="89998"/>
                  </a:lnTo>
                  <a:lnTo>
                    <a:pt x="811394" y="132099"/>
                  </a:lnTo>
                  <a:lnTo>
                    <a:pt x="788882" y="171714"/>
                  </a:lnTo>
                  <a:lnTo>
                    <a:pt x="760863" y="208428"/>
                  </a:lnTo>
                  <a:lnTo>
                    <a:pt x="727751" y="241826"/>
                  </a:lnTo>
                  <a:lnTo>
                    <a:pt x="689958" y="271493"/>
                  </a:lnTo>
                  <a:lnTo>
                    <a:pt x="647899" y="297014"/>
                  </a:lnTo>
                  <a:lnTo>
                    <a:pt x="601986" y="317974"/>
                  </a:lnTo>
                  <a:lnTo>
                    <a:pt x="552633" y="333958"/>
                  </a:lnTo>
                  <a:lnTo>
                    <a:pt x="500253" y="344550"/>
                  </a:lnTo>
                  <a:lnTo>
                    <a:pt x="451148" y="349052"/>
                  </a:lnTo>
                  <a:lnTo>
                    <a:pt x="402667" y="348539"/>
                  </a:lnTo>
                  <a:lnTo>
                    <a:pt x="355234" y="343225"/>
                  </a:lnTo>
                  <a:lnTo>
                    <a:pt x="309273" y="333323"/>
                  </a:lnTo>
                  <a:lnTo>
                    <a:pt x="265205" y="319046"/>
                  </a:lnTo>
                  <a:lnTo>
                    <a:pt x="223456" y="300609"/>
                  </a:lnTo>
                  <a:lnTo>
                    <a:pt x="184448" y="278223"/>
                  </a:lnTo>
                  <a:lnTo>
                    <a:pt x="148604" y="252104"/>
                  </a:lnTo>
                  <a:lnTo>
                    <a:pt x="116347" y="222464"/>
                  </a:lnTo>
                  <a:lnTo>
                    <a:pt x="88102" y="189516"/>
                  </a:lnTo>
                  <a:lnTo>
                    <a:pt x="64291" y="153475"/>
                  </a:lnTo>
                  <a:lnTo>
                    <a:pt x="45339" y="114553"/>
                  </a:lnTo>
                  <a:lnTo>
                    <a:pt x="0" y="114553"/>
                  </a:lnTo>
                  <a:lnTo>
                    <a:pt x="72517" y="0"/>
                  </a:lnTo>
                  <a:lnTo>
                    <a:pt x="199771" y="114553"/>
                  </a:lnTo>
                  <a:lnTo>
                    <a:pt x="157099" y="114553"/>
                  </a:lnTo>
                  <a:lnTo>
                    <a:pt x="185183" y="150521"/>
                  </a:lnTo>
                  <a:lnTo>
                    <a:pt x="219636" y="181506"/>
                  </a:lnTo>
                  <a:lnTo>
                    <a:pt x="259480" y="207145"/>
                  </a:lnTo>
                  <a:lnTo>
                    <a:pt x="303736" y="227076"/>
                  </a:lnTo>
                  <a:lnTo>
                    <a:pt x="351427" y="240933"/>
                  </a:lnTo>
                  <a:lnTo>
                    <a:pt x="401575" y="248356"/>
                  </a:lnTo>
                  <a:lnTo>
                    <a:pt x="453203" y="248980"/>
                  </a:lnTo>
                  <a:lnTo>
                    <a:pt x="505333" y="242442"/>
                  </a:lnTo>
                  <a:lnTo>
                    <a:pt x="555347" y="228941"/>
                  </a:lnTo>
                  <a:lnTo>
                    <a:pt x="600842" y="209276"/>
                  </a:lnTo>
                  <a:lnTo>
                    <a:pt x="641155" y="184127"/>
                  </a:lnTo>
                  <a:lnTo>
                    <a:pt x="675624" y="154178"/>
                  </a:lnTo>
                  <a:lnTo>
                    <a:pt x="703585" y="120108"/>
                  </a:lnTo>
                  <a:lnTo>
                    <a:pt x="724378" y="82601"/>
                  </a:lnTo>
                  <a:lnTo>
                    <a:pt x="737339" y="42338"/>
                  </a:lnTo>
                  <a:lnTo>
                    <a:pt x="741807" y="0"/>
                  </a:lnTo>
                  <a:lnTo>
                    <a:pt x="841756" y="0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2" name="object 4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934443" y="5826252"/>
            <a:ext cx="2508504" cy="2028317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063983" y="1699260"/>
            <a:ext cx="1978151" cy="1482852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46148" y="1699260"/>
            <a:ext cx="1691639" cy="1691640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62683" y="5826252"/>
            <a:ext cx="1964436" cy="1964436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70980" y="260730"/>
            <a:ext cx="31115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0" dirty="0">
                <a:latin typeface="Arial"/>
                <a:cs typeface="Arial"/>
              </a:rPr>
              <a:t>Hardware</a:t>
            </a:r>
            <a:r>
              <a:rPr spc="-80" dirty="0">
                <a:latin typeface="Arial"/>
                <a:cs typeface="Arial"/>
              </a:rPr>
              <a:t> </a:t>
            </a:r>
            <a:r>
              <a:rPr spc="70" dirty="0">
                <a:latin typeface="Arial"/>
                <a:cs typeface="Arial"/>
              </a:rPr>
              <a:t>Failure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3955" y="646176"/>
            <a:ext cx="4820411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787398" y="2249170"/>
            <a:ext cx="2745740" cy="1581150"/>
            <a:chOff x="1787398" y="2249170"/>
            <a:chExt cx="2745740" cy="1581150"/>
          </a:xfrm>
        </p:grpSpPr>
        <p:sp>
          <p:nvSpPr>
            <p:cNvPr id="5" name="object 5"/>
            <p:cNvSpPr/>
            <p:nvPr/>
          </p:nvSpPr>
          <p:spPr>
            <a:xfrm>
              <a:off x="1793748" y="2255520"/>
              <a:ext cx="2733040" cy="1568450"/>
            </a:xfrm>
            <a:custGeom>
              <a:avLst/>
              <a:gdLst/>
              <a:ahLst/>
              <a:cxnLst/>
              <a:rect l="l" t="t" r="r" b="b"/>
              <a:pathLst>
                <a:path w="2733040" h="1568450">
                  <a:moveTo>
                    <a:pt x="2575687" y="0"/>
                  </a:moveTo>
                  <a:lnTo>
                    <a:pt x="156844" y="0"/>
                  </a:lnTo>
                  <a:lnTo>
                    <a:pt x="107273" y="7996"/>
                  </a:lnTo>
                  <a:lnTo>
                    <a:pt x="64218" y="30264"/>
                  </a:lnTo>
                  <a:lnTo>
                    <a:pt x="30264" y="64218"/>
                  </a:lnTo>
                  <a:lnTo>
                    <a:pt x="7996" y="107273"/>
                  </a:lnTo>
                  <a:lnTo>
                    <a:pt x="0" y="156845"/>
                  </a:lnTo>
                  <a:lnTo>
                    <a:pt x="0" y="1411351"/>
                  </a:lnTo>
                  <a:lnTo>
                    <a:pt x="7996" y="1460922"/>
                  </a:lnTo>
                  <a:lnTo>
                    <a:pt x="30264" y="1503977"/>
                  </a:lnTo>
                  <a:lnTo>
                    <a:pt x="64218" y="1537931"/>
                  </a:lnTo>
                  <a:lnTo>
                    <a:pt x="107273" y="1560199"/>
                  </a:lnTo>
                  <a:lnTo>
                    <a:pt x="156844" y="1568195"/>
                  </a:lnTo>
                  <a:lnTo>
                    <a:pt x="2575687" y="1568195"/>
                  </a:lnTo>
                  <a:lnTo>
                    <a:pt x="2625258" y="1560199"/>
                  </a:lnTo>
                  <a:lnTo>
                    <a:pt x="2668313" y="1537931"/>
                  </a:lnTo>
                  <a:lnTo>
                    <a:pt x="2702267" y="1503977"/>
                  </a:lnTo>
                  <a:lnTo>
                    <a:pt x="2724535" y="1460922"/>
                  </a:lnTo>
                  <a:lnTo>
                    <a:pt x="2732531" y="1411351"/>
                  </a:lnTo>
                  <a:lnTo>
                    <a:pt x="2732531" y="156845"/>
                  </a:lnTo>
                  <a:lnTo>
                    <a:pt x="2724535" y="107273"/>
                  </a:lnTo>
                  <a:lnTo>
                    <a:pt x="2702267" y="64218"/>
                  </a:lnTo>
                  <a:lnTo>
                    <a:pt x="2668313" y="30264"/>
                  </a:lnTo>
                  <a:lnTo>
                    <a:pt x="2625258" y="7996"/>
                  </a:lnTo>
                  <a:lnTo>
                    <a:pt x="2575687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93748" y="2255520"/>
              <a:ext cx="2733040" cy="1568450"/>
            </a:xfrm>
            <a:custGeom>
              <a:avLst/>
              <a:gdLst/>
              <a:ahLst/>
              <a:cxnLst/>
              <a:rect l="l" t="t" r="r" b="b"/>
              <a:pathLst>
                <a:path w="2733040" h="1568450">
                  <a:moveTo>
                    <a:pt x="0" y="156845"/>
                  </a:moveTo>
                  <a:lnTo>
                    <a:pt x="7996" y="107273"/>
                  </a:lnTo>
                  <a:lnTo>
                    <a:pt x="30264" y="64218"/>
                  </a:lnTo>
                  <a:lnTo>
                    <a:pt x="64218" y="30264"/>
                  </a:lnTo>
                  <a:lnTo>
                    <a:pt x="107273" y="7996"/>
                  </a:lnTo>
                  <a:lnTo>
                    <a:pt x="156844" y="0"/>
                  </a:lnTo>
                  <a:lnTo>
                    <a:pt x="2575687" y="0"/>
                  </a:lnTo>
                  <a:lnTo>
                    <a:pt x="2625258" y="7996"/>
                  </a:lnTo>
                  <a:lnTo>
                    <a:pt x="2668313" y="30264"/>
                  </a:lnTo>
                  <a:lnTo>
                    <a:pt x="2702267" y="64218"/>
                  </a:lnTo>
                  <a:lnTo>
                    <a:pt x="2724535" y="107273"/>
                  </a:lnTo>
                  <a:lnTo>
                    <a:pt x="2732531" y="156845"/>
                  </a:lnTo>
                  <a:lnTo>
                    <a:pt x="2732531" y="1411351"/>
                  </a:lnTo>
                  <a:lnTo>
                    <a:pt x="2724535" y="1460922"/>
                  </a:lnTo>
                  <a:lnTo>
                    <a:pt x="2702267" y="1503977"/>
                  </a:lnTo>
                  <a:lnTo>
                    <a:pt x="2668313" y="1537931"/>
                  </a:lnTo>
                  <a:lnTo>
                    <a:pt x="2625258" y="1560199"/>
                  </a:lnTo>
                  <a:lnTo>
                    <a:pt x="2575687" y="1568195"/>
                  </a:lnTo>
                  <a:lnTo>
                    <a:pt x="156844" y="1568195"/>
                  </a:lnTo>
                  <a:lnTo>
                    <a:pt x="107273" y="1560199"/>
                  </a:lnTo>
                  <a:lnTo>
                    <a:pt x="64218" y="1537931"/>
                  </a:lnTo>
                  <a:lnTo>
                    <a:pt x="30264" y="1503977"/>
                  </a:lnTo>
                  <a:lnTo>
                    <a:pt x="7996" y="1460922"/>
                  </a:lnTo>
                  <a:lnTo>
                    <a:pt x="0" y="1411351"/>
                  </a:lnTo>
                  <a:lnTo>
                    <a:pt x="0" y="156845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220214" y="2765805"/>
            <a:ext cx="18745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Error</a:t>
            </a:r>
            <a:r>
              <a:rPr sz="24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reports</a:t>
            </a:r>
            <a:endParaRPr sz="2400">
              <a:latin typeface="Microsoft Sans Serif"/>
              <a:cs typeface="Microsoft Sans Serif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060448" y="3817620"/>
            <a:ext cx="2472055" cy="3291840"/>
            <a:chOff x="2060448" y="3817620"/>
            <a:chExt cx="2472055" cy="3291840"/>
          </a:xfrm>
        </p:grpSpPr>
        <p:sp>
          <p:nvSpPr>
            <p:cNvPr id="9" name="object 9"/>
            <p:cNvSpPr/>
            <p:nvPr/>
          </p:nvSpPr>
          <p:spPr>
            <a:xfrm>
              <a:off x="2066544" y="3823716"/>
              <a:ext cx="274320" cy="1024255"/>
            </a:xfrm>
            <a:custGeom>
              <a:avLst/>
              <a:gdLst/>
              <a:ahLst/>
              <a:cxnLst/>
              <a:rect l="l" t="t" r="r" b="b"/>
              <a:pathLst>
                <a:path w="274319" h="1024254">
                  <a:moveTo>
                    <a:pt x="0" y="0"/>
                  </a:moveTo>
                  <a:lnTo>
                    <a:pt x="0" y="1024128"/>
                  </a:lnTo>
                  <a:lnTo>
                    <a:pt x="274319" y="1024128"/>
                  </a:lnTo>
                </a:path>
              </a:pathLst>
            </a:custGeom>
            <a:ln w="12192">
              <a:solidFill>
                <a:srgbClr val="4779A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340864" y="4197096"/>
              <a:ext cx="2185670" cy="2906395"/>
            </a:xfrm>
            <a:custGeom>
              <a:avLst/>
              <a:gdLst/>
              <a:ahLst/>
              <a:cxnLst/>
              <a:rect l="l" t="t" r="r" b="b"/>
              <a:pathLst>
                <a:path w="2185670" h="2906395">
                  <a:moveTo>
                    <a:pt x="1966849" y="0"/>
                  </a:moveTo>
                  <a:lnTo>
                    <a:pt x="218567" y="0"/>
                  </a:lnTo>
                  <a:lnTo>
                    <a:pt x="168430" y="5769"/>
                  </a:lnTo>
                  <a:lnTo>
                    <a:pt x="122418" y="22203"/>
                  </a:lnTo>
                  <a:lnTo>
                    <a:pt x="81836" y="47996"/>
                  </a:lnTo>
                  <a:lnTo>
                    <a:pt x="47996" y="81836"/>
                  </a:lnTo>
                  <a:lnTo>
                    <a:pt x="22203" y="122418"/>
                  </a:lnTo>
                  <a:lnTo>
                    <a:pt x="5769" y="168430"/>
                  </a:lnTo>
                  <a:lnTo>
                    <a:pt x="0" y="218566"/>
                  </a:lnTo>
                  <a:lnTo>
                    <a:pt x="0" y="2687701"/>
                  </a:lnTo>
                  <a:lnTo>
                    <a:pt x="5769" y="2737837"/>
                  </a:lnTo>
                  <a:lnTo>
                    <a:pt x="22203" y="2783849"/>
                  </a:lnTo>
                  <a:lnTo>
                    <a:pt x="47996" y="2824431"/>
                  </a:lnTo>
                  <a:lnTo>
                    <a:pt x="81836" y="2858271"/>
                  </a:lnTo>
                  <a:lnTo>
                    <a:pt x="122418" y="2884064"/>
                  </a:lnTo>
                  <a:lnTo>
                    <a:pt x="168430" y="2900498"/>
                  </a:lnTo>
                  <a:lnTo>
                    <a:pt x="218567" y="2906267"/>
                  </a:lnTo>
                  <a:lnTo>
                    <a:pt x="1966849" y="2906267"/>
                  </a:lnTo>
                  <a:lnTo>
                    <a:pt x="2016985" y="2900498"/>
                  </a:lnTo>
                  <a:lnTo>
                    <a:pt x="2062997" y="2884064"/>
                  </a:lnTo>
                  <a:lnTo>
                    <a:pt x="2103579" y="2858271"/>
                  </a:lnTo>
                  <a:lnTo>
                    <a:pt x="2137419" y="2824431"/>
                  </a:lnTo>
                  <a:lnTo>
                    <a:pt x="2163212" y="2783849"/>
                  </a:lnTo>
                  <a:lnTo>
                    <a:pt x="2179646" y="2737837"/>
                  </a:lnTo>
                  <a:lnTo>
                    <a:pt x="2185416" y="2687701"/>
                  </a:lnTo>
                  <a:lnTo>
                    <a:pt x="2185416" y="218566"/>
                  </a:lnTo>
                  <a:lnTo>
                    <a:pt x="2179646" y="168430"/>
                  </a:lnTo>
                  <a:lnTo>
                    <a:pt x="2163212" y="122418"/>
                  </a:lnTo>
                  <a:lnTo>
                    <a:pt x="2137419" y="81836"/>
                  </a:lnTo>
                  <a:lnTo>
                    <a:pt x="2103579" y="47996"/>
                  </a:lnTo>
                  <a:lnTo>
                    <a:pt x="2062997" y="22203"/>
                  </a:lnTo>
                  <a:lnTo>
                    <a:pt x="2016985" y="5769"/>
                  </a:lnTo>
                  <a:lnTo>
                    <a:pt x="1966849" y="0"/>
                  </a:lnTo>
                  <a:close/>
                </a:path>
              </a:pathLst>
            </a:custGeom>
            <a:solidFill>
              <a:srgbClr val="FFFFFF">
                <a:alpha val="8862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40864" y="4197096"/>
              <a:ext cx="2185670" cy="2906395"/>
            </a:xfrm>
            <a:custGeom>
              <a:avLst/>
              <a:gdLst/>
              <a:ahLst/>
              <a:cxnLst/>
              <a:rect l="l" t="t" r="r" b="b"/>
              <a:pathLst>
                <a:path w="2185670" h="2906395">
                  <a:moveTo>
                    <a:pt x="0" y="218566"/>
                  </a:moveTo>
                  <a:lnTo>
                    <a:pt x="5769" y="168430"/>
                  </a:lnTo>
                  <a:lnTo>
                    <a:pt x="22203" y="122418"/>
                  </a:lnTo>
                  <a:lnTo>
                    <a:pt x="47996" y="81836"/>
                  </a:lnTo>
                  <a:lnTo>
                    <a:pt x="81836" y="47996"/>
                  </a:lnTo>
                  <a:lnTo>
                    <a:pt x="122418" y="22203"/>
                  </a:lnTo>
                  <a:lnTo>
                    <a:pt x="168430" y="5769"/>
                  </a:lnTo>
                  <a:lnTo>
                    <a:pt x="218567" y="0"/>
                  </a:lnTo>
                  <a:lnTo>
                    <a:pt x="1966849" y="0"/>
                  </a:lnTo>
                  <a:lnTo>
                    <a:pt x="2016985" y="5769"/>
                  </a:lnTo>
                  <a:lnTo>
                    <a:pt x="2062997" y="22203"/>
                  </a:lnTo>
                  <a:lnTo>
                    <a:pt x="2103579" y="47996"/>
                  </a:lnTo>
                  <a:lnTo>
                    <a:pt x="2137419" y="81836"/>
                  </a:lnTo>
                  <a:lnTo>
                    <a:pt x="2163212" y="122418"/>
                  </a:lnTo>
                  <a:lnTo>
                    <a:pt x="2179646" y="168430"/>
                  </a:lnTo>
                  <a:lnTo>
                    <a:pt x="2185416" y="218566"/>
                  </a:lnTo>
                  <a:lnTo>
                    <a:pt x="2185416" y="2687701"/>
                  </a:lnTo>
                  <a:lnTo>
                    <a:pt x="2179646" y="2737837"/>
                  </a:lnTo>
                  <a:lnTo>
                    <a:pt x="2163212" y="2783849"/>
                  </a:lnTo>
                  <a:lnTo>
                    <a:pt x="2137419" y="2824431"/>
                  </a:lnTo>
                  <a:lnTo>
                    <a:pt x="2103579" y="2858271"/>
                  </a:lnTo>
                  <a:lnTo>
                    <a:pt x="2062997" y="2884064"/>
                  </a:lnTo>
                  <a:lnTo>
                    <a:pt x="2016985" y="2900498"/>
                  </a:lnTo>
                  <a:lnTo>
                    <a:pt x="1966849" y="2906267"/>
                  </a:lnTo>
                  <a:lnTo>
                    <a:pt x="218567" y="2906267"/>
                  </a:lnTo>
                  <a:lnTo>
                    <a:pt x="168430" y="2900498"/>
                  </a:lnTo>
                  <a:lnTo>
                    <a:pt x="122418" y="2884064"/>
                  </a:lnTo>
                  <a:lnTo>
                    <a:pt x="81836" y="2858271"/>
                  </a:lnTo>
                  <a:lnTo>
                    <a:pt x="47996" y="2824431"/>
                  </a:lnTo>
                  <a:lnTo>
                    <a:pt x="22203" y="2783849"/>
                  </a:lnTo>
                  <a:lnTo>
                    <a:pt x="5769" y="2737837"/>
                  </a:lnTo>
                  <a:lnTo>
                    <a:pt x="0" y="2687701"/>
                  </a:lnTo>
                  <a:lnTo>
                    <a:pt x="0" y="218566"/>
                  </a:lnTo>
                  <a:close/>
                </a:path>
              </a:pathLst>
            </a:custGeom>
            <a:ln w="12192">
              <a:solidFill>
                <a:srgbClr val="58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580258" y="4733290"/>
            <a:ext cx="1705610" cy="170878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065" marR="5080" algn="ctr">
              <a:lnSpc>
                <a:spcPct val="90000"/>
              </a:lnSpc>
              <a:spcBef>
                <a:spcPts val="385"/>
              </a:spcBef>
            </a:pPr>
            <a:r>
              <a:rPr sz="2400" spc="55" dirty="0">
                <a:latin typeface="Microsoft Sans Serif"/>
                <a:cs typeface="Microsoft Sans Serif"/>
              </a:rPr>
              <a:t>Detect </a:t>
            </a:r>
            <a:r>
              <a:rPr sz="2400" spc="60" dirty="0">
                <a:latin typeface="Microsoft Sans Serif"/>
                <a:cs typeface="Microsoft Sans Serif"/>
              </a:rPr>
              <a:t> </a:t>
            </a:r>
            <a:r>
              <a:rPr sz="2400" spc="65" dirty="0">
                <a:latin typeface="Microsoft Sans Serif"/>
                <a:cs typeface="Microsoft Sans Serif"/>
              </a:rPr>
              <a:t>failures</a:t>
            </a:r>
            <a:r>
              <a:rPr sz="2400" spc="-75" dirty="0">
                <a:latin typeface="Microsoft Sans Serif"/>
                <a:cs typeface="Microsoft Sans Serif"/>
              </a:rPr>
              <a:t> </a:t>
            </a:r>
            <a:r>
              <a:rPr sz="2400" spc="85" dirty="0">
                <a:latin typeface="Microsoft Sans Serif"/>
                <a:cs typeface="Microsoft Sans Serif"/>
              </a:rPr>
              <a:t>and </a:t>
            </a:r>
            <a:r>
              <a:rPr sz="2400" spc="-620" dirty="0">
                <a:latin typeface="Microsoft Sans Serif"/>
                <a:cs typeface="Microsoft Sans Serif"/>
              </a:rPr>
              <a:t> </a:t>
            </a:r>
            <a:r>
              <a:rPr sz="2400" spc="90" dirty="0">
                <a:latin typeface="Microsoft Sans Serif"/>
                <a:cs typeface="Microsoft Sans Serif"/>
              </a:rPr>
              <a:t>provide </a:t>
            </a:r>
            <a:r>
              <a:rPr sz="2400" spc="95" dirty="0">
                <a:latin typeface="Microsoft Sans Serif"/>
                <a:cs typeface="Microsoft Sans Serif"/>
              </a:rPr>
              <a:t> </a:t>
            </a:r>
            <a:r>
              <a:rPr sz="2400" spc="55" dirty="0">
                <a:latin typeface="Microsoft Sans Serif"/>
                <a:cs typeface="Microsoft Sans Serif"/>
              </a:rPr>
              <a:t>corrective </a:t>
            </a:r>
            <a:r>
              <a:rPr sz="2400" spc="60" dirty="0">
                <a:latin typeface="Microsoft Sans Serif"/>
                <a:cs typeface="Microsoft Sans Serif"/>
              </a:rPr>
              <a:t> </a:t>
            </a:r>
            <a:r>
              <a:rPr sz="2400" spc="50" dirty="0">
                <a:latin typeface="Microsoft Sans Serif"/>
                <a:cs typeface="Microsoft Sans Serif"/>
              </a:rPr>
              <a:t>actions</a:t>
            </a:r>
            <a:endParaRPr sz="240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102097" y="2204973"/>
            <a:ext cx="3089910" cy="1625600"/>
            <a:chOff x="5102097" y="2204973"/>
            <a:chExt cx="3089910" cy="1625600"/>
          </a:xfrm>
        </p:grpSpPr>
        <p:sp>
          <p:nvSpPr>
            <p:cNvPr id="14" name="object 14"/>
            <p:cNvSpPr/>
            <p:nvPr/>
          </p:nvSpPr>
          <p:spPr>
            <a:xfrm>
              <a:off x="5108447" y="2211323"/>
              <a:ext cx="3077210" cy="1612900"/>
            </a:xfrm>
            <a:custGeom>
              <a:avLst/>
              <a:gdLst/>
              <a:ahLst/>
              <a:cxnLst/>
              <a:rect l="l" t="t" r="r" b="b"/>
              <a:pathLst>
                <a:path w="3077209" h="1612900">
                  <a:moveTo>
                    <a:pt x="2915666" y="0"/>
                  </a:moveTo>
                  <a:lnTo>
                    <a:pt x="161289" y="0"/>
                  </a:lnTo>
                  <a:lnTo>
                    <a:pt x="118386" y="5756"/>
                  </a:lnTo>
                  <a:lnTo>
                    <a:pt x="79850" y="22003"/>
                  </a:lnTo>
                  <a:lnTo>
                    <a:pt x="47212" y="47212"/>
                  </a:lnTo>
                  <a:lnTo>
                    <a:pt x="22003" y="79850"/>
                  </a:lnTo>
                  <a:lnTo>
                    <a:pt x="5756" y="118386"/>
                  </a:lnTo>
                  <a:lnTo>
                    <a:pt x="0" y="161290"/>
                  </a:lnTo>
                  <a:lnTo>
                    <a:pt x="0" y="1451102"/>
                  </a:lnTo>
                  <a:lnTo>
                    <a:pt x="5756" y="1494005"/>
                  </a:lnTo>
                  <a:lnTo>
                    <a:pt x="22003" y="1532541"/>
                  </a:lnTo>
                  <a:lnTo>
                    <a:pt x="47212" y="1565179"/>
                  </a:lnTo>
                  <a:lnTo>
                    <a:pt x="79850" y="1590388"/>
                  </a:lnTo>
                  <a:lnTo>
                    <a:pt x="118386" y="1606635"/>
                  </a:lnTo>
                  <a:lnTo>
                    <a:pt x="161289" y="1612391"/>
                  </a:lnTo>
                  <a:lnTo>
                    <a:pt x="2915666" y="1612391"/>
                  </a:lnTo>
                  <a:lnTo>
                    <a:pt x="2958569" y="1606635"/>
                  </a:lnTo>
                  <a:lnTo>
                    <a:pt x="2997105" y="1590388"/>
                  </a:lnTo>
                  <a:lnTo>
                    <a:pt x="3029743" y="1565179"/>
                  </a:lnTo>
                  <a:lnTo>
                    <a:pt x="3054952" y="1532541"/>
                  </a:lnTo>
                  <a:lnTo>
                    <a:pt x="3071199" y="1494005"/>
                  </a:lnTo>
                  <a:lnTo>
                    <a:pt x="3076955" y="1451102"/>
                  </a:lnTo>
                  <a:lnTo>
                    <a:pt x="3076955" y="161290"/>
                  </a:lnTo>
                  <a:lnTo>
                    <a:pt x="3071199" y="118386"/>
                  </a:lnTo>
                  <a:lnTo>
                    <a:pt x="3054952" y="79850"/>
                  </a:lnTo>
                  <a:lnTo>
                    <a:pt x="3029743" y="47212"/>
                  </a:lnTo>
                  <a:lnTo>
                    <a:pt x="2997105" y="22003"/>
                  </a:lnTo>
                  <a:lnTo>
                    <a:pt x="2958569" y="5756"/>
                  </a:lnTo>
                  <a:lnTo>
                    <a:pt x="2915666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08447" y="2211323"/>
              <a:ext cx="3077210" cy="1612900"/>
            </a:xfrm>
            <a:custGeom>
              <a:avLst/>
              <a:gdLst/>
              <a:ahLst/>
              <a:cxnLst/>
              <a:rect l="l" t="t" r="r" b="b"/>
              <a:pathLst>
                <a:path w="3077209" h="1612900">
                  <a:moveTo>
                    <a:pt x="0" y="161290"/>
                  </a:moveTo>
                  <a:lnTo>
                    <a:pt x="5756" y="118386"/>
                  </a:lnTo>
                  <a:lnTo>
                    <a:pt x="22003" y="79850"/>
                  </a:lnTo>
                  <a:lnTo>
                    <a:pt x="47212" y="47212"/>
                  </a:lnTo>
                  <a:lnTo>
                    <a:pt x="79850" y="22003"/>
                  </a:lnTo>
                  <a:lnTo>
                    <a:pt x="118386" y="5756"/>
                  </a:lnTo>
                  <a:lnTo>
                    <a:pt x="161289" y="0"/>
                  </a:lnTo>
                  <a:lnTo>
                    <a:pt x="2915666" y="0"/>
                  </a:lnTo>
                  <a:lnTo>
                    <a:pt x="2958569" y="5756"/>
                  </a:lnTo>
                  <a:lnTo>
                    <a:pt x="2997105" y="22003"/>
                  </a:lnTo>
                  <a:lnTo>
                    <a:pt x="3029743" y="47212"/>
                  </a:lnTo>
                  <a:lnTo>
                    <a:pt x="3054952" y="79850"/>
                  </a:lnTo>
                  <a:lnTo>
                    <a:pt x="3071199" y="118386"/>
                  </a:lnTo>
                  <a:lnTo>
                    <a:pt x="3076955" y="161290"/>
                  </a:lnTo>
                  <a:lnTo>
                    <a:pt x="3076955" y="1451102"/>
                  </a:lnTo>
                  <a:lnTo>
                    <a:pt x="3071199" y="1494005"/>
                  </a:lnTo>
                  <a:lnTo>
                    <a:pt x="3054952" y="1532541"/>
                  </a:lnTo>
                  <a:lnTo>
                    <a:pt x="3029743" y="1565179"/>
                  </a:lnTo>
                  <a:lnTo>
                    <a:pt x="2997105" y="1590388"/>
                  </a:lnTo>
                  <a:lnTo>
                    <a:pt x="2958569" y="1606635"/>
                  </a:lnTo>
                  <a:lnTo>
                    <a:pt x="2915666" y="1612391"/>
                  </a:lnTo>
                  <a:lnTo>
                    <a:pt x="161289" y="1612391"/>
                  </a:lnTo>
                  <a:lnTo>
                    <a:pt x="118386" y="1606635"/>
                  </a:lnTo>
                  <a:lnTo>
                    <a:pt x="79850" y="1590388"/>
                  </a:lnTo>
                  <a:lnTo>
                    <a:pt x="47212" y="1565179"/>
                  </a:lnTo>
                  <a:lnTo>
                    <a:pt x="22003" y="1532541"/>
                  </a:lnTo>
                  <a:lnTo>
                    <a:pt x="5756" y="1494005"/>
                  </a:lnTo>
                  <a:lnTo>
                    <a:pt x="0" y="1451102"/>
                  </a:lnTo>
                  <a:lnTo>
                    <a:pt x="0" y="161290"/>
                  </a:lnTo>
                  <a:close/>
                </a:path>
              </a:pathLst>
            </a:custGeom>
            <a:ln w="1219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316728" y="2794508"/>
            <a:ext cx="26720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Availability</a:t>
            </a:r>
            <a:r>
              <a:rPr sz="24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reports</a:t>
            </a:r>
            <a:endParaRPr sz="2400">
              <a:latin typeface="Microsoft Sans Serif"/>
              <a:cs typeface="Microsoft Sans Serif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477255" y="3817620"/>
            <a:ext cx="2472055" cy="3291840"/>
            <a:chOff x="5477255" y="3817620"/>
            <a:chExt cx="2472055" cy="3291840"/>
          </a:xfrm>
        </p:grpSpPr>
        <p:sp>
          <p:nvSpPr>
            <p:cNvPr id="18" name="object 18"/>
            <p:cNvSpPr/>
            <p:nvPr/>
          </p:nvSpPr>
          <p:spPr>
            <a:xfrm>
              <a:off x="5483351" y="3823716"/>
              <a:ext cx="273050" cy="1024255"/>
            </a:xfrm>
            <a:custGeom>
              <a:avLst/>
              <a:gdLst/>
              <a:ahLst/>
              <a:cxnLst/>
              <a:rect l="l" t="t" r="r" b="b"/>
              <a:pathLst>
                <a:path w="273050" h="1024254">
                  <a:moveTo>
                    <a:pt x="0" y="0"/>
                  </a:moveTo>
                  <a:lnTo>
                    <a:pt x="0" y="1024128"/>
                  </a:lnTo>
                  <a:lnTo>
                    <a:pt x="272796" y="1024128"/>
                  </a:lnTo>
                </a:path>
              </a:pathLst>
            </a:custGeom>
            <a:ln w="12192">
              <a:solidFill>
                <a:srgbClr val="4779A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756147" y="4215384"/>
              <a:ext cx="2186940" cy="2887980"/>
            </a:xfrm>
            <a:custGeom>
              <a:avLst/>
              <a:gdLst/>
              <a:ahLst/>
              <a:cxnLst/>
              <a:rect l="l" t="t" r="r" b="b"/>
              <a:pathLst>
                <a:path w="2186940" h="2887979">
                  <a:moveTo>
                    <a:pt x="1968246" y="0"/>
                  </a:moveTo>
                  <a:lnTo>
                    <a:pt x="218693" y="0"/>
                  </a:lnTo>
                  <a:lnTo>
                    <a:pt x="168550" y="5776"/>
                  </a:lnTo>
                  <a:lnTo>
                    <a:pt x="122519" y="22229"/>
                  </a:lnTo>
                  <a:lnTo>
                    <a:pt x="81913" y="48045"/>
                  </a:lnTo>
                  <a:lnTo>
                    <a:pt x="48045" y="81913"/>
                  </a:lnTo>
                  <a:lnTo>
                    <a:pt x="22229" y="122519"/>
                  </a:lnTo>
                  <a:lnTo>
                    <a:pt x="5776" y="168550"/>
                  </a:lnTo>
                  <a:lnTo>
                    <a:pt x="0" y="218693"/>
                  </a:lnTo>
                  <a:lnTo>
                    <a:pt x="0" y="2669285"/>
                  </a:lnTo>
                  <a:lnTo>
                    <a:pt x="5776" y="2719429"/>
                  </a:lnTo>
                  <a:lnTo>
                    <a:pt x="22229" y="2765460"/>
                  </a:lnTo>
                  <a:lnTo>
                    <a:pt x="48045" y="2806066"/>
                  </a:lnTo>
                  <a:lnTo>
                    <a:pt x="81913" y="2839934"/>
                  </a:lnTo>
                  <a:lnTo>
                    <a:pt x="122519" y="2865750"/>
                  </a:lnTo>
                  <a:lnTo>
                    <a:pt x="168550" y="2882203"/>
                  </a:lnTo>
                  <a:lnTo>
                    <a:pt x="218693" y="2887979"/>
                  </a:lnTo>
                  <a:lnTo>
                    <a:pt x="1968246" y="2887979"/>
                  </a:lnTo>
                  <a:lnTo>
                    <a:pt x="2018389" y="2882203"/>
                  </a:lnTo>
                  <a:lnTo>
                    <a:pt x="2064420" y="2865750"/>
                  </a:lnTo>
                  <a:lnTo>
                    <a:pt x="2105026" y="2839934"/>
                  </a:lnTo>
                  <a:lnTo>
                    <a:pt x="2138894" y="2806066"/>
                  </a:lnTo>
                  <a:lnTo>
                    <a:pt x="2164710" y="2765460"/>
                  </a:lnTo>
                  <a:lnTo>
                    <a:pt x="2181163" y="2719429"/>
                  </a:lnTo>
                  <a:lnTo>
                    <a:pt x="2186940" y="2669285"/>
                  </a:lnTo>
                  <a:lnTo>
                    <a:pt x="2186940" y="218693"/>
                  </a:lnTo>
                  <a:lnTo>
                    <a:pt x="2181163" y="168550"/>
                  </a:lnTo>
                  <a:lnTo>
                    <a:pt x="2164710" y="122519"/>
                  </a:lnTo>
                  <a:lnTo>
                    <a:pt x="2138894" y="81913"/>
                  </a:lnTo>
                  <a:lnTo>
                    <a:pt x="2105026" y="48045"/>
                  </a:lnTo>
                  <a:lnTo>
                    <a:pt x="2064420" y="22229"/>
                  </a:lnTo>
                  <a:lnTo>
                    <a:pt x="2018389" y="5776"/>
                  </a:lnTo>
                  <a:lnTo>
                    <a:pt x="1968246" y="0"/>
                  </a:lnTo>
                  <a:close/>
                </a:path>
              </a:pathLst>
            </a:custGeom>
            <a:solidFill>
              <a:srgbClr val="FFFFFF">
                <a:alpha val="8862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756147" y="4215384"/>
              <a:ext cx="2186940" cy="2887980"/>
            </a:xfrm>
            <a:custGeom>
              <a:avLst/>
              <a:gdLst/>
              <a:ahLst/>
              <a:cxnLst/>
              <a:rect l="l" t="t" r="r" b="b"/>
              <a:pathLst>
                <a:path w="2186940" h="2887979">
                  <a:moveTo>
                    <a:pt x="0" y="218693"/>
                  </a:moveTo>
                  <a:lnTo>
                    <a:pt x="5776" y="168550"/>
                  </a:lnTo>
                  <a:lnTo>
                    <a:pt x="22229" y="122519"/>
                  </a:lnTo>
                  <a:lnTo>
                    <a:pt x="48045" y="81913"/>
                  </a:lnTo>
                  <a:lnTo>
                    <a:pt x="81913" y="48045"/>
                  </a:lnTo>
                  <a:lnTo>
                    <a:pt x="122519" y="22229"/>
                  </a:lnTo>
                  <a:lnTo>
                    <a:pt x="168550" y="5776"/>
                  </a:lnTo>
                  <a:lnTo>
                    <a:pt x="218693" y="0"/>
                  </a:lnTo>
                  <a:lnTo>
                    <a:pt x="1968246" y="0"/>
                  </a:lnTo>
                  <a:lnTo>
                    <a:pt x="2018389" y="5776"/>
                  </a:lnTo>
                  <a:lnTo>
                    <a:pt x="2064420" y="22229"/>
                  </a:lnTo>
                  <a:lnTo>
                    <a:pt x="2105026" y="48045"/>
                  </a:lnTo>
                  <a:lnTo>
                    <a:pt x="2138894" y="81913"/>
                  </a:lnTo>
                  <a:lnTo>
                    <a:pt x="2164710" y="122519"/>
                  </a:lnTo>
                  <a:lnTo>
                    <a:pt x="2181163" y="168550"/>
                  </a:lnTo>
                  <a:lnTo>
                    <a:pt x="2186940" y="218693"/>
                  </a:lnTo>
                  <a:lnTo>
                    <a:pt x="2186940" y="2669285"/>
                  </a:lnTo>
                  <a:lnTo>
                    <a:pt x="2181163" y="2719429"/>
                  </a:lnTo>
                  <a:lnTo>
                    <a:pt x="2164710" y="2765460"/>
                  </a:lnTo>
                  <a:lnTo>
                    <a:pt x="2138894" y="2806066"/>
                  </a:lnTo>
                  <a:lnTo>
                    <a:pt x="2105026" y="2839934"/>
                  </a:lnTo>
                  <a:lnTo>
                    <a:pt x="2064420" y="2865750"/>
                  </a:lnTo>
                  <a:lnTo>
                    <a:pt x="2018389" y="2882203"/>
                  </a:lnTo>
                  <a:lnTo>
                    <a:pt x="1968246" y="2887979"/>
                  </a:lnTo>
                  <a:lnTo>
                    <a:pt x="218693" y="2887979"/>
                  </a:lnTo>
                  <a:lnTo>
                    <a:pt x="168550" y="2882203"/>
                  </a:lnTo>
                  <a:lnTo>
                    <a:pt x="122519" y="2865750"/>
                  </a:lnTo>
                  <a:lnTo>
                    <a:pt x="81913" y="2839934"/>
                  </a:lnTo>
                  <a:lnTo>
                    <a:pt x="48045" y="2806066"/>
                  </a:lnTo>
                  <a:lnTo>
                    <a:pt x="22229" y="2765460"/>
                  </a:lnTo>
                  <a:lnTo>
                    <a:pt x="5776" y="2719429"/>
                  </a:lnTo>
                  <a:lnTo>
                    <a:pt x="0" y="2669285"/>
                  </a:lnTo>
                  <a:lnTo>
                    <a:pt x="0" y="218693"/>
                  </a:lnTo>
                  <a:close/>
                </a:path>
              </a:pathLst>
            </a:custGeom>
            <a:ln w="12192">
              <a:solidFill>
                <a:srgbClr val="58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449695" y="4445253"/>
            <a:ext cx="881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Microsoft Sans Serif"/>
                <a:cs typeface="Microsoft Sans Serif"/>
              </a:rPr>
              <a:t>Check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949822" y="4774438"/>
            <a:ext cx="1882139" cy="2037714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 indent="-2540" algn="ctr">
              <a:lnSpc>
                <a:spcPct val="90000"/>
              </a:lnSpc>
              <a:spcBef>
                <a:spcPts val="385"/>
              </a:spcBef>
            </a:pPr>
            <a:r>
              <a:rPr sz="2400" spc="125" dirty="0">
                <a:latin typeface="Microsoft Sans Serif"/>
                <a:cs typeface="Microsoft Sans Serif"/>
              </a:rPr>
              <a:t>downtime </a:t>
            </a:r>
            <a:r>
              <a:rPr sz="2400" spc="130" dirty="0">
                <a:latin typeface="Microsoft Sans Serif"/>
                <a:cs typeface="Microsoft Sans Serif"/>
              </a:rPr>
              <a:t> </a:t>
            </a:r>
            <a:r>
              <a:rPr sz="2400" spc="20" dirty="0">
                <a:latin typeface="Microsoft Sans Serif"/>
                <a:cs typeface="Microsoft Sans Serif"/>
              </a:rPr>
              <a:t>caused </a:t>
            </a:r>
            <a:r>
              <a:rPr sz="2400" spc="70" dirty="0">
                <a:latin typeface="Microsoft Sans Serif"/>
                <a:cs typeface="Microsoft Sans Serif"/>
              </a:rPr>
              <a:t>by </a:t>
            </a:r>
            <a:r>
              <a:rPr sz="2400" spc="75" dirty="0">
                <a:latin typeface="Microsoft Sans Serif"/>
                <a:cs typeface="Microsoft Sans Serif"/>
              </a:rPr>
              <a:t> inadequate </a:t>
            </a:r>
            <a:r>
              <a:rPr sz="2400" spc="80" dirty="0">
                <a:latin typeface="Microsoft Sans Serif"/>
                <a:cs typeface="Microsoft Sans Serif"/>
              </a:rPr>
              <a:t> </a:t>
            </a:r>
            <a:r>
              <a:rPr sz="2400" spc="45" dirty="0">
                <a:latin typeface="Microsoft Sans Serif"/>
                <a:cs typeface="Microsoft Sans Serif"/>
              </a:rPr>
              <a:t>facilities </a:t>
            </a:r>
            <a:r>
              <a:rPr sz="2400" spc="85" dirty="0">
                <a:latin typeface="Microsoft Sans Serif"/>
                <a:cs typeface="Microsoft Sans Serif"/>
              </a:rPr>
              <a:t>and </a:t>
            </a:r>
            <a:r>
              <a:rPr sz="2400" spc="-62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excessive </a:t>
            </a:r>
            <a:r>
              <a:rPr sz="2400" spc="-5" dirty="0">
                <a:latin typeface="Microsoft Sans Serif"/>
                <a:cs typeface="Microsoft Sans Serif"/>
              </a:rPr>
              <a:t> </a:t>
            </a:r>
            <a:r>
              <a:rPr sz="2400" spc="130" dirty="0">
                <a:latin typeface="Microsoft Sans Serif"/>
                <a:cs typeface="Microsoft Sans Serif"/>
              </a:rPr>
              <a:t>main</a:t>
            </a:r>
            <a:r>
              <a:rPr sz="2400" spc="70" dirty="0">
                <a:latin typeface="Microsoft Sans Serif"/>
                <a:cs typeface="Microsoft Sans Serif"/>
              </a:rPr>
              <a:t>t</a:t>
            </a:r>
            <a:r>
              <a:rPr sz="2400" spc="35" dirty="0">
                <a:latin typeface="Microsoft Sans Serif"/>
                <a:cs typeface="Microsoft Sans Serif"/>
              </a:rPr>
              <a:t>enance</a:t>
            </a:r>
            <a:endParaRPr sz="2400">
              <a:latin typeface="Microsoft Sans Serif"/>
              <a:cs typeface="Microsoft Sans Serif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477757" y="2204973"/>
            <a:ext cx="3089910" cy="1573530"/>
            <a:chOff x="8477757" y="2204973"/>
            <a:chExt cx="3089910" cy="1573530"/>
          </a:xfrm>
        </p:grpSpPr>
        <p:sp>
          <p:nvSpPr>
            <p:cNvPr id="24" name="object 24"/>
            <p:cNvSpPr/>
            <p:nvPr/>
          </p:nvSpPr>
          <p:spPr>
            <a:xfrm>
              <a:off x="8484107" y="2211323"/>
              <a:ext cx="3077210" cy="1560830"/>
            </a:xfrm>
            <a:custGeom>
              <a:avLst/>
              <a:gdLst/>
              <a:ahLst/>
              <a:cxnLst/>
              <a:rect l="l" t="t" r="r" b="b"/>
              <a:pathLst>
                <a:path w="3077209" h="1560829">
                  <a:moveTo>
                    <a:pt x="2920873" y="0"/>
                  </a:moveTo>
                  <a:lnTo>
                    <a:pt x="156083" y="0"/>
                  </a:lnTo>
                  <a:lnTo>
                    <a:pt x="106736" y="7954"/>
                  </a:lnTo>
                  <a:lnTo>
                    <a:pt x="63889" y="30106"/>
                  </a:lnTo>
                  <a:lnTo>
                    <a:pt x="30106" y="63889"/>
                  </a:lnTo>
                  <a:lnTo>
                    <a:pt x="7954" y="106736"/>
                  </a:lnTo>
                  <a:lnTo>
                    <a:pt x="0" y="156082"/>
                  </a:lnTo>
                  <a:lnTo>
                    <a:pt x="0" y="1404492"/>
                  </a:lnTo>
                  <a:lnTo>
                    <a:pt x="7954" y="1453839"/>
                  </a:lnTo>
                  <a:lnTo>
                    <a:pt x="30106" y="1496686"/>
                  </a:lnTo>
                  <a:lnTo>
                    <a:pt x="63889" y="1530469"/>
                  </a:lnTo>
                  <a:lnTo>
                    <a:pt x="106736" y="1552621"/>
                  </a:lnTo>
                  <a:lnTo>
                    <a:pt x="156083" y="1560576"/>
                  </a:lnTo>
                  <a:lnTo>
                    <a:pt x="2920873" y="1560576"/>
                  </a:lnTo>
                  <a:lnTo>
                    <a:pt x="2970219" y="1552621"/>
                  </a:lnTo>
                  <a:lnTo>
                    <a:pt x="3013066" y="1530469"/>
                  </a:lnTo>
                  <a:lnTo>
                    <a:pt x="3046849" y="1496686"/>
                  </a:lnTo>
                  <a:lnTo>
                    <a:pt x="3069001" y="1453839"/>
                  </a:lnTo>
                  <a:lnTo>
                    <a:pt x="3076956" y="1404492"/>
                  </a:lnTo>
                  <a:lnTo>
                    <a:pt x="3076956" y="156082"/>
                  </a:lnTo>
                  <a:lnTo>
                    <a:pt x="3069001" y="106736"/>
                  </a:lnTo>
                  <a:lnTo>
                    <a:pt x="3046849" y="63889"/>
                  </a:lnTo>
                  <a:lnTo>
                    <a:pt x="3013066" y="30106"/>
                  </a:lnTo>
                  <a:lnTo>
                    <a:pt x="2970219" y="7954"/>
                  </a:lnTo>
                  <a:lnTo>
                    <a:pt x="2920873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484107" y="2211323"/>
              <a:ext cx="3077210" cy="1560830"/>
            </a:xfrm>
            <a:custGeom>
              <a:avLst/>
              <a:gdLst/>
              <a:ahLst/>
              <a:cxnLst/>
              <a:rect l="l" t="t" r="r" b="b"/>
              <a:pathLst>
                <a:path w="3077209" h="1560829">
                  <a:moveTo>
                    <a:pt x="0" y="156082"/>
                  </a:moveTo>
                  <a:lnTo>
                    <a:pt x="7954" y="106736"/>
                  </a:lnTo>
                  <a:lnTo>
                    <a:pt x="30106" y="63889"/>
                  </a:lnTo>
                  <a:lnTo>
                    <a:pt x="63889" y="30106"/>
                  </a:lnTo>
                  <a:lnTo>
                    <a:pt x="106736" y="7954"/>
                  </a:lnTo>
                  <a:lnTo>
                    <a:pt x="156083" y="0"/>
                  </a:lnTo>
                  <a:lnTo>
                    <a:pt x="2920873" y="0"/>
                  </a:lnTo>
                  <a:lnTo>
                    <a:pt x="2970219" y="7954"/>
                  </a:lnTo>
                  <a:lnTo>
                    <a:pt x="3013066" y="30106"/>
                  </a:lnTo>
                  <a:lnTo>
                    <a:pt x="3046849" y="63889"/>
                  </a:lnTo>
                  <a:lnTo>
                    <a:pt x="3069001" y="106736"/>
                  </a:lnTo>
                  <a:lnTo>
                    <a:pt x="3076956" y="156082"/>
                  </a:lnTo>
                  <a:lnTo>
                    <a:pt x="3076956" y="1404492"/>
                  </a:lnTo>
                  <a:lnTo>
                    <a:pt x="3069001" y="1453839"/>
                  </a:lnTo>
                  <a:lnTo>
                    <a:pt x="3046849" y="1496686"/>
                  </a:lnTo>
                  <a:lnTo>
                    <a:pt x="3013066" y="1530469"/>
                  </a:lnTo>
                  <a:lnTo>
                    <a:pt x="2970219" y="1552621"/>
                  </a:lnTo>
                  <a:lnTo>
                    <a:pt x="2920873" y="1560576"/>
                  </a:lnTo>
                  <a:lnTo>
                    <a:pt x="156083" y="1560576"/>
                  </a:lnTo>
                  <a:lnTo>
                    <a:pt x="106736" y="1552621"/>
                  </a:lnTo>
                  <a:lnTo>
                    <a:pt x="63889" y="1530469"/>
                  </a:lnTo>
                  <a:lnTo>
                    <a:pt x="30106" y="1496686"/>
                  </a:lnTo>
                  <a:lnTo>
                    <a:pt x="7954" y="1453839"/>
                  </a:lnTo>
                  <a:lnTo>
                    <a:pt x="0" y="1404492"/>
                  </a:lnTo>
                  <a:lnTo>
                    <a:pt x="0" y="156082"/>
                  </a:lnTo>
                  <a:close/>
                </a:path>
              </a:pathLst>
            </a:custGeom>
            <a:ln w="1219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8805164" y="2671698"/>
            <a:ext cx="2582545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417830" marR="5080" indent="-405765">
              <a:lnSpc>
                <a:spcPts val="2590"/>
              </a:lnSpc>
              <a:spcBef>
                <a:spcPts val="425"/>
              </a:spcBef>
            </a:pP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Utilization</a:t>
            </a:r>
            <a:r>
              <a:rPr sz="24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reports </a:t>
            </a:r>
            <a:r>
              <a:rPr sz="24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(automated)</a:t>
            </a:r>
            <a:endParaRPr sz="2400">
              <a:latin typeface="Microsoft Sans Serif"/>
              <a:cs typeface="Microsoft Sans Serif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8894064" y="3817620"/>
            <a:ext cx="2472055" cy="3291840"/>
            <a:chOff x="8894064" y="3817620"/>
            <a:chExt cx="2472055" cy="3291840"/>
          </a:xfrm>
        </p:grpSpPr>
        <p:sp>
          <p:nvSpPr>
            <p:cNvPr id="28" name="object 28"/>
            <p:cNvSpPr/>
            <p:nvPr/>
          </p:nvSpPr>
          <p:spPr>
            <a:xfrm>
              <a:off x="8900160" y="3823716"/>
              <a:ext cx="273050" cy="1024255"/>
            </a:xfrm>
            <a:custGeom>
              <a:avLst/>
              <a:gdLst/>
              <a:ahLst/>
              <a:cxnLst/>
              <a:rect l="l" t="t" r="r" b="b"/>
              <a:pathLst>
                <a:path w="273050" h="1024254">
                  <a:moveTo>
                    <a:pt x="0" y="0"/>
                  </a:moveTo>
                  <a:lnTo>
                    <a:pt x="0" y="1024128"/>
                  </a:lnTo>
                  <a:lnTo>
                    <a:pt x="272796" y="1024128"/>
                  </a:lnTo>
                </a:path>
              </a:pathLst>
            </a:custGeom>
            <a:ln w="12192">
              <a:solidFill>
                <a:srgbClr val="4779A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172956" y="4165092"/>
              <a:ext cx="2186940" cy="2938780"/>
            </a:xfrm>
            <a:custGeom>
              <a:avLst/>
              <a:gdLst/>
              <a:ahLst/>
              <a:cxnLst/>
              <a:rect l="l" t="t" r="r" b="b"/>
              <a:pathLst>
                <a:path w="2186940" h="2938779">
                  <a:moveTo>
                    <a:pt x="1968246" y="0"/>
                  </a:moveTo>
                  <a:lnTo>
                    <a:pt x="218694" y="0"/>
                  </a:lnTo>
                  <a:lnTo>
                    <a:pt x="168550" y="5776"/>
                  </a:lnTo>
                  <a:lnTo>
                    <a:pt x="122519" y="22229"/>
                  </a:lnTo>
                  <a:lnTo>
                    <a:pt x="81913" y="48045"/>
                  </a:lnTo>
                  <a:lnTo>
                    <a:pt x="48045" y="81913"/>
                  </a:lnTo>
                  <a:lnTo>
                    <a:pt x="22229" y="122519"/>
                  </a:lnTo>
                  <a:lnTo>
                    <a:pt x="5776" y="168550"/>
                  </a:lnTo>
                  <a:lnTo>
                    <a:pt x="0" y="218694"/>
                  </a:lnTo>
                  <a:lnTo>
                    <a:pt x="0" y="2719578"/>
                  </a:lnTo>
                  <a:lnTo>
                    <a:pt x="5776" y="2769721"/>
                  </a:lnTo>
                  <a:lnTo>
                    <a:pt x="22229" y="2815752"/>
                  </a:lnTo>
                  <a:lnTo>
                    <a:pt x="48045" y="2856358"/>
                  </a:lnTo>
                  <a:lnTo>
                    <a:pt x="81913" y="2890226"/>
                  </a:lnTo>
                  <a:lnTo>
                    <a:pt x="122519" y="2916042"/>
                  </a:lnTo>
                  <a:lnTo>
                    <a:pt x="168550" y="2932495"/>
                  </a:lnTo>
                  <a:lnTo>
                    <a:pt x="218694" y="2938272"/>
                  </a:lnTo>
                  <a:lnTo>
                    <a:pt x="1968246" y="2938272"/>
                  </a:lnTo>
                  <a:lnTo>
                    <a:pt x="2018389" y="2932495"/>
                  </a:lnTo>
                  <a:lnTo>
                    <a:pt x="2064420" y="2916042"/>
                  </a:lnTo>
                  <a:lnTo>
                    <a:pt x="2105026" y="2890226"/>
                  </a:lnTo>
                  <a:lnTo>
                    <a:pt x="2138894" y="2856358"/>
                  </a:lnTo>
                  <a:lnTo>
                    <a:pt x="2164710" y="2815752"/>
                  </a:lnTo>
                  <a:lnTo>
                    <a:pt x="2181163" y="2769721"/>
                  </a:lnTo>
                  <a:lnTo>
                    <a:pt x="2186940" y="2719578"/>
                  </a:lnTo>
                  <a:lnTo>
                    <a:pt x="2186940" y="218694"/>
                  </a:lnTo>
                  <a:lnTo>
                    <a:pt x="2181163" y="168550"/>
                  </a:lnTo>
                  <a:lnTo>
                    <a:pt x="2164710" y="122519"/>
                  </a:lnTo>
                  <a:lnTo>
                    <a:pt x="2138894" y="81913"/>
                  </a:lnTo>
                  <a:lnTo>
                    <a:pt x="2105026" y="48045"/>
                  </a:lnTo>
                  <a:lnTo>
                    <a:pt x="2064420" y="22229"/>
                  </a:lnTo>
                  <a:lnTo>
                    <a:pt x="2018389" y="5776"/>
                  </a:lnTo>
                  <a:lnTo>
                    <a:pt x="1968246" y="0"/>
                  </a:lnTo>
                  <a:close/>
                </a:path>
              </a:pathLst>
            </a:custGeom>
            <a:solidFill>
              <a:srgbClr val="FFFFFF">
                <a:alpha val="8862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172956" y="4165092"/>
              <a:ext cx="2186940" cy="2938780"/>
            </a:xfrm>
            <a:custGeom>
              <a:avLst/>
              <a:gdLst/>
              <a:ahLst/>
              <a:cxnLst/>
              <a:rect l="l" t="t" r="r" b="b"/>
              <a:pathLst>
                <a:path w="2186940" h="2938779">
                  <a:moveTo>
                    <a:pt x="0" y="218694"/>
                  </a:moveTo>
                  <a:lnTo>
                    <a:pt x="5776" y="168550"/>
                  </a:lnTo>
                  <a:lnTo>
                    <a:pt x="22229" y="122519"/>
                  </a:lnTo>
                  <a:lnTo>
                    <a:pt x="48045" y="81913"/>
                  </a:lnTo>
                  <a:lnTo>
                    <a:pt x="81913" y="48045"/>
                  </a:lnTo>
                  <a:lnTo>
                    <a:pt x="122519" y="22229"/>
                  </a:lnTo>
                  <a:lnTo>
                    <a:pt x="168550" y="5776"/>
                  </a:lnTo>
                  <a:lnTo>
                    <a:pt x="218694" y="0"/>
                  </a:lnTo>
                  <a:lnTo>
                    <a:pt x="1968246" y="0"/>
                  </a:lnTo>
                  <a:lnTo>
                    <a:pt x="2018389" y="5776"/>
                  </a:lnTo>
                  <a:lnTo>
                    <a:pt x="2064420" y="22229"/>
                  </a:lnTo>
                  <a:lnTo>
                    <a:pt x="2105026" y="48045"/>
                  </a:lnTo>
                  <a:lnTo>
                    <a:pt x="2138894" y="81913"/>
                  </a:lnTo>
                  <a:lnTo>
                    <a:pt x="2164710" y="122519"/>
                  </a:lnTo>
                  <a:lnTo>
                    <a:pt x="2181163" y="168550"/>
                  </a:lnTo>
                  <a:lnTo>
                    <a:pt x="2186940" y="218694"/>
                  </a:lnTo>
                  <a:lnTo>
                    <a:pt x="2186940" y="2719578"/>
                  </a:lnTo>
                  <a:lnTo>
                    <a:pt x="2181163" y="2769721"/>
                  </a:lnTo>
                  <a:lnTo>
                    <a:pt x="2164710" y="2815752"/>
                  </a:lnTo>
                  <a:lnTo>
                    <a:pt x="2138894" y="2856358"/>
                  </a:lnTo>
                  <a:lnTo>
                    <a:pt x="2105026" y="2890226"/>
                  </a:lnTo>
                  <a:lnTo>
                    <a:pt x="2064420" y="2916042"/>
                  </a:lnTo>
                  <a:lnTo>
                    <a:pt x="2018389" y="2932495"/>
                  </a:lnTo>
                  <a:lnTo>
                    <a:pt x="1968246" y="2938272"/>
                  </a:lnTo>
                  <a:lnTo>
                    <a:pt x="218694" y="2938272"/>
                  </a:lnTo>
                  <a:lnTo>
                    <a:pt x="168550" y="2932495"/>
                  </a:lnTo>
                  <a:lnTo>
                    <a:pt x="122519" y="2916042"/>
                  </a:lnTo>
                  <a:lnTo>
                    <a:pt x="81913" y="2890226"/>
                  </a:lnTo>
                  <a:lnTo>
                    <a:pt x="48045" y="2856358"/>
                  </a:lnTo>
                  <a:lnTo>
                    <a:pt x="22229" y="2815752"/>
                  </a:lnTo>
                  <a:lnTo>
                    <a:pt x="5776" y="2769721"/>
                  </a:lnTo>
                  <a:lnTo>
                    <a:pt x="0" y="2719578"/>
                  </a:lnTo>
                  <a:lnTo>
                    <a:pt x="0" y="218694"/>
                  </a:lnTo>
                  <a:close/>
                </a:path>
              </a:pathLst>
            </a:custGeom>
            <a:ln w="12192">
              <a:solidFill>
                <a:srgbClr val="58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9301988" y="4732146"/>
            <a:ext cx="196913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95" dirty="0">
                <a:latin typeface="Microsoft Sans Serif"/>
                <a:cs typeface="Microsoft Sans Serif"/>
              </a:rPr>
              <a:t>Document </a:t>
            </a:r>
            <a:r>
              <a:rPr sz="2400" spc="100" dirty="0">
                <a:latin typeface="Microsoft Sans Serif"/>
                <a:cs typeface="Microsoft Sans Serif"/>
              </a:rPr>
              <a:t> </a:t>
            </a:r>
            <a:r>
              <a:rPr sz="2400" spc="105" dirty="0">
                <a:latin typeface="Microsoft Sans Serif"/>
                <a:cs typeface="Microsoft Sans Serif"/>
              </a:rPr>
              <a:t>the</a:t>
            </a:r>
            <a:r>
              <a:rPr sz="2400" spc="-100" dirty="0">
                <a:latin typeface="Microsoft Sans Serif"/>
                <a:cs typeface="Microsoft Sans Serif"/>
              </a:rPr>
              <a:t> </a:t>
            </a:r>
            <a:r>
              <a:rPr sz="2400" spc="85" dirty="0">
                <a:latin typeface="Microsoft Sans Serif"/>
                <a:cs typeface="Microsoft Sans Serif"/>
              </a:rPr>
              <a:t>utilization </a:t>
            </a:r>
            <a:r>
              <a:rPr sz="2400" spc="-620" dirty="0">
                <a:latin typeface="Microsoft Sans Serif"/>
                <a:cs typeface="Microsoft Sans Serif"/>
              </a:rPr>
              <a:t> </a:t>
            </a:r>
            <a:r>
              <a:rPr sz="2400" spc="130" dirty="0">
                <a:latin typeface="Microsoft Sans Serif"/>
                <a:cs typeface="Microsoft Sans Serif"/>
              </a:rPr>
              <a:t>of </a:t>
            </a:r>
            <a:r>
              <a:rPr sz="2400" spc="70" dirty="0">
                <a:latin typeface="Microsoft Sans Serif"/>
                <a:cs typeface="Microsoft Sans Serif"/>
              </a:rPr>
              <a:t>machine </a:t>
            </a:r>
            <a:r>
              <a:rPr sz="2400" spc="75" dirty="0">
                <a:latin typeface="Microsoft Sans Serif"/>
                <a:cs typeface="Microsoft Sans Serif"/>
              </a:rPr>
              <a:t> </a:t>
            </a:r>
            <a:r>
              <a:rPr sz="2400" spc="85" dirty="0">
                <a:latin typeface="Microsoft Sans Serif"/>
                <a:cs typeface="Microsoft Sans Serif"/>
              </a:rPr>
              <a:t>and </a:t>
            </a:r>
            <a:r>
              <a:rPr sz="2400" spc="90" dirty="0">
                <a:latin typeface="Microsoft Sans Serif"/>
                <a:cs typeface="Microsoft Sans Serif"/>
              </a:rPr>
              <a:t> </a:t>
            </a:r>
            <a:r>
              <a:rPr sz="2400" spc="75" dirty="0">
                <a:latin typeface="Microsoft Sans Serif"/>
                <a:cs typeface="Microsoft Sans Serif"/>
              </a:rPr>
              <a:t>peripherals</a:t>
            </a:r>
            <a:endParaRPr sz="2400">
              <a:latin typeface="Microsoft Sans Serif"/>
              <a:cs typeface="Microsoft Sans Serif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2036297" y="2204973"/>
            <a:ext cx="2745740" cy="1625600"/>
            <a:chOff x="12036297" y="2204973"/>
            <a:chExt cx="2745740" cy="1625600"/>
          </a:xfrm>
        </p:grpSpPr>
        <p:sp>
          <p:nvSpPr>
            <p:cNvPr id="33" name="object 33"/>
            <p:cNvSpPr/>
            <p:nvPr/>
          </p:nvSpPr>
          <p:spPr>
            <a:xfrm>
              <a:off x="12042647" y="2211323"/>
              <a:ext cx="2733040" cy="1612900"/>
            </a:xfrm>
            <a:custGeom>
              <a:avLst/>
              <a:gdLst/>
              <a:ahLst/>
              <a:cxnLst/>
              <a:rect l="l" t="t" r="r" b="b"/>
              <a:pathLst>
                <a:path w="2733040" h="1612900">
                  <a:moveTo>
                    <a:pt x="2571242" y="0"/>
                  </a:moveTo>
                  <a:lnTo>
                    <a:pt x="161290" y="0"/>
                  </a:lnTo>
                  <a:lnTo>
                    <a:pt x="118386" y="5756"/>
                  </a:lnTo>
                  <a:lnTo>
                    <a:pt x="79850" y="22003"/>
                  </a:lnTo>
                  <a:lnTo>
                    <a:pt x="47212" y="47212"/>
                  </a:lnTo>
                  <a:lnTo>
                    <a:pt x="22003" y="79850"/>
                  </a:lnTo>
                  <a:lnTo>
                    <a:pt x="5756" y="118386"/>
                  </a:lnTo>
                  <a:lnTo>
                    <a:pt x="0" y="161290"/>
                  </a:lnTo>
                  <a:lnTo>
                    <a:pt x="0" y="1451102"/>
                  </a:lnTo>
                  <a:lnTo>
                    <a:pt x="5756" y="1494005"/>
                  </a:lnTo>
                  <a:lnTo>
                    <a:pt x="22003" y="1532541"/>
                  </a:lnTo>
                  <a:lnTo>
                    <a:pt x="47212" y="1565179"/>
                  </a:lnTo>
                  <a:lnTo>
                    <a:pt x="79850" y="1590388"/>
                  </a:lnTo>
                  <a:lnTo>
                    <a:pt x="118386" y="1606635"/>
                  </a:lnTo>
                  <a:lnTo>
                    <a:pt x="161290" y="1612391"/>
                  </a:lnTo>
                  <a:lnTo>
                    <a:pt x="2571242" y="1612391"/>
                  </a:lnTo>
                  <a:lnTo>
                    <a:pt x="2614145" y="1606635"/>
                  </a:lnTo>
                  <a:lnTo>
                    <a:pt x="2652681" y="1590388"/>
                  </a:lnTo>
                  <a:lnTo>
                    <a:pt x="2685319" y="1565179"/>
                  </a:lnTo>
                  <a:lnTo>
                    <a:pt x="2710528" y="1532541"/>
                  </a:lnTo>
                  <a:lnTo>
                    <a:pt x="2726775" y="1494005"/>
                  </a:lnTo>
                  <a:lnTo>
                    <a:pt x="2732532" y="1451102"/>
                  </a:lnTo>
                  <a:lnTo>
                    <a:pt x="2732532" y="161290"/>
                  </a:lnTo>
                  <a:lnTo>
                    <a:pt x="2726775" y="118386"/>
                  </a:lnTo>
                  <a:lnTo>
                    <a:pt x="2710528" y="79850"/>
                  </a:lnTo>
                  <a:lnTo>
                    <a:pt x="2685319" y="47212"/>
                  </a:lnTo>
                  <a:lnTo>
                    <a:pt x="2652681" y="22003"/>
                  </a:lnTo>
                  <a:lnTo>
                    <a:pt x="2614145" y="5756"/>
                  </a:lnTo>
                  <a:lnTo>
                    <a:pt x="2571242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2042647" y="2211323"/>
              <a:ext cx="2733040" cy="1612900"/>
            </a:xfrm>
            <a:custGeom>
              <a:avLst/>
              <a:gdLst/>
              <a:ahLst/>
              <a:cxnLst/>
              <a:rect l="l" t="t" r="r" b="b"/>
              <a:pathLst>
                <a:path w="2733040" h="1612900">
                  <a:moveTo>
                    <a:pt x="0" y="161290"/>
                  </a:moveTo>
                  <a:lnTo>
                    <a:pt x="5756" y="118386"/>
                  </a:lnTo>
                  <a:lnTo>
                    <a:pt x="22003" y="79850"/>
                  </a:lnTo>
                  <a:lnTo>
                    <a:pt x="47212" y="47212"/>
                  </a:lnTo>
                  <a:lnTo>
                    <a:pt x="79850" y="22003"/>
                  </a:lnTo>
                  <a:lnTo>
                    <a:pt x="118386" y="5756"/>
                  </a:lnTo>
                  <a:lnTo>
                    <a:pt x="161290" y="0"/>
                  </a:lnTo>
                  <a:lnTo>
                    <a:pt x="2571242" y="0"/>
                  </a:lnTo>
                  <a:lnTo>
                    <a:pt x="2614145" y="5756"/>
                  </a:lnTo>
                  <a:lnTo>
                    <a:pt x="2652681" y="22003"/>
                  </a:lnTo>
                  <a:lnTo>
                    <a:pt x="2685319" y="47212"/>
                  </a:lnTo>
                  <a:lnTo>
                    <a:pt x="2710528" y="79850"/>
                  </a:lnTo>
                  <a:lnTo>
                    <a:pt x="2726775" y="118386"/>
                  </a:lnTo>
                  <a:lnTo>
                    <a:pt x="2732532" y="161290"/>
                  </a:lnTo>
                  <a:lnTo>
                    <a:pt x="2732532" y="1451102"/>
                  </a:lnTo>
                  <a:lnTo>
                    <a:pt x="2726775" y="1494005"/>
                  </a:lnTo>
                  <a:lnTo>
                    <a:pt x="2710528" y="1532541"/>
                  </a:lnTo>
                  <a:lnTo>
                    <a:pt x="2685319" y="1565179"/>
                  </a:lnTo>
                  <a:lnTo>
                    <a:pt x="2652681" y="1590388"/>
                  </a:lnTo>
                  <a:lnTo>
                    <a:pt x="2614145" y="1606635"/>
                  </a:lnTo>
                  <a:lnTo>
                    <a:pt x="2571242" y="1612391"/>
                  </a:lnTo>
                  <a:lnTo>
                    <a:pt x="161290" y="1612391"/>
                  </a:lnTo>
                  <a:lnTo>
                    <a:pt x="118386" y="1606635"/>
                  </a:lnTo>
                  <a:lnTo>
                    <a:pt x="79850" y="1590388"/>
                  </a:lnTo>
                  <a:lnTo>
                    <a:pt x="47212" y="1565179"/>
                  </a:lnTo>
                  <a:lnTo>
                    <a:pt x="22003" y="1532541"/>
                  </a:lnTo>
                  <a:lnTo>
                    <a:pt x="5756" y="1494005"/>
                  </a:lnTo>
                  <a:lnTo>
                    <a:pt x="0" y="1451102"/>
                  </a:lnTo>
                  <a:lnTo>
                    <a:pt x="0" y="161290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2449047" y="2448814"/>
            <a:ext cx="1921510" cy="104965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 indent="-635" algn="ctr">
              <a:lnSpc>
                <a:spcPts val="2590"/>
              </a:lnSpc>
              <a:spcBef>
                <a:spcPts val="425"/>
              </a:spcBef>
            </a:pP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Asset 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management  </a:t>
            </a:r>
            <a:r>
              <a:rPr sz="2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reports</a:t>
            </a:r>
            <a:endParaRPr sz="2400">
              <a:latin typeface="Microsoft Sans Serif"/>
              <a:cs typeface="Microsoft Sans Serif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2309347" y="3817620"/>
            <a:ext cx="2472055" cy="3291840"/>
            <a:chOff x="12309347" y="3817620"/>
            <a:chExt cx="2472055" cy="3291840"/>
          </a:xfrm>
        </p:grpSpPr>
        <p:sp>
          <p:nvSpPr>
            <p:cNvPr id="37" name="object 37"/>
            <p:cNvSpPr/>
            <p:nvPr/>
          </p:nvSpPr>
          <p:spPr>
            <a:xfrm>
              <a:off x="12315443" y="3823716"/>
              <a:ext cx="274320" cy="1024255"/>
            </a:xfrm>
            <a:custGeom>
              <a:avLst/>
              <a:gdLst/>
              <a:ahLst/>
              <a:cxnLst/>
              <a:rect l="l" t="t" r="r" b="b"/>
              <a:pathLst>
                <a:path w="274320" h="1024254">
                  <a:moveTo>
                    <a:pt x="0" y="0"/>
                  </a:moveTo>
                  <a:lnTo>
                    <a:pt x="0" y="1024128"/>
                  </a:lnTo>
                  <a:lnTo>
                    <a:pt x="274320" y="1024128"/>
                  </a:lnTo>
                </a:path>
              </a:pathLst>
            </a:custGeom>
            <a:ln w="12192">
              <a:solidFill>
                <a:srgbClr val="4779A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2589763" y="4165092"/>
              <a:ext cx="2185670" cy="2938780"/>
            </a:xfrm>
            <a:custGeom>
              <a:avLst/>
              <a:gdLst/>
              <a:ahLst/>
              <a:cxnLst/>
              <a:rect l="l" t="t" r="r" b="b"/>
              <a:pathLst>
                <a:path w="2185669" h="2938779">
                  <a:moveTo>
                    <a:pt x="1966849" y="0"/>
                  </a:moveTo>
                  <a:lnTo>
                    <a:pt x="218566" y="0"/>
                  </a:lnTo>
                  <a:lnTo>
                    <a:pt x="168430" y="5769"/>
                  </a:lnTo>
                  <a:lnTo>
                    <a:pt x="122418" y="22203"/>
                  </a:lnTo>
                  <a:lnTo>
                    <a:pt x="81836" y="47996"/>
                  </a:lnTo>
                  <a:lnTo>
                    <a:pt x="47996" y="81836"/>
                  </a:lnTo>
                  <a:lnTo>
                    <a:pt x="22203" y="122418"/>
                  </a:lnTo>
                  <a:lnTo>
                    <a:pt x="5769" y="168430"/>
                  </a:lnTo>
                  <a:lnTo>
                    <a:pt x="0" y="218567"/>
                  </a:lnTo>
                  <a:lnTo>
                    <a:pt x="0" y="2719705"/>
                  </a:lnTo>
                  <a:lnTo>
                    <a:pt x="5769" y="2769841"/>
                  </a:lnTo>
                  <a:lnTo>
                    <a:pt x="22203" y="2815853"/>
                  </a:lnTo>
                  <a:lnTo>
                    <a:pt x="47996" y="2856435"/>
                  </a:lnTo>
                  <a:lnTo>
                    <a:pt x="81836" y="2890275"/>
                  </a:lnTo>
                  <a:lnTo>
                    <a:pt x="122418" y="2916068"/>
                  </a:lnTo>
                  <a:lnTo>
                    <a:pt x="168430" y="2932502"/>
                  </a:lnTo>
                  <a:lnTo>
                    <a:pt x="218566" y="2938272"/>
                  </a:lnTo>
                  <a:lnTo>
                    <a:pt x="1966849" y="2938272"/>
                  </a:lnTo>
                  <a:lnTo>
                    <a:pt x="2016985" y="2932502"/>
                  </a:lnTo>
                  <a:lnTo>
                    <a:pt x="2062997" y="2916068"/>
                  </a:lnTo>
                  <a:lnTo>
                    <a:pt x="2103579" y="2890275"/>
                  </a:lnTo>
                  <a:lnTo>
                    <a:pt x="2137419" y="2856435"/>
                  </a:lnTo>
                  <a:lnTo>
                    <a:pt x="2163212" y="2815853"/>
                  </a:lnTo>
                  <a:lnTo>
                    <a:pt x="2179646" y="2769841"/>
                  </a:lnTo>
                  <a:lnTo>
                    <a:pt x="2185416" y="2719705"/>
                  </a:lnTo>
                  <a:lnTo>
                    <a:pt x="2185416" y="218567"/>
                  </a:lnTo>
                  <a:lnTo>
                    <a:pt x="2179646" y="168430"/>
                  </a:lnTo>
                  <a:lnTo>
                    <a:pt x="2163212" y="122418"/>
                  </a:lnTo>
                  <a:lnTo>
                    <a:pt x="2137419" y="81836"/>
                  </a:lnTo>
                  <a:lnTo>
                    <a:pt x="2103579" y="47996"/>
                  </a:lnTo>
                  <a:lnTo>
                    <a:pt x="2062997" y="22203"/>
                  </a:lnTo>
                  <a:lnTo>
                    <a:pt x="2016985" y="5769"/>
                  </a:lnTo>
                  <a:lnTo>
                    <a:pt x="1966849" y="0"/>
                  </a:lnTo>
                  <a:close/>
                </a:path>
              </a:pathLst>
            </a:custGeom>
            <a:solidFill>
              <a:srgbClr val="FFFFFF">
                <a:alpha val="8862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2589763" y="4165092"/>
              <a:ext cx="2185670" cy="2938780"/>
            </a:xfrm>
            <a:custGeom>
              <a:avLst/>
              <a:gdLst/>
              <a:ahLst/>
              <a:cxnLst/>
              <a:rect l="l" t="t" r="r" b="b"/>
              <a:pathLst>
                <a:path w="2185669" h="2938779">
                  <a:moveTo>
                    <a:pt x="0" y="218567"/>
                  </a:moveTo>
                  <a:lnTo>
                    <a:pt x="5769" y="168430"/>
                  </a:lnTo>
                  <a:lnTo>
                    <a:pt x="22203" y="122418"/>
                  </a:lnTo>
                  <a:lnTo>
                    <a:pt x="47996" y="81836"/>
                  </a:lnTo>
                  <a:lnTo>
                    <a:pt x="81836" y="47996"/>
                  </a:lnTo>
                  <a:lnTo>
                    <a:pt x="122418" y="22203"/>
                  </a:lnTo>
                  <a:lnTo>
                    <a:pt x="168430" y="5769"/>
                  </a:lnTo>
                  <a:lnTo>
                    <a:pt x="218566" y="0"/>
                  </a:lnTo>
                  <a:lnTo>
                    <a:pt x="1966849" y="0"/>
                  </a:lnTo>
                  <a:lnTo>
                    <a:pt x="2016985" y="5769"/>
                  </a:lnTo>
                  <a:lnTo>
                    <a:pt x="2062997" y="22203"/>
                  </a:lnTo>
                  <a:lnTo>
                    <a:pt x="2103579" y="47996"/>
                  </a:lnTo>
                  <a:lnTo>
                    <a:pt x="2137419" y="81836"/>
                  </a:lnTo>
                  <a:lnTo>
                    <a:pt x="2163212" y="122418"/>
                  </a:lnTo>
                  <a:lnTo>
                    <a:pt x="2179646" y="168430"/>
                  </a:lnTo>
                  <a:lnTo>
                    <a:pt x="2185416" y="218567"/>
                  </a:lnTo>
                  <a:lnTo>
                    <a:pt x="2185416" y="2719705"/>
                  </a:lnTo>
                  <a:lnTo>
                    <a:pt x="2179646" y="2769841"/>
                  </a:lnTo>
                  <a:lnTo>
                    <a:pt x="2163212" y="2815853"/>
                  </a:lnTo>
                  <a:lnTo>
                    <a:pt x="2137419" y="2856435"/>
                  </a:lnTo>
                  <a:lnTo>
                    <a:pt x="2103579" y="2890275"/>
                  </a:lnTo>
                  <a:lnTo>
                    <a:pt x="2062997" y="2916068"/>
                  </a:lnTo>
                  <a:lnTo>
                    <a:pt x="2016985" y="2932502"/>
                  </a:lnTo>
                  <a:lnTo>
                    <a:pt x="1966849" y="2938272"/>
                  </a:lnTo>
                  <a:lnTo>
                    <a:pt x="218566" y="2938272"/>
                  </a:lnTo>
                  <a:lnTo>
                    <a:pt x="168430" y="2932502"/>
                  </a:lnTo>
                  <a:lnTo>
                    <a:pt x="122418" y="2916068"/>
                  </a:lnTo>
                  <a:lnTo>
                    <a:pt x="81836" y="2890275"/>
                  </a:lnTo>
                  <a:lnTo>
                    <a:pt x="47996" y="2856435"/>
                  </a:lnTo>
                  <a:lnTo>
                    <a:pt x="22203" y="2815853"/>
                  </a:lnTo>
                  <a:lnTo>
                    <a:pt x="5769" y="2769841"/>
                  </a:lnTo>
                  <a:lnTo>
                    <a:pt x="0" y="2719705"/>
                  </a:lnTo>
                  <a:lnTo>
                    <a:pt x="0" y="218567"/>
                  </a:lnTo>
                  <a:close/>
                </a:path>
              </a:pathLst>
            </a:custGeom>
            <a:ln w="12192">
              <a:solidFill>
                <a:srgbClr val="58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3153136" y="4449826"/>
            <a:ext cx="1061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0" dirty="0">
                <a:latin typeface="Microsoft Sans Serif"/>
                <a:cs typeface="Microsoft Sans Serif"/>
              </a:rPr>
              <a:t>List</a:t>
            </a:r>
            <a:r>
              <a:rPr sz="2400" spc="-75" dirty="0">
                <a:latin typeface="Microsoft Sans Serif"/>
                <a:cs typeface="Microsoft Sans Serif"/>
              </a:rPr>
              <a:t> </a:t>
            </a:r>
            <a:r>
              <a:rPr sz="2400" spc="105" dirty="0">
                <a:latin typeface="Microsoft Sans Serif"/>
                <a:cs typeface="Microsoft Sans Serif"/>
              </a:rPr>
              <a:t>the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2891007" y="4779009"/>
            <a:ext cx="1584960" cy="2037714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 indent="635" algn="ctr">
              <a:lnSpc>
                <a:spcPct val="90000"/>
              </a:lnSpc>
              <a:spcBef>
                <a:spcPts val="385"/>
              </a:spcBef>
            </a:pPr>
            <a:r>
              <a:rPr sz="2400" spc="114" dirty="0">
                <a:latin typeface="Microsoft Sans Serif"/>
                <a:cs typeface="Microsoft Sans Serif"/>
              </a:rPr>
              <a:t>network </a:t>
            </a:r>
            <a:r>
              <a:rPr sz="2400" spc="120" dirty="0">
                <a:latin typeface="Microsoft Sans Serif"/>
                <a:cs typeface="Microsoft Sans Serif"/>
              </a:rPr>
              <a:t> </a:t>
            </a:r>
            <a:r>
              <a:rPr sz="2400" spc="90" dirty="0">
                <a:latin typeface="Microsoft Sans Serif"/>
                <a:cs typeface="Microsoft Sans Serif"/>
              </a:rPr>
              <a:t>inventory </a:t>
            </a:r>
            <a:r>
              <a:rPr sz="2400" spc="95" dirty="0">
                <a:latin typeface="Microsoft Sans Serif"/>
                <a:cs typeface="Microsoft Sans Serif"/>
              </a:rPr>
              <a:t> </a:t>
            </a:r>
            <a:r>
              <a:rPr sz="2400" spc="80" dirty="0">
                <a:latin typeface="Microsoft Sans Serif"/>
                <a:cs typeface="Microsoft Sans Serif"/>
              </a:rPr>
              <a:t>tools </a:t>
            </a:r>
            <a:r>
              <a:rPr sz="2400" spc="85" dirty="0">
                <a:latin typeface="Microsoft Sans Serif"/>
                <a:cs typeface="Microsoft Sans Serif"/>
              </a:rPr>
              <a:t>and </a:t>
            </a:r>
            <a:r>
              <a:rPr sz="2400" spc="90" dirty="0">
                <a:latin typeface="Microsoft Sans Serif"/>
                <a:cs typeface="Microsoft Sans Serif"/>
              </a:rPr>
              <a:t> </a:t>
            </a:r>
            <a:r>
              <a:rPr sz="2400" spc="110" dirty="0">
                <a:latin typeface="Microsoft Sans Serif"/>
                <a:cs typeface="Microsoft Sans Serif"/>
              </a:rPr>
              <a:t>their </a:t>
            </a:r>
            <a:r>
              <a:rPr sz="2400" spc="114" dirty="0">
                <a:latin typeface="Microsoft Sans Serif"/>
                <a:cs typeface="Microsoft Sans Serif"/>
              </a:rPr>
              <a:t> </a:t>
            </a:r>
            <a:r>
              <a:rPr sz="2400" spc="60" dirty="0">
                <a:latin typeface="Microsoft Sans Serif"/>
                <a:cs typeface="Microsoft Sans Serif"/>
              </a:rPr>
              <a:t>connected </a:t>
            </a:r>
            <a:r>
              <a:rPr sz="2400" spc="-625" dirty="0">
                <a:latin typeface="Microsoft Sans Serif"/>
                <a:cs typeface="Microsoft Sans Serif"/>
              </a:rPr>
              <a:t> </a:t>
            </a:r>
            <a:r>
              <a:rPr sz="2400" spc="95" dirty="0">
                <a:latin typeface="Microsoft Sans Serif"/>
                <a:cs typeface="Microsoft Sans Serif"/>
              </a:rPr>
              <a:t>equ</a:t>
            </a:r>
            <a:r>
              <a:rPr sz="2400" spc="45" dirty="0">
                <a:latin typeface="Microsoft Sans Serif"/>
                <a:cs typeface="Microsoft Sans Serif"/>
              </a:rPr>
              <a:t>i</a:t>
            </a:r>
            <a:r>
              <a:rPr sz="2400" spc="135" dirty="0">
                <a:latin typeface="Microsoft Sans Serif"/>
                <a:cs typeface="Microsoft Sans Serif"/>
              </a:rPr>
              <a:t>pment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45173" y="4131945"/>
            <a:ext cx="35667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" dirty="0">
                <a:solidFill>
                  <a:srgbClr val="FFFFFF"/>
                </a:solidFill>
                <a:latin typeface="Arial"/>
                <a:cs typeface="Arial"/>
              </a:rPr>
              <a:t>Host-Based</a:t>
            </a:r>
            <a:r>
              <a:rPr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40" dirty="0">
                <a:solidFill>
                  <a:srgbClr val="FFFFFF"/>
                </a:solidFill>
                <a:latin typeface="Arial"/>
                <a:cs typeface="Arial"/>
              </a:rPr>
              <a:t>Security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64351" y="304622"/>
            <a:ext cx="352996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40" dirty="0"/>
              <a:t>Why</a:t>
            </a:r>
            <a:r>
              <a:rPr spc="-165" dirty="0"/>
              <a:t> </a:t>
            </a:r>
            <a:r>
              <a:rPr spc="-20" dirty="0"/>
              <a:t>Cybersecurity?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19471" y="752855"/>
            <a:ext cx="6416039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063741" y="5922086"/>
            <a:ext cx="5107940" cy="10363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5715" algn="ctr">
              <a:lnSpc>
                <a:spcPct val="100499"/>
              </a:lnSpc>
              <a:spcBef>
                <a:spcPts val="95"/>
              </a:spcBef>
            </a:pPr>
            <a:r>
              <a:rPr sz="2200" dirty="0">
                <a:latin typeface="Microsoft Sans Serif"/>
                <a:cs typeface="Microsoft Sans Serif"/>
              </a:rPr>
              <a:t>The </a:t>
            </a:r>
            <a:r>
              <a:rPr sz="2200" spc="120" dirty="0">
                <a:latin typeface="Microsoft Sans Serif"/>
                <a:cs typeface="Microsoft Sans Serif"/>
              </a:rPr>
              <a:t>world </a:t>
            </a:r>
            <a:r>
              <a:rPr sz="2200" spc="40" dirty="0">
                <a:latin typeface="Microsoft Sans Serif"/>
                <a:cs typeface="Microsoft Sans Serif"/>
              </a:rPr>
              <a:t>relies </a:t>
            </a:r>
            <a:r>
              <a:rPr sz="2200" spc="120" dirty="0">
                <a:latin typeface="Microsoft Sans Serif"/>
                <a:cs typeface="Microsoft Sans Serif"/>
              </a:rPr>
              <a:t>on </a:t>
            </a:r>
            <a:r>
              <a:rPr sz="2200" spc="60" dirty="0">
                <a:latin typeface="Microsoft Sans Serif"/>
                <a:cs typeface="Microsoft Sans Serif"/>
              </a:rPr>
              <a:t>technology </a:t>
            </a:r>
            <a:r>
              <a:rPr sz="2200" spc="130" dirty="0">
                <a:latin typeface="Microsoft Sans Serif"/>
                <a:cs typeface="Microsoft Sans Serif"/>
              </a:rPr>
              <a:t>more </a:t>
            </a:r>
            <a:r>
              <a:rPr sz="2200" spc="135" dirty="0">
                <a:latin typeface="Microsoft Sans Serif"/>
                <a:cs typeface="Microsoft Sans Serif"/>
              </a:rPr>
              <a:t> </a:t>
            </a:r>
            <a:r>
              <a:rPr sz="2200" spc="100" dirty="0">
                <a:latin typeface="Microsoft Sans Serif"/>
                <a:cs typeface="Microsoft Sans Serif"/>
              </a:rPr>
              <a:t>than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50" dirty="0">
                <a:latin typeface="Microsoft Sans Serif"/>
                <a:cs typeface="Microsoft Sans Serif"/>
              </a:rPr>
              <a:t>ever</a:t>
            </a:r>
            <a:r>
              <a:rPr sz="2200" spc="-55" dirty="0">
                <a:latin typeface="Microsoft Sans Serif"/>
                <a:cs typeface="Microsoft Sans Serif"/>
              </a:rPr>
              <a:t> </a:t>
            </a:r>
            <a:r>
              <a:rPr sz="2200" spc="70" dirty="0">
                <a:latin typeface="Microsoft Sans Serif"/>
                <a:cs typeface="Microsoft Sans Serif"/>
              </a:rPr>
              <a:t>before,</a:t>
            </a:r>
            <a:r>
              <a:rPr sz="2200" spc="-50" dirty="0">
                <a:latin typeface="Microsoft Sans Serif"/>
                <a:cs typeface="Microsoft Sans Serif"/>
              </a:rPr>
              <a:t> </a:t>
            </a:r>
            <a:r>
              <a:rPr sz="2200" spc="80" dirty="0">
                <a:latin typeface="Microsoft Sans Serif"/>
                <a:cs typeface="Microsoft Sans Serif"/>
              </a:rPr>
              <a:t>and</a:t>
            </a:r>
            <a:r>
              <a:rPr sz="2200" spc="-25" dirty="0">
                <a:latin typeface="Microsoft Sans Serif"/>
                <a:cs typeface="Microsoft Sans Serif"/>
              </a:rPr>
              <a:t> as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a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80" dirty="0">
                <a:latin typeface="Microsoft Sans Serif"/>
                <a:cs typeface="Microsoft Sans Serif"/>
              </a:rPr>
              <a:t>result</a:t>
            </a:r>
            <a:r>
              <a:rPr sz="2200" spc="-35" dirty="0">
                <a:latin typeface="Microsoft Sans Serif"/>
                <a:cs typeface="Microsoft Sans Serif"/>
              </a:rPr>
              <a:t> </a:t>
            </a:r>
            <a:r>
              <a:rPr sz="2200" spc="55" dirty="0">
                <a:latin typeface="Microsoft Sans Serif"/>
                <a:cs typeface="Microsoft Sans Serif"/>
              </a:rPr>
              <a:t>digital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65" dirty="0">
                <a:latin typeface="Microsoft Sans Serif"/>
                <a:cs typeface="Microsoft Sans Serif"/>
              </a:rPr>
              <a:t>data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70" dirty="0">
                <a:latin typeface="Microsoft Sans Serif"/>
                <a:cs typeface="Microsoft Sans Serif"/>
              </a:rPr>
              <a:t>creation</a:t>
            </a:r>
            <a:r>
              <a:rPr sz="2200" spc="-45" dirty="0">
                <a:latin typeface="Microsoft Sans Serif"/>
                <a:cs typeface="Microsoft Sans Serif"/>
              </a:rPr>
              <a:t> </a:t>
            </a:r>
            <a:r>
              <a:rPr sz="2200" spc="20" dirty="0">
                <a:latin typeface="Microsoft Sans Serif"/>
                <a:cs typeface="Microsoft Sans Serif"/>
              </a:rPr>
              <a:t>has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45" dirty="0">
                <a:latin typeface="Microsoft Sans Serif"/>
                <a:cs typeface="Microsoft Sans Serif"/>
              </a:rPr>
              <a:t>surged.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199881" y="2902457"/>
            <a:ext cx="477520" cy="2067560"/>
            <a:chOff x="8199881" y="2902457"/>
            <a:chExt cx="477520" cy="2067560"/>
          </a:xfrm>
        </p:grpSpPr>
        <p:sp>
          <p:nvSpPr>
            <p:cNvPr id="7" name="object 7"/>
            <p:cNvSpPr/>
            <p:nvPr/>
          </p:nvSpPr>
          <p:spPr>
            <a:xfrm>
              <a:off x="8450579" y="3232403"/>
              <a:ext cx="0" cy="1737360"/>
            </a:xfrm>
            <a:custGeom>
              <a:avLst/>
              <a:gdLst/>
              <a:ahLst/>
              <a:cxnLst/>
              <a:rect l="l" t="t" r="r" b="b"/>
              <a:pathLst>
                <a:path h="1737360">
                  <a:moveTo>
                    <a:pt x="0" y="1737106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218931" y="2921507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456" y="0"/>
                  </a:moveTo>
                  <a:lnTo>
                    <a:pt x="175240" y="4460"/>
                  </a:lnTo>
                  <a:lnTo>
                    <a:pt x="134052" y="17252"/>
                  </a:lnTo>
                  <a:lnTo>
                    <a:pt x="96775" y="37491"/>
                  </a:lnTo>
                  <a:lnTo>
                    <a:pt x="64293" y="64293"/>
                  </a:lnTo>
                  <a:lnTo>
                    <a:pt x="37491" y="96775"/>
                  </a:lnTo>
                  <a:lnTo>
                    <a:pt x="17252" y="134052"/>
                  </a:lnTo>
                  <a:lnTo>
                    <a:pt x="4460" y="175240"/>
                  </a:lnTo>
                  <a:lnTo>
                    <a:pt x="0" y="219455"/>
                  </a:lnTo>
                  <a:lnTo>
                    <a:pt x="4460" y="263671"/>
                  </a:lnTo>
                  <a:lnTo>
                    <a:pt x="17252" y="304859"/>
                  </a:lnTo>
                  <a:lnTo>
                    <a:pt x="37491" y="342136"/>
                  </a:lnTo>
                  <a:lnTo>
                    <a:pt x="64293" y="374618"/>
                  </a:lnTo>
                  <a:lnTo>
                    <a:pt x="96775" y="401420"/>
                  </a:lnTo>
                  <a:lnTo>
                    <a:pt x="134052" y="421659"/>
                  </a:lnTo>
                  <a:lnTo>
                    <a:pt x="175240" y="434451"/>
                  </a:lnTo>
                  <a:lnTo>
                    <a:pt x="219456" y="438912"/>
                  </a:lnTo>
                  <a:lnTo>
                    <a:pt x="263671" y="434451"/>
                  </a:lnTo>
                  <a:lnTo>
                    <a:pt x="304859" y="421659"/>
                  </a:lnTo>
                  <a:lnTo>
                    <a:pt x="342136" y="401420"/>
                  </a:lnTo>
                  <a:lnTo>
                    <a:pt x="374618" y="374618"/>
                  </a:lnTo>
                  <a:lnTo>
                    <a:pt x="401420" y="342136"/>
                  </a:lnTo>
                  <a:lnTo>
                    <a:pt x="421659" y="304859"/>
                  </a:lnTo>
                  <a:lnTo>
                    <a:pt x="434451" y="263671"/>
                  </a:lnTo>
                  <a:lnTo>
                    <a:pt x="438912" y="219455"/>
                  </a:lnTo>
                  <a:lnTo>
                    <a:pt x="434451" y="175240"/>
                  </a:lnTo>
                  <a:lnTo>
                    <a:pt x="421659" y="134052"/>
                  </a:lnTo>
                  <a:lnTo>
                    <a:pt x="401420" y="96775"/>
                  </a:lnTo>
                  <a:lnTo>
                    <a:pt x="374618" y="64293"/>
                  </a:lnTo>
                  <a:lnTo>
                    <a:pt x="342136" y="37491"/>
                  </a:lnTo>
                  <a:lnTo>
                    <a:pt x="304859" y="17252"/>
                  </a:lnTo>
                  <a:lnTo>
                    <a:pt x="263671" y="4460"/>
                  </a:lnTo>
                  <a:lnTo>
                    <a:pt x="219456" y="0"/>
                  </a:lnTo>
                  <a:close/>
                </a:path>
              </a:pathLst>
            </a:custGeom>
            <a:solidFill>
              <a:srgbClr val="9CB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218931" y="2921507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0" y="219455"/>
                  </a:moveTo>
                  <a:lnTo>
                    <a:pt x="4460" y="175240"/>
                  </a:lnTo>
                  <a:lnTo>
                    <a:pt x="17252" y="134052"/>
                  </a:lnTo>
                  <a:lnTo>
                    <a:pt x="37491" y="96775"/>
                  </a:lnTo>
                  <a:lnTo>
                    <a:pt x="64293" y="64293"/>
                  </a:lnTo>
                  <a:lnTo>
                    <a:pt x="96775" y="37491"/>
                  </a:lnTo>
                  <a:lnTo>
                    <a:pt x="134052" y="17252"/>
                  </a:lnTo>
                  <a:lnTo>
                    <a:pt x="175240" y="4460"/>
                  </a:lnTo>
                  <a:lnTo>
                    <a:pt x="219456" y="0"/>
                  </a:lnTo>
                  <a:lnTo>
                    <a:pt x="263671" y="4460"/>
                  </a:lnTo>
                  <a:lnTo>
                    <a:pt x="304859" y="17252"/>
                  </a:lnTo>
                  <a:lnTo>
                    <a:pt x="342136" y="37491"/>
                  </a:lnTo>
                  <a:lnTo>
                    <a:pt x="374618" y="64293"/>
                  </a:lnTo>
                  <a:lnTo>
                    <a:pt x="401420" y="96775"/>
                  </a:lnTo>
                  <a:lnTo>
                    <a:pt x="421659" y="134052"/>
                  </a:lnTo>
                  <a:lnTo>
                    <a:pt x="434451" y="175240"/>
                  </a:lnTo>
                  <a:lnTo>
                    <a:pt x="438912" y="219455"/>
                  </a:lnTo>
                  <a:lnTo>
                    <a:pt x="434451" y="263671"/>
                  </a:lnTo>
                  <a:lnTo>
                    <a:pt x="421659" y="304859"/>
                  </a:lnTo>
                  <a:lnTo>
                    <a:pt x="401420" y="342136"/>
                  </a:lnTo>
                  <a:lnTo>
                    <a:pt x="374618" y="374618"/>
                  </a:lnTo>
                  <a:lnTo>
                    <a:pt x="342136" y="401420"/>
                  </a:lnTo>
                  <a:lnTo>
                    <a:pt x="304859" y="421659"/>
                  </a:lnTo>
                  <a:lnTo>
                    <a:pt x="263671" y="434451"/>
                  </a:lnTo>
                  <a:lnTo>
                    <a:pt x="219456" y="438912"/>
                  </a:lnTo>
                  <a:lnTo>
                    <a:pt x="175240" y="434451"/>
                  </a:lnTo>
                  <a:lnTo>
                    <a:pt x="134052" y="421659"/>
                  </a:lnTo>
                  <a:lnTo>
                    <a:pt x="96775" y="401420"/>
                  </a:lnTo>
                  <a:lnTo>
                    <a:pt x="64293" y="374618"/>
                  </a:lnTo>
                  <a:lnTo>
                    <a:pt x="37491" y="342136"/>
                  </a:lnTo>
                  <a:lnTo>
                    <a:pt x="17252" y="304859"/>
                  </a:lnTo>
                  <a:lnTo>
                    <a:pt x="4460" y="263671"/>
                  </a:lnTo>
                  <a:lnTo>
                    <a:pt x="0" y="219455"/>
                  </a:lnTo>
                  <a:close/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618738" y="3457194"/>
            <a:ext cx="9563100" cy="3079750"/>
            <a:chOff x="3618738" y="3457194"/>
            <a:chExt cx="9563100" cy="3079750"/>
          </a:xfrm>
        </p:grpSpPr>
        <p:sp>
          <p:nvSpPr>
            <p:cNvPr id="11" name="object 11"/>
            <p:cNvSpPr/>
            <p:nvPr/>
          </p:nvSpPr>
          <p:spPr>
            <a:xfrm>
              <a:off x="3915156" y="5298948"/>
              <a:ext cx="1412875" cy="1200150"/>
            </a:xfrm>
            <a:custGeom>
              <a:avLst/>
              <a:gdLst/>
              <a:ahLst/>
              <a:cxnLst/>
              <a:rect l="l" t="t" r="r" b="b"/>
              <a:pathLst>
                <a:path w="1412875" h="1200150">
                  <a:moveTo>
                    <a:pt x="1412748" y="1199895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37788" y="5006340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456" y="0"/>
                  </a:moveTo>
                  <a:lnTo>
                    <a:pt x="175240" y="4460"/>
                  </a:lnTo>
                  <a:lnTo>
                    <a:pt x="134052" y="17252"/>
                  </a:lnTo>
                  <a:lnTo>
                    <a:pt x="96775" y="37491"/>
                  </a:lnTo>
                  <a:lnTo>
                    <a:pt x="64293" y="64293"/>
                  </a:lnTo>
                  <a:lnTo>
                    <a:pt x="37491" y="96775"/>
                  </a:lnTo>
                  <a:lnTo>
                    <a:pt x="17252" y="134052"/>
                  </a:lnTo>
                  <a:lnTo>
                    <a:pt x="4460" y="175240"/>
                  </a:lnTo>
                  <a:lnTo>
                    <a:pt x="0" y="219456"/>
                  </a:lnTo>
                  <a:lnTo>
                    <a:pt x="4460" y="263671"/>
                  </a:lnTo>
                  <a:lnTo>
                    <a:pt x="17252" y="304859"/>
                  </a:lnTo>
                  <a:lnTo>
                    <a:pt x="37491" y="342136"/>
                  </a:lnTo>
                  <a:lnTo>
                    <a:pt x="64293" y="374618"/>
                  </a:lnTo>
                  <a:lnTo>
                    <a:pt x="96775" y="401420"/>
                  </a:lnTo>
                  <a:lnTo>
                    <a:pt x="134052" y="421659"/>
                  </a:lnTo>
                  <a:lnTo>
                    <a:pt x="175240" y="434451"/>
                  </a:lnTo>
                  <a:lnTo>
                    <a:pt x="219456" y="438912"/>
                  </a:lnTo>
                  <a:lnTo>
                    <a:pt x="263671" y="434451"/>
                  </a:lnTo>
                  <a:lnTo>
                    <a:pt x="304859" y="421659"/>
                  </a:lnTo>
                  <a:lnTo>
                    <a:pt x="342136" y="401420"/>
                  </a:lnTo>
                  <a:lnTo>
                    <a:pt x="374618" y="374618"/>
                  </a:lnTo>
                  <a:lnTo>
                    <a:pt x="401420" y="342136"/>
                  </a:lnTo>
                  <a:lnTo>
                    <a:pt x="421659" y="304859"/>
                  </a:lnTo>
                  <a:lnTo>
                    <a:pt x="434451" y="263671"/>
                  </a:lnTo>
                  <a:lnTo>
                    <a:pt x="438912" y="219456"/>
                  </a:lnTo>
                  <a:lnTo>
                    <a:pt x="434451" y="175240"/>
                  </a:lnTo>
                  <a:lnTo>
                    <a:pt x="421659" y="134052"/>
                  </a:lnTo>
                  <a:lnTo>
                    <a:pt x="401420" y="96775"/>
                  </a:lnTo>
                  <a:lnTo>
                    <a:pt x="374618" y="64293"/>
                  </a:lnTo>
                  <a:lnTo>
                    <a:pt x="342136" y="37491"/>
                  </a:lnTo>
                  <a:lnTo>
                    <a:pt x="304859" y="17252"/>
                  </a:lnTo>
                  <a:lnTo>
                    <a:pt x="263671" y="4460"/>
                  </a:lnTo>
                  <a:lnTo>
                    <a:pt x="219456" y="0"/>
                  </a:lnTo>
                  <a:close/>
                </a:path>
              </a:pathLst>
            </a:custGeom>
            <a:solidFill>
              <a:srgbClr val="F5A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637788" y="3936492"/>
              <a:ext cx="3053080" cy="1508760"/>
            </a:xfrm>
            <a:custGeom>
              <a:avLst/>
              <a:gdLst/>
              <a:ahLst/>
              <a:cxnLst/>
              <a:rect l="l" t="t" r="r" b="b"/>
              <a:pathLst>
                <a:path w="3053079" h="1508760">
                  <a:moveTo>
                    <a:pt x="0" y="1289304"/>
                  </a:moveTo>
                  <a:lnTo>
                    <a:pt x="4460" y="1245088"/>
                  </a:lnTo>
                  <a:lnTo>
                    <a:pt x="17252" y="1203900"/>
                  </a:lnTo>
                  <a:lnTo>
                    <a:pt x="37491" y="1166623"/>
                  </a:lnTo>
                  <a:lnTo>
                    <a:pt x="64293" y="1134141"/>
                  </a:lnTo>
                  <a:lnTo>
                    <a:pt x="96775" y="1107339"/>
                  </a:lnTo>
                  <a:lnTo>
                    <a:pt x="134052" y="1087100"/>
                  </a:lnTo>
                  <a:lnTo>
                    <a:pt x="175240" y="1074308"/>
                  </a:lnTo>
                  <a:lnTo>
                    <a:pt x="219456" y="1069848"/>
                  </a:lnTo>
                  <a:lnTo>
                    <a:pt x="263671" y="1074308"/>
                  </a:lnTo>
                  <a:lnTo>
                    <a:pt x="304859" y="1087100"/>
                  </a:lnTo>
                  <a:lnTo>
                    <a:pt x="342136" y="1107339"/>
                  </a:lnTo>
                  <a:lnTo>
                    <a:pt x="374618" y="1134141"/>
                  </a:lnTo>
                  <a:lnTo>
                    <a:pt x="401420" y="1166623"/>
                  </a:lnTo>
                  <a:lnTo>
                    <a:pt x="421659" y="1203900"/>
                  </a:lnTo>
                  <a:lnTo>
                    <a:pt x="434451" y="1245088"/>
                  </a:lnTo>
                  <a:lnTo>
                    <a:pt x="438912" y="1289304"/>
                  </a:lnTo>
                  <a:lnTo>
                    <a:pt x="434451" y="1333519"/>
                  </a:lnTo>
                  <a:lnTo>
                    <a:pt x="421659" y="1374707"/>
                  </a:lnTo>
                  <a:lnTo>
                    <a:pt x="401420" y="1411984"/>
                  </a:lnTo>
                  <a:lnTo>
                    <a:pt x="374618" y="1444466"/>
                  </a:lnTo>
                  <a:lnTo>
                    <a:pt x="342136" y="1471268"/>
                  </a:lnTo>
                  <a:lnTo>
                    <a:pt x="304859" y="1491507"/>
                  </a:lnTo>
                  <a:lnTo>
                    <a:pt x="263671" y="1504299"/>
                  </a:lnTo>
                  <a:lnTo>
                    <a:pt x="219456" y="1508760"/>
                  </a:lnTo>
                  <a:lnTo>
                    <a:pt x="175240" y="1504299"/>
                  </a:lnTo>
                  <a:lnTo>
                    <a:pt x="134052" y="1491507"/>
                  </a:lnTo>
                  <a:lnTo>
                    <a:pt x="96775" y="1471268"/>
                  </a:lnTo>
                  <a:lnTo>
                    <a:pt x="64293" y="1444466"/>
                  </a:lnTo>
                  <a:lnTo>
                    <a:pt x="37491" y="1411984"/>
                  </a:lnTo>
                  <a:lnTo>
                    <a:pt x="17252" y="1374707"/>
                  </a:lnTo>
                  <a:lnTo>
                    <a:pt x="4460" y="1333519"/>
                  </a:lnTo>
                  <a:lnTo>
                    <a:pt x="0" y="1289304"/>
                  </a:lnTo>
                  <a:close/>
                </a:path>
                <a:path w="3053079" h="1508760">
                  <a:moveTo>
                    <a:pt x="3053080" y="1470279"/>
                  </a:moveTo>
                  <a:lnTo>
                    <a:pt x="2124456" y="0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75732" y="3637788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455" y="0"/>
                  </a:moveTo>
                  <a:lnTo>
                    <a:pt x="175240" y="4460"/>
                  </a:lnTo>
                  <a:lnTo>
                    <a:pt x="134052" y="17252"/>
                  </a:lnTo>
                  <a:lnTo>
                    <a:pt x="96775" y="37491"/>
                  </a:lnTo>
                  <a:lnTo>
                    <a:pt x="64293" y="64293"/>
                  </a:lnTo>
                  <a:lnTo>
                    <a:pt x="37491" y="96775"/>
                  </a:lnTo>
                  <a:lnTo>
                    <a:pt x="17252" y="134052"/>
                  </a:lnTo>
                  <a:lnTo>
                    <a:pt x="4460" y="175240"/>
                  </a:lnTo>
                  <a:lnTo>
                    <a:pt x="0" y="219456"/>
                  </a:lnTo>
                  <a:lnTo>
                    <a:pt x="4460" y="263671"/>
                  </a:lnTo>
                  <a:lnTo>
                    <a:pt x="17252" y="304859"/>
                  </a:lnTo>
                  <a:lnTo>
                    <a:pt x="37491" y="342136"/>
                  </a:lnTo>
                  <a:lnTo>
                    <a:pt x="64293" y="374618"/>
                  </a:lnTo>
                  <a:lnTo>
                    <a:pt x="96775" y="401420"/>
                  </a:lnTo>
                  <a:lnTo>
                    <a:pt x="134052" y="421659"/>
                  </a:lnTo>
                  <a:lnTo>
                    <a:pt x="175240" y="434451"/>
                  </a:lnTo>
                  <a:lnTo>
                    <a:pt x="219455" y="438912"/>
                  </a:lnTo>
                  <a:lnTo>
                    <a:pt x="263671" y="434451"/>
                  </a:lnTo>
                  <a:lnTo>
                    <a:pt x="304859" y="421659"/>
                  </a:lnTo>
                  <a:lnTo>
                    <a:pt x="342136" y="401420"/>
                  </a:lnTo>
                  <a:lnTo>
                    <a:pt x="374618" y="374618"/>
                  </a:lnTo>
                  <a:lnTo>
                    <a:pt x="401420" y="342136"/>
                  </a:lnTo>
                  <a:lnTo>
                    <a:pt x="421659" y="304859"/>
                  </a:lnTo>
                  <a:lnTo>
                    <a:pt x="434451" y="263671"/>
                  </a:lnTo>
                  <a:lnTo>
                    <a:pt x="438912" y="219456"/>
                  </a:lnTo>
                  <a:lnTo>
                    <a:pt x="434451" y="175240"/>
                  </a:lnTo>
                  <a:lnTo>
                    <a:pt x="421659" y="134052"/>
                  </a:lnTo>
                  <a:lnTo>
                    <a:pt x="401420" y="96775"/>
                  </a:lnTo>
                  <a:lnTo>
                    <a:pt x="374618" y="64293"/>
                  </a:lnTo>
                  <a:lnTo>
                    <a:pt x="342136" y="37491"/>
                  </a:lnTo>
                  <a:lnTo>
                    <a:pt x="304859" y="17252"/>
                  </a:lnTo>
                  <a:lnTo>
                    <a:pt x="263671" y="4460"/>
                  </a:lnTo>
                  <a:lnTo>
                    <a:pt x="219455" y="0"/>
                  </a:lnTo>
                  <a:close/>
                </a:path>
              </a:pathLst>
            </a:custGeom>
            <a:solidFill>
              <a:srgbClr val="A4C2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475732" y="3637788"/>
              <a:ext cx="5596890" cy="1731010"/>
            </a:xfrm>
            <a:custGeom>
              <a:avLst/>
              <a:gdLst/>
              <a:ahLst/>
              <a:cxnLst/>
              <a:rect l="l" t="t" r="r" b="b"/>
              <a:pathLst>
                <a:path w="5596890" h="1731010">
                  <a:moveTo>
                    <a:pt x="0" y="219456"/>
                  </a:moveTo>
                  <a:lnTo>
                    <a:pt x="4460" y="175240"/>
                  </a:lnTo>
                  <a:lnTo>
                    <a:pt x="17252" y="134052"/>
                  </a:lnTo>
                  <a:lnTo>
                    <a:pt x="37491" y="96775"/>
                  </a:lnTo>
                  <a:lnTo>
                    <a:pt x="64293" y="64293"/>
                  </a:lnTo>
                  <a:lnTo>
                    <a:pt x="96775" y="37491"/>
                  </a:lnTo>
                  <a:lnTo>
                    <a:pt x="134052" y="17252"/>
                  </a:lnTo>
                  <a:lnTo>
                    <a:pt x="175240" y="4460"/>
                  </a:lnTo>
                  <a:lnTo>
                    <a:pt x="219455" y="0"/>
                  </a:lnTo>
                  <a:lnTo>
                    <a:pt x="263671" y="4460"/>
                  </a:lnTo>
                  <a:lnTo>
                    <a:pt x="304859" y="17252"/>
                  </a:lnTo>
                  <a:lnTo>
                    <a:pt x="342136" y="37491"/>
                  </a:lnTo>
                  <a:lnTo>
                    <a:pt x="374618" y="64293"/>
                  </a:lnTo>
                  <a:lnTo>
                    <a:pt x="401420" y="96775"/>
                  </a:lnTo>
                  <a:lnTo>
                    <a:pt x="421659" y="134052"/>
                  </a:lnTo>
                  <a:lnTo>
                    <a:pt x="434451" y="175240"/>
                  </a:lnTo>
                  <a:lnTo>
                    <a:pt x="438912" y="219456"/>
                  </a:lnTo>
                  <a:lnTo>
                    <a:pt x="434451" y="263671"/>
                  </a:lnTo>
                  <a:lnTo>
                    <a:pt x="421659" y="304859"/>
                  </a:lnTo>
                  <a:lnTo>
                    <a:pt x="401420" y="342136"/>
                  </a:lnTo>
                  <a:lnTo>
                    <a:pt x="374618" y="374618"/>
                  </a:lnTo>
                  <a:lnTo>
                    <a:pt x="342136" y="401420"/>
                  </a:lnTo>
                  <a:lnTo>
                    <a:pt x="304859" y="421659"/>
                  </a:lnTo>
                  <a:lnTo>
                    <a:pt x="263671" y="434451"/>
                  </a:lnTo>
                  <a:lnTo>
                    <a:pt x="219455" y="438912"/>
                  </a:lnTo>
                  <a:lnTo>
                    <a:pt x="175240" y="434451"/>
                  </a:lnTo>
                  <a:lnTo>
                    <a:pt x="134052" y="421659"/>
                  </a:lnTo>
                  <a:lnTo>
                    <a:pt x="96775" y="401420"/>
                  </a:lnTo>
                  <a:lnTo>
                    <a:pt x="64293" y="374618"/>
                  </a:lnTo>
                  <a:lnTo>
                    <a:pt x="37491" y="342136"/>
                  </a:lnTo>
                  <a:lnTo>
                    <a:pt x="17252" y="304859"/>
                  </a:lnTo>
                  <a:lnTo>
                    <a:pt x="4460" y="263671"/>
                  </a:lnTo>
                  <a:lnTo>
                    <a:pt x="0" y="219456"/>
                  </a:lnTo>
                  <a:close/>
                </a:path>
                <a:path w="5596890" h="1731010">
                  <a:moveTo>
                    <a:pt x="4782312" y="1730883"/>
                  </a:moveTo>
                  <a:lnTo>
                    <a:pt x="5596890" y="182879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922507" y="3476244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456" y="0"/>
                  </a:moveTo>
                  <a:lnTo>
                    <a:pt x="175240" y="4460"/>
                  </a:lnTo>
                  <a:lnTo>
                    <a:pt x="134052" y="17252"/>
                  </a:lnTo>
                  <a:lnTo>
                    <a:pt x="96775" y="37491"/>
                  </a:lnTo>
                  <a:lnTo>
                    <a:pt x="64293" y="64293"/>
                  </a:lnTo>
                  <a:lnTo>
                    <a:pt x="37491" y="96775"/>
                  </a:lnTo>
                  <a:lnTo>
                    <a:pt x="17252" y="134052"/>
                  </a:lnTo>
                  <a:lnTo>
                    <a:pt x="4460" y="175240"/>
                  </a:lnTo>
                  <a:lnTo>
                    <a:pt x="0" y="219455"/>
                  </a:lnTo>
                  <a:lnTo>
                    <a:pt x="4460" y="263671"/>
                  </a:lnTo>
                  <a:lnTo>
                    <a:pt x="17252" y="304859"/>
                  </a:lnTo>
                  <a:lnTo>
                    <a:pt x="37491" y="342136"/>
                  </a:lnTo>
                  <a:lnTo>
                    <a:pt x="64293" y="374618"/>
                  </a:lnTo>
                  <a:lnTo>
                    <a:pt x="96775" y="401420"/>
                  </a:lnTo>
                  <a:lnTo>
                    <a:pt x="134052" y="421659"/>
                  </a:lnTo>
                  <a:lnTo>
                    <a:pt x="175240" y="434451"/>
                  </a:lnTo>
                  <a:lnTo>
                    <a:pt x="219456" y="438911"/>
                  </a:lnTo>
                  <a:lnTo>
                    <a:pt x="263671" y="434451"/>
                  </a:lnTo>
                  <a:lnTo>
                    <a:pt x="304859" y="421659"/>
                  </a:lnTo>
                  <a:lnTo>
                    <a:pt x="342136" y="401420"/>
                  </a:lnTo>
                  <a:lnTo>
                    <a:pt x="374618" y="374618"/>
                  </a:lnTo>
                  <a:lnTo>
                    <a:pt x="401420" y="342136"/>
                  </a:lnTo>
                  <a:lnTo>
                    <a:pt x="421659" y="304859"/>
                  </a:lnTo>
                  <a:lnTo>
                    <a:pt x="434451" y="263671"/>
                  </a:lnTo>
                  <a:lnTo>
                    <a:pt x="438912" y="219455"/>
                  </a:lnTo>
                  <a:lnTo>
                    <a:pt x="434451" y="175240"/>
                  </a:lnTo>
                  <a:lnTo>
                    <a:pt x="421659" y="134052"/>
                  </a:lnTo>
                  <a:lnTo>
                    <a:pt x="401420" y="96775"/>
                  </a:lnTo>
                  <a:lnTo>
                    <a:pt x="374618" y="64293"/>
                  </a:lnTo>
                  <a:lnTo>
                    <a:pt x="342136" y="37491"/>
                  </a:lnTo>
                  <a:lnTo>
                    <a:pt x="304859" y="17252"/>
                  </a:lnTo>
                  <a:lnTo>
                    <a:pt x="263671" y="4460"/>
                  </a:lnTo>
                  <a:lnTo>
                    <a:pt x="219456" y="0"/>
                  </a:lnTo>
                  <a:close/>
                </a:path>
              </a:pathLst>
            </a:custGeom>
            <a:solidFill>
              <a:srgbClr val="D960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922507" y="3476244"/>
              <a:ext cx="1930400" cy="3041650"/>
            </a:xfrm>
            <a:custGeom>
              <a:avLst/>
              <a:gdLst/>
              <a:ahLst/>
              <a:cxnLst/>
              <a:rect l="l" t="t" r="r" b="b"/>
              <a:pathLst>
                <a:path w="1930400" h="3041650">
                  <a:moveTo>
                    <a:pt x="0" y="219455"/>
                  </a:moveTo>
                  <a:lnTo>
                    <a:pt x="4460" y="175240"/>
                  </a:lnTo>
                  <a:lnTo>
                    <a:pt x="17252" y="134052"/>
                  </a:lnTo>
                  <a:lnTo>
                    <a:pt x="37491" y="96775"/>
                  </a:lnTo>
                  <a:lnTo>
                    <a:pt x="64293" y="64293"/>
                  </a:lnTo>
                  <a:lnTo>
                    <a:pt x="96775" y="37491"/>
                  </a:lnTo>
                  <a:lnTo>
                    <a:pt x="134052" y="17252"/>
                  </a:lnTo>
                  <a:lnTo>
                    <a:pt x="175240" y="4460"/>
                  </a:lnTo>
                  <a:lnTo>
                    <a:pt x="219456" y="0"/>
                  </a:lnTo>
                  <a:lnTo>
                    <a:pt x="263671" y="4460"/>
                  </a:lnTo>
                  <a:lnTo>
                    <a:pt x="304859" y="17252"/>
                  </a:lnTo>
                  <a:lnTo>
                    <a:pt x="342136" y="37491"/>
                  </a:lnTo>
                  <a:lnTo>
                    <a:pt x="374618" y="64293"/>
                  </a:lnTo>
                  <a:lnTo>
                    <a:pt x="401420" y="96775"/>
                  </a:lnTo>
                  <a:lnTo>
                    <a:pt x="421659" y="134052"/>
                  </a:lnTo>
                  <a:lnTo>
                    <a:pt x="434451" y="175240"/>
                  </a:lnTo>
                  <a:lnTo>
                    <a:pt x="438912" y="219455"/>
                  </a:lnTo>
                  <a:lnTo>
                    <a:pt x="434451" y="263671"/>
                  </a:lnTo>
                  <a:lnTo>
                    <a:pt x="421659" y="304859"/>
                  </a:lnTo>
                  <a:lnTo>
                    <a:pt x="401420" y="342136"/>
                  </a:lnTo>
                  <a:lnTo>
                    <a:pt x="374618" y="374618"/>
                  </a:lnTo>
                  <a:lnTo>
                    <a:pt x="342136" y="401420"/>
                  </a:lnTo>
                  <a:lnTo>
                    <a:pt x="304859" y="421659"/>
                  </a:lnTo>
                  <a:lnTo>
                    <a:pt x="263671" y="434451"/>
                  </a:lnTo>
                  <a:lnTo>
                    <a:pt x="219456" y="438911"/>
                  </a:lnTo>
                  <a:lnTo>
                    <a:pt x="175240" y="434451"/>
                  </a:lnTo>
                  <a:lnTo>
                    <a:pt x="134052" y="421659"/>
                  </a:lnTo>
                  <a:lnTo>
                    <a:pt x="96775" y="401420"/>
                  </a:lnTo>
                  <a:lnTo>
                    <a:pt x="64293" y="374618"/>
                  </a:lnTo>
                  <a:lnTo>
                    <a:pt x="37491" y="342136"/>
                  </a:lnTo>
                  <a:lnTo>
                    <a:pt x="17252" y="304859"/>
                  </a:lnTo>
                  <a:lnTo>
                    <a:pt x="4460" y="263671"/>
                  </a:lnTo>
                  <a:lnTo>
                    <a:pt x="0" y="219455"/>
                  </a:lnTo>
                  <a:close/>
                </a:path>
                <a:path w="1930400" h="3041650">
                  <a:moveTo>
                    <a:pt x="725424" y="3041649"/>
                  </a:moveTo>
                  <a:lnTo>
                    <a:pt x="1929892" y="1822703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723876" y="4978908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19" h="439420">
                  <a:moveTo>
                    <a:pt x="219455" y="0"/>
                  </a:moveTo>
                  <a:lnTo>
                    <a:pt x="175240" y="4460"/>
                  </a:lnTo>
                  <a:lnTo>
                    <a:pt x="134052" y="17252"/>
                  </a:lnTo>
                  <a:lnTo>
                    <a:pt x="96775" y="37491"/>
                  </a:lnTo>
                  <a:lnTo>
                    <a:pt x="64293" y="64293"/>
                  </a:lnTo>
                  <a:lnTo>
                    <a:pt x="37491" y="96775"/>
                  </a:lnTo>
                  <a:lnTo>
                    <a:pt x="17252" y="134052"/>
                  </a:lnTo>
                  <a:lnTo>
                    <a:pt x="4460" y="175240"/>
                  </a:lnTo>
                  <a:lnTo>
                    <a:pt x="0" y="219455"/>
                  </a:lnTo>
                  <a:lnTo>
                    <a:pt x="4460" y="263671"/>
                  </a:lnTo>
                  <a:lnTo>
                    <a:pt x="17252" y="304859"/>
                  </a:lnTo>
                  <a:lnTo>
                    <a:pt x="37491" y="342136"/>
                  </a:lnTo>
                  <a:lnTo>
                    <a:pt x="64293" y="374618"/>
                  </a:lnTo>
                  <a:lnTo>
                    <a:pt x="96775" y="401420"/>
                  </a:lnTo>
                  <a:lnTo>
                    <a:pt x="134052" y="421659"/>
                  </a:lnTo>
                  <a:lnTo>
                    <a:pt x="175240" y="434451"/>
                  </a:lnTo>
                  <a:lnTo>
                    <a:pt x="219455" y="438912"/>
                  </a:lnTo>
                  <a:lnTo>
                    <a:pt x="263671" y="434451"/>
                  </a:lnTo>
                  <a:lnTo>
                    <a:pt x="304859" y="421659"/>
                  </a:lnTo>
                  <a:lnTo>
                    <a:pt x="342136" y="401420"/>
                  </a:lnTo>
                  <a:lnTo>
                    <a:pt x="374618" y="374618"/>
                  </a:lnTo>
                  <a:lnTo>
                    <a:pt x="401420" y="342136"/>
                  </a:lnTo>
                  <a:lnTo>
                    <a:pt x="421659" y="304859"/>
                  </a:lnTo>
                  <a:lnTo>
                    <a:pt x="434451" y="263671"/>
                  </a:lnTo>
                  <a:lnTo>
                    <a:pt x="438912" y="219455"/>
                  </a:lnTo>
                  <a:lnTo>
                    <a:pt x="434451" y="175240"/>
                  </a:lnTo>
                  <a:lnTo>
                    <a:pt x="421659" y="134052"/>
                  </a:lnTo>
                  <a:lnTo>
                    <a:pt x="401420" y="96775"/>
                  </a:lnTo>
                  <a:lnTo>
                    <a:pt x="374618" y="64293"/>
                  </a:lnTo>
                  <a:lnTo>
                    <a:pt x="342136" y="37491"/>
                  </a:lnTo>
                  <a:lnTo>
                    <a:pt x="304859" y="17252"/>
                  </a:lnTo>
                  <a:lnTo>
                    <a:pt x="263671" y="4460"/>
                  </a:lnTo>
                  <a:lnTo>
                    <a:pt x="219455" y="0"/>
                  </a:lnTo>
                  <a:close/>
                </a:path>
              </a:pathLst>
            </a:custGeom>
            <a:solidFill>
              <a:srgbClr val="5D73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723876" y="4978908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19" h="439420">
                  <a:moveTo>
                    <a:pt x="0" y="219455"/>
                  </a:moveTo>
                  <a:lnTo>
                    <a:pt x="4460" y="175240"/>
                  </a:lnTo>
                  <a:lnTo>
                    <a:pt x="17252" y="134052"/>
                  </a:lnTo>
                  <a:lnTo>
                    <a:pt x="37491" y="96775"/>
                  </a:lnTo>
                  <a:lnTo>
                    <a:pt x="64293" y="64293"/>
                  </a:lnTo>
                  <a:lnTo>
                    <a:pt x="96775" y="37491"/>
                  </a:lnTo>
                  <a:lnTo>
                    <a:pt x="134052" y="17252"/>
                  </a:lnTo>
                  <a:lnTo>
                    <a:pt x="175240" y="4460"/>
                  </a:lnTo>
                  <a:lnTo>
                    <a:pt x="219455" y="0"/>
                  </a:lnTo>
                  <a:lnTo>
                    <a:pt x="263671" y="4460"/>
                  </a:lnTo>
                  <a:lnTo>
                    <a:pt x="304859" y="17252"/>
                  </a:lnTo>
                  <a:lnTo>
                    <a:pt x="342136" y="37491"/>
                  </a:lnTo>
                  <a:lnTo>
                    <a:pt x="374618" y="64293"/>
                  </a:lnTo>
                  <a:lnTo>
                    <a:pt x="401420" y="96775"/>
                  </a:lnTo>
                  <a:lnTo>
                    <a:pt x="421659" y="134052"/>
                  </a:lnTo>
                  <a:lnTo>
                    <a:pt x="434451" y="175240"/>
                  </a:lnTo>
                  <a:lnTo>
                    <a:pt x="438912" y="219455"/>
                  </a:lnTo>
                  <a:lnTo>
                    <a:pt x="434451" y="263671"/>
                  </a:lnTo>
                  <a:lnTo>
                    <a:pt x="421659" y="304859"/>
                  </a:lnTo>
                  <a:lnTo>
                    <a:pt x="401420" y="342136"/>
                  </a:lnTo>
                  <a:lnTo>
                    <a:pt x="374618" y="374618"/>
                  </a:lnTo>
                  <a:lnTo>
                    <a:pt x="342136" y="401420"/>
                  </a:lnTo>
                  <a:lnTo>
                    <a:pt x="304859" y="421659"/>
                  </a:lnTo>
                  <a:lnTo>
                    <a:pt x="263671" y="434451"/>
                  </a:lnTo>
                  <a:lnTo>
                    <a:pt x="219455" y="438912"/>
                  </a:lnTo>
                  <a:lnTo>
                    <a:pt x="175240" y="434451"/>
                  </a:lnTo>
                  <a:lnTo>
                    <a:pt x="134052" y="421659"/>
                  </a:lnTo>
                  <a:lnTo>
                    <a:pt x="96775" y="401420"/>
                  </a:lnTo>
                  <a:lnTo>
                    <a:pt x="64293" y="374618"/>
                  </a:lnTo>
                  <a:lnTo>
                    <a:pt x="37491" y="342136"/>
                  </a:lnTo>
                  <a:lnTo>
                    <a:pt x="17252" y="304859"/>
                  </a:lnTo>
                  <a:lnTo>
                    <a:pt x="4460" y="263671"/>
                  </a:lnTo>
                  <a:lnTo>
                    <a:pt x="0" y="219455"/>
                  </a:lnTo>
                  <a:close/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697482" y="5021656"/>
            <a:ext cx="1898650" cy="7010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40" dirty="0">
                <a:solidFill>
                  <a:srgbClr val="585858"/>
                </a:solidFill>
                <a:latin typeface="Microsoft Sans Serif"/>
                <a:cs typeface="Microsoft Sans Serif"/>
              </a:rPr>
              <a:t>Increased</a:t>
            </a:r>
            <a:r>
              <a:rPr sz="2200" spc="-13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585858"/>
                </a:solidFill>
                <a:latin typeface="Microsoft Sans Serif"/>
                <a:cs typeface="Microsoft Sans Serif"/>
              </a:rPr>
              <a:t>rate</a:t>
            </a:r>
            <a:endParaRPr sz="2200">
              <a:latin typeface="Microsoft Sans Serif"/>
              <a:cs typeface="Microsoft Sans Serif"/>
            </a:endParaRPr>
          </a:p>
          <a:p>
            <a:pPr marL="15240">
              <a:lnSpc>
                <a:spcPct val="100000"/>
              </a:lnSpc>
              <a:spcBef>
                <a:spcPts val="25"/>
              </a:spcBef>
            </a:pPr>
            <a:r>
              <a:rPr sz="2200" spc="125" dirty="0">
                <a:solidFill>
                  <a:srgbClr val="585858"/>
                </a:solidFill>
                <a:latin typeface="Microsoft Sans Serif"/>
                <a:cs typeface="Microsoft Sans Serif"/>
              </a:rPr>
              <a:t>of</a:t>
            </a:r>
            <a:r>
              <a:rPr sz="2200" spc="-7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585858"/>
                </a:solidFill>
                <a:latin typeface="Microsoft Sans Serif"/>
                <a:cs typeface="Microsoft Sans Serif"/>
              </a:rPr>
              <a:t>cyber</a:t>
            </a:r>
            <a:r>
              <a:rPr sz="2200" spc="-3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585858"/>
                </a:solidFill>
                <a:latin typeface="Microsoft Sans Serif"/>
                <a:cs typeface="Microsoft Sans Serif"/>
              </a:rPr>
              <a:t>crime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000882" y="2877057"/>
            <a:ext cx="2457450" cy="700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200" spc="40" dirty="0">
                <a:solidFill>
                  <a:srgbClr val="585858"/>
                </a:solidFill>
                <a:latin typeface="Microsoft Sans Serif"/>
                <a:cs typeface="Microsoft Sans Serif"/>
              </a:rPr>
              <a:t>Increased</a:t>
            </a:r>
            <a:r>
              <a:rPr sz="2200" spc="-12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585858"/>
                </a:solidFill>
                <a:latin typeface="Microsoft Sans Serif"/>
                <a:cs typeface="Microsoft Sans Serif"/>
              </a:rPr>
              <a:t>demand</a:t>
            </a:r>
            <a:endParaRPr sz="22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2200" spc="130" dirty="0">
                <a:solidFill>
                  <a:srgbClr val="585858"/>
                </a:solidFill>
                <a:latin typeface="Microsoft Sans Serif"/>
                <a:cs typeface="Microsoft Sans Serif"/>
              </a:rPr>
              <a:t>to</a:t>
            </a:r>
            <a:r>
              <a:rPr sz="2200" spc="-4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585858"/>
                </a:solidFill>
                <a:latin typeface="Microsoft Sans Serif"/>
                <a:cs typeface="Microsoft Sans Serif"/>
              </a:rPr>
              <a:t>protect</a:t>
            </a:r>
            <a:r>
              <a:rPr sz="2200" spc="-6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585858"/>
                </a:solidFill>
                <a:latin typeface="Microsoft Sans Serif"/>
                <a:cs typeface="Microsoft Sans Serif"/>
              </a:rPr>
              <a:t>data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251318" y="1959050"/>
            <a:ext cx="2367280" cy="7010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2200" spc="10" dirty="0">
                <a:solidFill>
                  <a:srgbClr val="585858"/>
                </a:solidFill>
                <a:latin typeface="Microsoft Sans Serif"/>
                <a:cs typeface="Microsoft Sans Serif"/>
              </a:rPr>
              <a:t>Presence</a:t>
            </a:r>
            <a:r>
              <a:rPr sz="2200" spc="-8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585858"/>
                </a:solidFill>
                <a:latin typeface="Microsoft Sans Serif"/>
                <a:cs typeface="Microsoft Sans Serif"/>
              </a:rPr>
              <a:t>of</a:t>
            </a:r>
            <a:r>
              <a:rPr sz="2200" spc="-3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585858"/>
                </a:solidFill>
                <a:latin typeface="Microsoft Sans Serif"/>
                <a:cs typeface="Microsoft Sans Serif"/>
              </a:rPr>
              <a:t>crime</a:t>
            </a:r>
            <a:endParaRPr sz="2200">
              <a:latin typeface="Microsoft Sans Serif"/>
              <a:cs typeface="Microsoft Sans Serif"/>
            </a:endParaRPr>
          </a:p>
          <a:p>
            <a:pPr marL="4445" algn="ctr">
              <a:lnSpc>
                <a:spcPct val="100000"/>
              </a:lnSpc>
              <a:spcBef>
                <a:spcPts val="25"/>
              </a:spcBef>
            </a:pPr>
            <a:r>
              <a:rPr sz="2200" spc="30" dirty="0">
                <a:solidFill>
                  <a:srgbClr val="585858"/>
                </a:solidFill>
                <a:latin typeface="Microsoft Sans Serif"/>
                <a:cs typeface="Microsoft Sans Serif"/>
              </a:rPr>
              <a:t>syndicates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424919" y="2660091"/>
            <a:ext cx="2345055" cy="7010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2200" spc="10" dirty="0">
                <a:solidFill>
                  <a:srgbClr val="585858"/>
                </a:solidFill>
                <a:latin typeface="Microsoft Sans Serif"/>
                <a:cs typeface="Microsoft Sans Serif"/>
              </a:rPr>
              <a:t>Presence</a:t>
            </a:r>
            <a:r>
              <a:rPr sz="2200" spc="-8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585858"/>
                </a:solidFill>
                <a:latin typeface="Microsoft Sans Serif"/>
                <a:cs typeface="Microsoft Sans Serif"/>
              </a:rPr>
              <a:t>of</a:t>
            </a:r>
            <a:r>
              <a:rPr sz="2200" spc="-4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585858"/>
                </a:solidFill>
                <a:latin typeface="Microsoft Sans Serif"/>
                <a:cs typeface="Microsoft Sans Serif"/>
              </a:rPr>
              <a:t>cyber</a:t>
            </a:r>
            <a:endParaRPr sz="2200">
              <a:latin typeface="Microsoft Sans Serif"/>
              <a:cs typeface="Microsoft Sans Serif"/>
            </a:endParaRPr>
          </a:p>
          <a:p>
            <a:pPr marL="1270" algn="ctr">
              <a:lnSpc>
                <a:spcPct val="100000"/>
              </a:lnSpc>
              <a:spcBef>
                <a:spcPts val="25"/>
              </a:spcBef>
            </a:pPr>
            <a:r>
              <a:rPr sz="2200" spc="70" dirty="0">
                <a:solidFill>
                  <a:srgbClr val="585858"/>
                </a:solidFill>
                <a:latin typeface="Microsoft Sans Serif"/>
                <a:cs typeface="Microsoft Sans Serif"/>
              </a:rPr>
              <a:t>armies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377163" y="4691253"/>
            <a:ext cx="2040889" cy="700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200" spc="10" dirty="0">
                <a:solidFill>
                  <a:srgbClr val="585858"/>
                </a:solidFill>
                <a:latin typeface="Microsoft Sans Serif"/>
                <a:cs typeface="Microsoft Sans Serif"/>
              </a:rPr>
              <a:t>Presence</a:t>
            </a:r>
            <a:r>
              <a:rPr sz="2200" spc="-9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585858"/>
                </a:solidFill>
                <a:latin typeface="Microsoft Sans Serif"/>
                <a:cs typeface="Microsoft Sans Serif"/>
              </a:rPr>
              <a:t>of</a:t>
            </a:r>
            <a:endParaRPr sz="22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2200" spc="50" dirty="0">
                <a:solidFill>
                  <a:srgbClr val="585858"/>
                </a:solidFill>
                <a:latin typeface="Microsoft Sans Serif"/>
                <a:cs typeface="Microsoft Sans Serif"/>
              </a:rPr>
              <a:t>financial</a:t>
            </a:r>
            <a:r>
              <a:rPr sz="2200" spc="-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585858"/>
                </a:solidFill>
                <a:latin typeface="Microsoft Sans Serif"/>
                <a:cs typeface="Microsoft Sans Serif"/>
              </a:rPr>
              <a:t>frauds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682235" y="5274428"/>
            <a:ext cx="7432675" cy="2646680"/>
          </a:xfrm>
          <a:custGeom>
            <a:avLst/>
            <a:gdLst/>
            <a:ahLst/>
            <a:cxnLst/>
            <a:rect l="l" t="t" r="r" b="b"/>
            <a:pathLst>
              <a:path w="7432675" h="2646679">
                <a:moveTo>
                  <a:pt x="0" y="2640478"/>
                </a:moveTo>
                <a:lnTo>
                  <a:pt x="16046" y="2595373"/>
                </a:lnTo>
                <a:lnTo>
                  <a:pt x="32612" y="2550576"/>
                </a:lnTo>
                <a:lnTo>
                  <a:pt x="49693" y="2506090"/>
                </a:lnTo>
                <a:lnTo>
                  <a:pt x="67284" y="2461916"/>
                </a:lnTo>
                <a:lnTo>
                  <a:pt x="85381" y="2418057"/>
                </a:lnTo>
                <a:lnTo>
                  <a:pt x="103979" y="2374516"/>
                </a:lnTo>
                <a:lnTo>
                  <a:pt x="123075" y="2331294"/>
                </a:lnTo>
                <a:lnTo>
                  <a:pt x="142663" y="2288393"/>
                </a:lnTo>
                <a:lnTo>
                  <a:pt x="162739" y="2245816"/>
                </a:lnTo>
                <a:lnTo>
                  <a:pt x="183299" y="2203565"/>
                </a:lnTo>
                <a:lnTo>
                  <a:pt x="204339" y="2161642"/>
                </a:lnTo>
                <a:lnTo>
                  <a:pt x="225853" y="2120049"/>
                </a:lnTo>
                <a:lnTo>
                  <a:pt x="247838" y="2078789"/>
                </a:lnTo>
                <a:lnTo>
                  <a:pt x="270289" y="2037864"/>
                </a:lnTo>
                <a:lnTo>
                  <a:pt x="293202" y="1997275"/>
                </a:lnTo>
                <a:lnTo>
                  <a:pt x="316572" y="1957026"/>
                </a:lnTo>
                <a:lnTo>
                  <a:pt x="340395" y="1917118"/>
                </a:lnTo>
                <a:lnTo>
                  <a:pt x="364666" y="1877554"/>
                </a:lnTo>
                <a:lnTo>
                  <a:pt x="389381" y="1838335"/>
                </a:lnTo>
                <a:lnTo>
                  <a:pt x="414535" y="1799465"/>
                </a:lnTo>
                <a:lnTo>
                  <a:pt x="440125" y="1760944"/>
                </a:lnTo>
                <a:lnTo>
                  <a:pt x="466145" y="1722776"/>
                </a:lnTo>
                <a:lnTo>
                  <a:pt x="492591" y="1684963"/>
                </a:lnTo>
                <a:lnTo>
                  <a:pt x="519459" y="1647506"/>
                </a:lnTo>
                <a:lnTo>
                  <a:pt x="546745" y="1610408"/>
                </a:lnTo>
                <a:lnTo>
                  <a:pt x="574443" y="1573672"/>
                </a:lnTo>
                <a:lnTo>
                  <a:pt x="602550" y="1537299"/>
                </a:lnTo>
                <a:lnTo>
                  <a:pt x="631061" y="1501291"/>
                </a:lnTo>
                <a:lnTo>
                  <a:pt x="659972" y="1465651"/>
                </a:lnTo>
                <a:lnTo>
                  <a:pt x="689277" y="1430381"/>
                </a:lnTo>
                <a:lnTo>
                  <a:pt x="718974" y="1395484"/>
                </a:lnTo>
                <a:lnTo>
                  <a:pt x="749057" y="1360961"/>
                </a:lnTo>
                <a:lnTo>
                  <a:pt x="779522" y="1326814"/>
                </a:lnTo>
                <a:lnTo>
                  <a:pt x="810364" y="1293046"/>
                </a:lnTo>
                <a:lnTo>
                  <a:pt x="841579" y="1259660"/>
                </a:lnTo>
                <a:lnTo>
                  <a:pt x="873163" y="1226656"/>
                </a:lnTo>
                <a:lnTo>
                  <a:pt x="905111" y="1194038"/>
                </a:lnTo>
                <a:lnTo>
                  <a:pt x="937419" y="1161808"/>
                </a:lnTo>
                <a:lnTo>
                  <a:pt x="970082" y="1129967"/>
                </a:lnTo>
                <a:lnTo>
                  <a:pt x="1003096" y="1098519"/>
                </a:lnTo>
                <a:lnTo>
                  <a:pt x="1036457" y="1067464"/>
                </a:lnTo>
                <a:lnTo>
                  <a:pt x="1070160" y="1036806"/>
                </a:lnTo>
                <a:lnTo>
                  <a:pt x="1104200" y="1006547"/>
                </a:lnTo>
                <a:lnTo>
                  <a:pt x="1138573" y="976689"/>
                </a:lnTo>
                <a:lnTo>
                  <a:pt x="1173276" y="947234"/>
                </a:lnTo>
                <a:lnTo>
                  <a:pt x="1208302" y="918183"/>
                </a:lnTo>
                <a:lnTo>
                  <a:pt x="1243648" y="889541"/>
                </a:lnTo>
                <a:lnTo>
                  <a:pt x="1279310" y="861308"/>
                </a:lnTo>
                <a:lnTo>
                  <a:pt x="1315283" y="833487"/>
                </a:lnTo>
                <a:lnTo>
                  <a:pt x="1351563" y="806080"/>
                </a:lnTo>
                <a:lnTo>
                  <a:pt x="1388144" y="779089"/>
                </a:lnTo>
                <a:lnTo>
                  <a:pt x="1425024" y="752517"/>
                </a:lnTo>
                <a:lnTo>
                  <a:pt x="1462197" y="726366"/>
                </a:lnTo>
                <a:lnTo>
                  <a:pt x="1499658" y="700637"/>
                </a:lnTo>
                <a:lnTo>
                  <a:pt x="1537404" y="675334"/>
                </a:lnTo>
                <a:lnTo>
                  <a:pt x="1575430" y="650457"/>
                </a:lnTo>
                <a:lnTo>
                  <a:pt x="1613732" y="626011"/>
                </a:lnTo>
                <a:lnTo>
                  <a:pt x="1652305" y="601996"/>
                </a:lnTo>
                <a:lnTo>
                  <a:pt x="1691145" y="578415"/>
                </a:lnTo>
                <a:lnTo>
                  <a:pt x="1730247" y="555270"/>
                </a:lnTo>
                <a:lnTo>
                  <a:pt x="1769606" y="532563"/>
                </a:lnTo>
                <a:lnTo>
                  <a:pt x="1809220" y="510297"/>
                </a:lnTo>
                <a:lnTo>
                  <a:pt x="1849082" y="488474"/>
                </a:lnTo>
                <a:lnTo>
                  <a:pt x="1889189" y="467095"/>
                </a:lnTo>
                <a:lnTo>
                  <a:pt x="1929536" y="446164"/>
                </a:lnTo>
                <a:lnTo>
                  <a:pt x="1970119" y="425682"/>
                </a:lnTo>
                <a:lnTo>
                  <a:pt x="2010933" y="405651"/>
                </a:lnTo>
                <a:lnTo>
                  <a:pt x="2051974" y="386075"/>
                </a:lnTo>
                <a:lnTo>
                  <a:pt x="2093237" y="366954"/>
                </a:lnTo>
                <a:lnTo>
                  <a:pt x="2134719" y="348291"/>
                </a:lnTo>
                <a:lnTo>
                  <a:pt x="2176414" y="330089"/>
                </a:lnTo>
                <a:lnTo>
                  <a:pt x="2218318" y="312350"/>
                </a:lnTo>
                <a:lnTo>
                  <a:pt x="2260427" y="295075"/>
                </a:lnTo>
                <a:lnTo>
                  <a:pt x="2302736" y="278267"/>
                </a:lnTo>
                <a:lnTo>
                  <a:pt x="2345241" y="261928"/>
                </a:lnTo>
                <a:lnTo>
                  <a:pt x="2387937" y="246061"/>
                </a:lnTo>
                <a:lnTo>
                  <a:pt x="2430821" y="230667"/>
                </a:lnTo>
                <a:lnTo>
                  <a:pt x="2473887" y="215749"/>
                </a:lnTo>
                <a:lnTo>
                  <a:pt x="2517131" y="201309"/>
                </a:lnTo>
                <a:lnTo>
                  <a:pt x="2560549" y="187349"/>
                </a:lnTo>
                <a:lnTo>
                  <a:pt x="2604136" y="173872"/>
                </a:lnTo>
                <a:lnTo>
                  <a:pt x="2647888" y="160879"/>
                </a:lnTo>
                <a:lnTo>
                  <a:pt x="2691801" y="148373"/>
                </a:lnTo>
                <a:lnTo>
                  <a:pt x="2735869" y="136356"/>
                </a:lnTo>
                <a:lnTo>
                  <a:pt x="2780089" y="124830"/>
                </a:lnTo>
                <a:lnTo>
                  <a:pt x="2824457" y="113797"/>
                </a:lnTo>
                <a:lnTo>
                  <a:pt x="2868966" y="103261"/>
                </a:lnTo>
                <a:lnTo>
                  <a:pt x="2913615" y="93222"/>
                </a:lnTo>
                <a:lnTo>
                  <a:pt x="2958397" y="83683"/>
                </a:lnTo>
                <a:lnTo>
                  <a:pt x="3003308" y="74646"/>
                </a:lnTo>
                <a:lnTo>
                  <a:pt x="3048345" y="66114"/>
                </a:lnTo>
                <a:lnTo>
                  <a:pt x="3093502" y="58088"/>
                </a:lnTo>
                <a:lnTo>
                  <a:pt x="3138775" y="50572"/>
                </a:lnTo>
                <a:lnTo>
                  <a:pt x="3184160" y="43566"/>
                </a:lnTo>
                <a:lnTo>
                  <a:pt x="3229652" y="37073"/>
                </a:lnTo>
                <a:lnTo>
                  <a:pt x="3275247" y="31096"/>
                </a:lnTo>
                <a:lnTo>
                  <a:pt x="3320940" y="25637"/>
                </a:lnTo>
                <a:lnTo>
                  <a:pt x="3366728" y="20698"/>
                </a:lnTo>
                <a:lnTo>
                  <a:pt x="3412605" y="16280"/>
                </a:lnTo>
                <a:lnTo>
                  <a:pt x="3458567" y="12387"/>
                </a:lnTo>
                <a:lnTo>
                  <a:pt x="3504609" y="9020"/>
                </a:lnTo>
                <a:lnTo>
                  <a:pt x="3550728" y="6182"/>
                </a:lnTo>
                <a:lnTo>
                  <a:pt x="3596919" y="3875"/>
                </a:lnTo>
                <a:lnTo>
                  <a:pt x="3643178" y="2101"/>
                </a:lnTo>
                <a:lnTo>
                  <a:pt x="3689499" y="862"/>
                </a:lnTo>
                <a:lnTo>
                  <a:pt x="3735879" y="161"/>
                </a:lnTo>
                <a:lnTo>
                  <a:pt x="3782313" y="0"/>
                </a:lnTo>
                <a:lnTo>
                  <a:pt x="3828796" y="380"/>
                </a:lnTo>
                <a:lnTo>
                  <a:pt x="3875325" y="1304"/>
                </a:lnTo>
                <a:lnTo>
                  <a:pt x="3921895" y="2775"/>
                </a:lnTo>
                <a:lnTo>
                  <a:pt x="3968501" y="4794"/>
                </a:lnTo>
                <a:lnTo>
                  <a:pt x="4015139" y="7364"/>
                </a:lnTo>
                <a:lnTo>
                  <a:pt x="4061805" y="10487"/>
                </a:lnTo>
                <a:lnTo>
                  <a:pt x="4108493" y="14165"/>
                </a:lnTo>
                <a:lnTo>
                  <a:pt x="4155201" y="18401"/>
                </a:lnTo>
                <a:lnTo>
                  <a:pt x="4201922" y="23195"/>
                </a:lnTo>
                <a:lnTo>
                  <a:pt x="4248654" y="28552"/>
                </a:lnTo>
                <a:lnTo>
                  <a:pt x="4295391" y="34473"/>
                </a:lnTo>
                <a:lnTo>
                  <a:pt x="4342128" y="40959"/>
                </a:lnTo>
                <a:lnTo>
                  <a:pt x="4388863" y="48014"/>
                </a:lnTo>
                <a:lnTo>
                  <a:pt x="4435589" y="55640"/>
                </a:lnTo>
                <a:lnTo>
                  <a:pt x="4482303" y="63838"/>
                </a:lnTo>
                <a:lnTo>
                  <a:pt x="4529001" y="72612"/>
                </a:lnTo>
                <a:lnTo>
                  <a:pt x="4575677" y="81962"/>
                </a:lnTo>
                <a:lnTo>
                  <a:pt x="4622328" y="91892"/>
                </a:lnTo>
                <a:lnTo>
                  <a:pt x="4668948" y="102403"/>
                </a:lnTo>
                <a:lnTo>
                  <a:pt x="4715534" y="113498"/>
                </a:lnTo>
                <a:lnTo>
                  <a:pt x="4762081" y="125180"/>
                </a:lnTo>
                <a:lnTo>
                  <a:pt x="4808585" y="137449"/>
                </a:lnTo>
                <a:lnTo>
                  <a:pt x="4855041" y="150309"/>
                </a:lnTo>
                <a:lnTo>
                  <a:pt x="4901445" y="163761"/>
                </a:lnTo>
                <a:lnTo>
                  <a:pt x="4947793" y="177808"/>
                </a:lnTo>
                <a:lnTo>
                  <a:pt x="4995722" y="192989"/>
                </a:lnTo>
                <a:lnTo>
                  <a:pt x="5043355" y="208752"/>
                </a:lnTo>
                <a:lnTo>
                  <a:pt x="5090686" y="225092"/>
                </a:lnTo>
                <a:lnTo>
                  <a:pt x="5137712" y="242004"/>
                </a:lnTo>
                <a:lnTo>
                  <a:pt x="5184427" y="259485"/>
                </a:lnTo>
                <a:lnTo>
                  <a:pt x="5230829" y="277530"/>
                </a:lnTo>
                <a:lnTo>
                  <a:pt x="5276912" y="296136"/>
                </a:lnTo>
                <a:lnTo>
                  <a:pt x="5322673" y="315297"/>
                </a:lnTo>
                <a:lnTo>
                  <a:pt x="5368107" y="335011"/>
                </a:lnTo>
                <a:lnTo>
                  <a:pt x="5413209" y="355272"/>
                </a:lnTo>
                <a:lnTo>
                  <a:pt x="5457977" y="376076"/>
                </a:lnTo>
                <a:lnTo>
                  <a:pt x="5502405" y="397420"/>
                </a:lnTo>
                <a:lnTo>
                  <a:pt x="5546490" y="419299"/>
                </a:lnTo>
                <a:lnTo>
                  <a:pt x="5590226" y="441709"/>
                </a:lnTo>
                <a:lnTo>
                  <a:pt x="5633611" y="464645"/>
                </a:lnTo>
                <a:lnTo>
                  <a:pt x="5676639" y="488104"/>
                </a:lnTo>
                <a:lnTo>
                  <a:pt x="5719307" y="512081"/>
                </a:lnTo>
                <a:lnTo>
                  <a:pt x="5761609" y="536572"/>
                </a:lnTo>
                <a:lnTo>
                  <a:pt x="5803543" y="561573"/>
                </a:lnTo>
                <a:lnTo>
                  <a:pt x="5845104" y="587080"/>
                </a:lnTo>
                <a:lnTo>
                  <a:pt x="5886287" y="613089"/>
                </a:lnTo>
                <a:lnTo>
                  <a:pt x="5927089" y="639594"/>
                </a:lnTo>
                <a:lnTo>
                  <a:pt x="5967504" y="666593"/>
                </a:lnTo>
                <a:lnTo>
                  <a:pt x="6007530" y="694081"/>
                </a:lnTo>
                <a:lnTo>
                  <a:pt x="6047161" y="722054"/>
                </a:lnTo>
                <a:lnTo>
                  <a:pt x="6086394" y="750507"/>
                </a:lnTo>
                <a:lnTo>
                  <a:pt x="6125224" y="779437"/>
                </a:lnTo>
                <a:lnTo>
                  <a:pt x="6163646" y="808839"/>
                </a:lnTo>
                <a:lnTo>
                  <a:pt x="6201658" y="838708"/>
                </a:lnTo>
                <a:lnTo>
                  <a:pt x="6239254" y="869042"/>
                </a:lnTo>
                <a:lnTo>
                  <a:pt x="6276431" y="899835"/>
                </a:lnTo>
                <a:lnTo>
                  <a:pt x="6313184" y="931084"/>
                </a:lnTo>
                <a:lnTo>
                  <a:pt x="6349509" y="962784"/>
                </a:lnTo>
                <a:lnTo>
                  <a:pt x="6385401" y="994931"/>
                </a:lnTo>
                <a:lnTo>
                  <a:pt x="6420857" y="1027521"/>
                </a:lnTo>
                <a:lnTo>
                  <a:pt x="6455872" y="1060549"/>
                </a:lnTo>
                <a:lnTo>
                  <a:pt x="6490442" y="1094012"/>
                </a:lnTo>
                <a:lnTo>
                  <a:pt x="6524563" y="1127906"/>
                </a:lnTo>
                <a:lnTo>
                  <a:pt x="6558230" y="1162225"/>
                </a:lnTo>
                <a:lnTo>
                  <a:pt x="6591440" y="1196967"/>
                </a:lnTo>
                <a:lnTo>
                  <a:pt x="6624188" y="1232126"/>
                </a:lnTo>
                <a:lnTo>
                  <a:pt x="6656470" y="1267698"/>
                </a:lnTo>
                <a:lnTo>
                  <a:pt x="6688282" y="1303680"/>
                </a:lnTo>
                <a:lnTo>
                  <a:pt x="6719619" y="1340067"/>
                </a:lnTo>
                <a:lnTo>
                  <a:pt x="6750477" y="1376855"/>
                </a:lnTo>
                <a:lnTo>
                  <a:pt x="6780853" y="1414040"/>
                </a:lnTo>
                <a:lnTo>
                  <a:pt x="6810741" y="1451617"/>
                </a:lnTo>
                <a:lnTo>
                  <a:pt x="6840138" y="1489583"/>
                </a:lnTo>
                <a:lnTo>
                  <a:pt x="6869039" y="1527933"/>
                </a:lnTo>
                <a:lnTo>
                  <a:pt x="6897440" y="1566663"/>
                </a:lnTo>
                <a:lnTo>
                  <a:pt x="6925337" y="1605769"/>
                </a:lnTo>
                <a:lnTo>
                  <a:pt x="6952726" y="1645246"/>
                </a:lnTo>
                <a:lnTo>
                  <a:pt x="6979603" y="1685091"/>
                </a:lnTo>
                <a:lnTo>
                  <a:pt x="7005962" y="1725299"/>
                </a:lnTo>
                <a:lnTo>
                  <a:pt x="7031801" y="1765866"/>
                </a:lnTo>
                <a:lnTo>
                  <a:pt x="7057115" y="1806788"/>
                </a:lnTo>
                <a:lnTo>
                  <a:pt x="7081899" y="1848061"/>
                </a:lnTo>
                <a:lnTo>
                  <a:pt x="7106149" y="1889680"/>
                </a:lnTo>
                <a:lnTo>
                  <a:pt x="7129862" y="1931641"/>
                </a:lnTo>
                <a:lnTo>
                  <a:pt x="7153033" y="1973941"/>
                </a:lnTo>
                <a:lnTo>
                  <a:pt x="7175657" y="2016574"/>
                </a:lnTo>
                <a:lnTo>
                  <a:pt x="7197731" y="2059537"/>
                </a:lnTo>
                <a:lnTo>
                  <a:pt x="7219250" y="2102826"/>
                </a:lnTo>
                <a:lnTo>
                  <a:pt x="7240210" y="2146436"/>
                </a:lnTo>
                <a:lnTo>
                  <a:pt x="7260607" y="2190363"/>
                </a:lnTo>
                <a:lnTo>
                  <a:pt x="7280437" y="2234603"/>
                </a:lnTo>
                <a:lnTo>
                  <a:pt x="7299695" y="2279152"/>
                </a:lnTo>
                <a:lnTo>
                  <a:pt x="7318377" y="2324005"/>
                </a:lnTo>
                <a:lnTo>
                  <a:pt x="7336479" y="2369159"/>
                </a:lnTo>
                <a:lnTo>
                  <a:pt x="7353997" y="2414609"/>
                </a:lnTo>
                <a:lnTo>
                  <a:pt x="7370926" y="2460351"/>
                </a:lnTo>
                <a:lnTo>
                  <a:pt x="7387263" y="2506380"/>
                </a:lnTo>
                <a:lnTo>
                  <a:pt x="7403003" y="2552694"/>
                </a:lnTo>
                <a:lnTo>
                  <a:pt x="7418141" y="2599287"/>
                </a:lnTo>
                <a:lnTo>
                  <a:pt x="7432675" y="2646155"/>
                </a:lnTo>
              </a:path>
            </a:pathLst>
          </a:custGeom>
          <a:ln w="38100">
            <a:solidFill>
              <a:srgbClr val="7E7E7E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43903" y="260730"/>
            <a:ext cx="356742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" dirty="0">
                <a:latin typeface="Arial"/>
                <a:cs typeface="Arial"/>
              </a:rPr>
              <a:t>Host-Based</a:t>
            </a:r>
            <a:r>
              <a:rPr spc="-90" dirty="0">
                <a:latin typeface="Arial"/>
                <a:cs typeface="Arial"/>
              </a:rPr>
              <a:t> </a:t>
            </a:r>
            <a:r>
              <a:rPr spc="40" dirty="0">
                <a:latin typeface="Arial"/>
                <a:cs typeface="Arial"/>
              </a:rPr>
              <a:t>Security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3164" y="737616"/>
            <a:ext cx="5301995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276855" y="1447800"/>
            <a:ext cx="11772900" cy="838200"/>
          </a:xfrm>
          <a:custGeom>
            <a:avLst/>
            <a:gdLst/>
            <a:ahLst/>
            <a:cxnLst/>
            <a:rect l="l" t="t" r="r" b="b"/>
            <a:pathLst>
              <a:path w="11772900" h="838200">
                <a:moveTo>
                  <a:pt x="0" y="139700"/>
                </a:moveTo>
                <a:lnTo>
                  <a:pt x="7128" y="95569"/>
                </a:lnTo>
                <a:lnTo>
                  <a:pt x="26972" y="57223"/>
                </a:lnTo>
                <a:lnTo>
                  <a:pt x="57223" y="26972"/>
                </a:lnTo>
                <a:lnTo>
                  <a:pt x="95569" y="7128"/>
                </a:lnTo>
                <a:lnTo>
                  <a:pt x="139700" y="0"/>
                </a:lnTo>
                <a:lnTo>
                  <a:pt x="11633200" y="0"/>
                </a:lnTo>
                <a:lnTo>
                  <a:pt x="11677330" y="7128"/>
                </a:lnTo>
                <a:lnTo>
                  <a:pt x="11715676" y="26972"/>
                </a:lnTo>
                <a:lnTo>
                  <a:pt x="11745927" y="57223"/>
                </a:lnTo>
                <a:lnTo>
                  <a:pt x="11765771" y="95569"/>
                </a:lnTo>
                <a:lnTo>
                  <a:pt x="11772900" y="139700"/>
                </a:lnTo>
                <a:lnTo>
                  <a:pt x="11772900" y="698500"/>
                </a:lnTo>
                <a:lnTo>
                  <a:pt x="11765771" y="742630"/>
                </a:lnTo>
                <a:lnTo>
                  <a:pt x="11745927" y="780976"/>
                </a:lnTo>
                <a:lnTo>
                  <a:pt x="11715676" y="811227"/>
                </a:lnTo>
                <a:lnTo>
                  <a:pt x="11677330" y="831071"/>
                </a:lnTo>
                <a:lnTo>
                  <a:pt x="11633200" y="838200"/>
                </a:lnTo>
                <a:lnTo>
                  <a:pt x="139700" y="838200"/>
                </a:lnTo>
                <a:lnTo>
                  <a:pt x="95569" y="831071"/>
                </a:lnTo>
                <a:lnTo>
                  <a:pt x="57223" y="811227"/>
                </a:lnTo>
                <a:lnTo>
                  <a:pt x="26972" y="780976"/>
                </a:lnTo>
                <a:lnTo>
                  <a:pt x="7128" y="742630"/>
                </a:lnTo>
                <a:lnTo>
                  <a:pt x="0" y="698500"/>
                </a:lnTo>
                <a:lnTo>
                  <a:pt x="0" y="139700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19805" y="1635378"/>
            <a:ext cx="104394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Host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refers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securing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operating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0" dirty="0">
                <a:solidFill>
                  <a:srgbClr val="3E3E3E"/>
                </a:solidFill>
                <a:latin typeface="Microsoft Sans Serif"/>
                <a:cs typeface="Microsoft Sans Serif"/>
              </a:rPr>
              <a:t>from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unauthorized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79135" y="3928871"/>
            <a:ext cx="5698236" cy="2848355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49900" y="306451"/>
            <a:ext cx="5155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" dirty="0">
                <a:latin typeface="Arial"/>
                <a:cs typeface="Arial"/>
              </a:rPr>
              <a:t>Host-Based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40" dirty="0">
                <a:latin typeface="Arial"/>
                <a:cs typeface="Arial"/>
              </a:rPr>
              <a:t>Security</a:t>
            </a:r>
            <a:r>
              <a:rPr spc="-80" dirty="0">
                <a:latin typeface="Arial"/>
                <a:cs typeface="Arial"/>
              </a:rPr>
              <a:t> </a:t>
            </a:r>
            <a:r>
              <a:rPr spc="30" dirty="0">
                <a:latin typeface="Arial"/>
                <a:cs typeface="Arial"/>
              </a:rPr>
              <a:t>Controls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26052" y="783336"/>
            <a:ext cx="776325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063231" y="6775831"/>
            <a:ext cx="21824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Regular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Backups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448793" y="6684391"/>
            <a:ext cx="19348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Control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45377" y="3208781"/>
            <a:ext cx="354837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Intrusion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Detection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717906" y="3244087"/>
            <a:ext cx="11709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Antivirus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05583" y="4751832"/>
            <a:ext cx="1597152" cy="159715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92923" y="1652016"/>
            <a:ext cx="1267968" cy="121767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463802" y="3279775"/>
            <a:ext cx="27228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Host-Based</a:t>
            </a:r>
            <a:r>
              <a:rPr sz="2200" spc="-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Firewalls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50517" y="6741668"/>
            <a:ext cx="204406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Disk</a:t>
            </a:r>
            <a:r>
              <a:rPr sz="2200" spc="-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Encryption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52244" y="2129027"/>
            <a:ext cx="1552956" cy="89916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603480" y="1717548"/>
            <a:ext cx="1395983" cy="130911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580619" y="4405884"/>
            <a:ext cx="1708404" cy="170840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322819" y="4407408"/>
            <a:ext cx="1885187" cy="1883664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12489" y="4131945"/>
            <a:ext cx="84328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0" dirty="0">
                <a:solidFill>
                  <a:srgbClr val="FFFFFF"/>
                </a:solidFill>
                <a:latin typeface="Arial"/>
                <a:cs typeface="Arial"/>
              </a:rPr>
              <a:t>Wireless</a:t>
            </a:r>
            <a:r>
              <a:rPr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125" dirty="0">
                <a:solidFill>
                  <a:srgbClr val="FFFFFF"/>
                </a:solidFill>
                <a:latin typeface="Arial"/>
                <a:cs typeface="Arial"/>
              </a:rPr>
              <a:t>Networks</a:t>
            </a:r>
            <a:r>
              <a:rPr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10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114" dirty="0">
                <a:solidFill>
                  <a:srgbClr val="FFFFFF"/>
                </a:solidFill>
                <a:latin typeface="Arial"/>
                <a:cs typeface="Arial"/>
              </a:rPr>
              <a:t>Virtual</a:t>
            </a:r>
            <a:r>
              <a:rPr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95" dirty="0">
                <a:solidFill>
                  <a:srgbClr val="FFFFFF"/>
                </a:solidFill>
                <a:latin typeface="Arial"/>
                <a:cs typeface="Arial"/>
              </a:rPr>
              <a:t>Private</a:t>
            </a:r>
            <a:r>
              <a:rPr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170" dirty="0">
                <a:solidFill>
                  <a:srgbClr val="FFFFFF"/>
                </a:solidFill>
                <a:latin typeface="Arial"/>
                <a:cs typeface="Arial"/>
              </a:rPr>
              <a:t>Network</a:t>
            </a: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55155" y="260730"/>
            <a:ext cx="334517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0" dirty="0">
                <a:latin typeface="Arial"/>
                <a:cs typeface="Arial"/>
              </a:rPr>
              <a:t>Wireless</a:t>
            </a:r>
            <a:r>
              <a:rPr spc="-105" dirty="0">
                <a:latin typeface="Arial"/>
                <a:cs typeface="Arial"/>
              </a:rPr>
              <a:t> </a:t>
            </a:r>
            <a:r>
              <a:rPr spc="125" dirty="0">
                <a:latin typeface="Arial"/>
                <a:cs typeface="Arial"/>
              </a:rPr>
              <a:t>Networks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3164" y="737616"/>
            <a:ext cx="5301995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276855" y="1493519"/>
            <a:ext cx="11772900" cy="838200"/>
          </a:xfrm>
          <a:custGeom>
            <a:avLst/>
            <a:gdLst/>
            <a:ahLst/>
            <a:cxnLst/>
            <a:rect l="l" t="t" r="r" b="b"/>
            <a:pathLst>
              <a:path w="11772900" h="838200">
                <a:moveTo>
                  <a:pt x="0" y="139700"/>
                </a:moveTo>
                <a:lnTo>
                  <a:pt x="7128" y="95569"/>
                </a:lnTo>
                <a:lnTo>
                  <a:pt x="26972" y="57223"/>
                </a:lnTo>
                <a:lnTo>
                  <a:pt x="57223" y="26972"/>
                </a:lnTo>
                <a:lnTo>
                  <a:pt x="95569" y="7128"/>
                </a:lnTo>
                <a:lnTo>
                  <a:pt x="139700" y="0"/>
                </a:lnTo>
                <a:lnTo>
                  <a:pt x="11633200" y="0"/>
                </a:lnTo>
                <a:lnTo>
                  <a:pt x="11677330" y="7128"/>
                </a:lnTo>
                <a:lnTo>
                  <a:pt x="11715676" y="26972"/>
                </a:lnTo>
                <a:lnTo>
                  <a:pt x="11745927" y="57223"/>
                </a:lnTo>
                <a:lnTo>
                  <a:pt x="11765771" y="95569"/>
                </a:lnTo>
                <a:lnTo>
                  <a:pt x="11772900" y="139700"/>
                </a:lnTo>
                <a:lnTo>
                  <a:pt x="11772900" y="698500"/>
                </a:lnTo>
                <a:lnTo>
                  <a:pt x="11765771" y="742630"/>
                </a:lnTo>
                <a:lnTo>
                  <a:pt x="11745927" y="780976"/>
                </a:lnTo>
                <a:lnTo>
                  <a:pt x="11715676" y="811227"/>
                </a:lnTo>
                <a:lnTo>
                  <a:pt x="11677330" y="831071"/>
                </a:lnTo>
                <a:lnTo>
                  <a:pt x="11633200" y="838200"/>
                </a:lnTo>
                <a:lnTo>
                  <a:pt x="139700" y="838200"/>
                </a:lnTo>
                <a:lnTo>
                  <a:pt x="95569" y="831071"/>
                </a:lnTo>
                <a:lnTo>
                  <a:pt x="57223" y="811227"/>
                </a:lnTo>
                <a:lnTo>
                  <a:pt x="26972" y="780976"/>
                </a:lnTo>
                <a:lnTo>
                  <a:pt x="7128" y="742630"/>
                </a:lnTo>
                <a:lnTo>
                  <a:pt x="0" y="698500"/>
                </a:lnTo>
                <a:lnTo>
                  <a:pt x="0" y="139700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99486" y="1609471"/>
            <a:ext cx="114325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Wireless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computer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not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connected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cables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any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kind.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03164" y="3051111"/>
            <a:ext cx="5321808" cy="5320411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55155" y="260730"/>
            <a:ext cx="334517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0" dirty="0">
                <a:latin typeface="Arial"/>
                <a:cs typeface="Arial"/>
              </a:rPr>
              <a:t>Wireless</a:t>
            </a:r>
            <a:r>
              <a:rPr spc="-105" dirty="0">
                <a:latin typeface="Arial"/>
                <a:cs typeface="Arial"/>
              </a:rPr>
              <a:t> </a:t>
            </a:r>
            <a:r>
              <a:rPr spc="125" dirty="0">
                <a:latin typeface="Arial"/>
                <a:cs typeface="Arial"/>
              </a:rPr>
              <a:t>Networks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3164" y="737616"/>
            <a:ext cx="5301995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995481" y="2624137"/>
            <a:ext cx="2644775" cy="602615"/>
            <a:chOff x="4995481" y="2624137"/>
            <a:chExt cx="2644775" cy="602615"/>
          </a:xfrm>
        </p:grpSpPr>
        <p:sp>
          <p:nvSpPr>
            <p:cNvPr id="5" name="object 5"/>
            <p:cNvSpPr/>
            <p:nvPr/>
          </p:nvSpPr>
          <p:spPr>
            <a:xfrm>
              <a:off x="5000244" y="2628900"/>
              <a:ext cx="2635250" cy="593090"/>
            </a:xfrm>
            <a:custGeom>
              <a:avLst/>
              <a:gdLst/>
              <a:ahLst/>
              <a:cxnLst/>
              <a:rect l="l" t="t" r="r" b="b"/>
              <a:pathLst>
                <a:path w="2635250" h="593089">
                  <a:moveTo>
                    <a:pt x="2536189" y="0"/>
                  </a:moveTo>
                  <a:lnTo>
                    <a:pt x="98805" y="0"/>
                  </a:lnTo>
                  <a:lnTo>
                    <a:pt x="60328" y="7758"/>
                  </a:lnTo>
                  <a:lnTo>
                    <a:pt x="28924" y="28924"/>
                  </a:lnTo>
                  <a:lnTo>
                    <a:pt x="7758" y="60328"/>
                  </a:lnTo>
                  <a:lnTo>
                    <a:pt x="0" y="98805"/>
                  </a:lnTo>
                  <a:lnTo>
                    <a:pt x="0" y="494029"/>
                  </a:lnTo>
                  <a:lnTo>
                    <a:pt x="7758" y="532507"/>
                  </a:lnTo>
                  <a:lnTo>
                    <a:pt x="28924" y="563911"/>
                  </a:lnTo>
                  <a:lnTo>
                    <a:pt x="60328" y="585077"/>
                  </a:lnTo>
                  <a:lnTo>
                    <a:pt x="98805" y="592836"/>
                  </a:lnTo>
                  <a:lnTo>
                    <a:pt x="2536189" y="592836"/>
                  </a:lnTo>
                  <a:lnTo>
                    <a:pt x="2574667" y="585077"/>
                  </a:lnTo>
                  <a:lnTo>
                    <a:pt x="2606071" y="563911"/>
                  </a:lnTo>
                  <a:lnTo>
                    <a:pt x="2627237" y="532507"/>
                  </a:lnTo>
                  <a:lnTo>
                    <a:pt x="2634996" y="494029"/>
                  </a:lnTo>
                  <a:lnTo>
                    <a:pt x="2634996" y="98805"/>
                  </a:lnTo>
                  <a:lnTo>
                    <a:pt x="2627237" y="60328"/>
                  </a:lnTo>
                  <a:lnTo>
                    <a:pt x="2606071" y="28924"/>
                  </a:lnTo>
                  <a:lnTo>
                    <a:pt x="2574667" y="7758"/>
                  </a:lnTo>
                  <a:lnTo>
                    <a:pt x="2536189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00244" y="2628900"/>
              <a:ext cx="2635250" cy="593090"/>
            </a:xfrm>
            <a:custGeom>
              <a:avLst/>
              <a:gdLst/>
              <a:ahLst/>
              <a:cxnLst/>
              <a:rect l="l" t="t" r="r" b="b"/>
              <a:pathLst>
                <a:path w="2635250" h="593089">
                  <a:moveTo>
                    <a:pt x="0" y="98805"/>
                  </a:moveTo>
                  <a:lnTo>
                    <a:pt x="7758" y="60328"/>
                  </a:lnTo>
                  <a:lnTo>
                    <a:pt x="28924" y="28924"/>
                  </a:lnTo>
                  <a:lnTo>
                    <a:pt x="60328" y="7758"/>
                  </a:lnTo>
                  <a:lnTo>
                    <a:pt x="98805" y="0"/>
                  </a:lnTo>
                  <a:lnTo>
                    <a:pt x="2536189" y="0"/>
                  </a:lnTo>
                  <a:lnTo>
                    <a:pt x="2574667" y="7758"/>
                  </a:lnTo>
                  <a:lnTo>
                    <a:pt x="2606071" y="28924"/>
                  </a:lnTo>
                  <a:lnTo>
                    <a:pt x="2627237" y="60328"/>
                  </a:lnTo>
                  <a:lnTo>
                    <a:pt x="2634996" y="98805"/>
                  </a:lnTo>
                  <a:lnTo>
                    <a:pt x="2634996" y="494029"/>
                  </a:lnTo>
                  <a:lnTo>
                    <a:pt x="2627237" y="532507"/>
                  </a:lnTo>
                  <a:lnTo>
                    <a:pt x="2606071" y="563911"/>
                  </a:lnTo>
                  <a:lnTo>
                    <a:pt x="2574667" y="585077"/>
                  </a:lnTo>
                  <a:lnTo>
                    <a:pt x="2536189" y="592836"/>
                  </a:lnTo>
                  <a:lnTo>
                    <a:pt x="98805" y="592836"/>
                  </a:lnTo>
                  <a:lnTo>
                    <a:pt x="60328" y="585077"/>
                  </a:lnTo>
                  <a:lnTo>
                    <a:pt x="28924" y="563911"/>
                  </a:lnTo>
                  <a:lnTo>
                    <a:pt x="7758" y="532507"/>
                  </a:lnTo>
                  <a:lnTo>
                    <a:pt x="0" y="494029"/>
                  </a:lnTo>
                  <a:lnTo>
                    <a:pt x="0" y="98805"/>
                  </a:lnTo>
                  <a:close/>
                </a:path>
              </a:pathLst>
            </a:custGeom>
            <a:ln w="9144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587746" y="2756661"/>
            <a:ext cx="11188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75" dirty="0">
                <a:solidFill>
                  <a:srgbClr val="FFFFFF"/>
                </a:solidFill>
                <a:latin typeface="Arial"/>
                <a:cs typeface="Arial"/>
              </a:rPr>
              <a:t>Benefi</a:t>
            </a:r>
            <a:r>
              <a:rPr sz="2200" b="1" spc="4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200" b="1" spc="-11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742176" y="2557272"/>
            <a:ext cx="828040" cy="826135"/>
            <a:chOff x="6742176" y="2557272"/>
            <a:chExt cx="828040" cy="826135"/>
          </a:xfrm>
        </p:grpSpPr>
        <p:sp>
          <p:nvSpPr>
            <p:cNvPr id="9" name="object 9"/>
            <p:cNvSpPr/>
            <p:nvPr/>
          </p:nvSpPr>
          <p:spPr>
            <a:xfrm>
              <a:off x="6755130" y="2570226"/>
              <a:ext cx="802005" cy="800100"/>
            </a:xfrm>
            <a:custGeom>
              <a:avLst/>
              <a:gdLst/>
              <a:ahLst/>
              <a:cxnLst/>
              <a:rect l="l" t="t" r="r" b="b"/>
              <a:pathLst>
                <a:path w="802004" h="800100">
                  <a:moveTo>
                    <a:pt x="400812" y="0"/>
                  </a:moveTo>
                  <a:lnTo>
                    <a:pt x="354069" y="2690"/>
                  </a:lnTo>
                  <a:lnTo>
                    <a:pt x="308909" y="10563"/>
                  </a:lnTo>
                  <a:lnTo>
                    <a:pt x="265635" y="23318"/>
                  </a:lnTo>
                  <a:lnTo>
                    <a:pt x="224545" y="40654"/>
                  </a:lnTo>
                  <a:lnTo>
                    <a:pt x="185942" y="62273"/>
                  </a:lnTo>
                  <a:lnTo>
                    <a:pt x="150125" y="87874"/>
                  </a:lnTo>
                  <a:lnTo>
                    <a:pt x="117395" y="117157"/>
                  </a:lnTo>
                  <a:lnTo>
                    <a:pt x="88054" y="149822"/>
                  </a:lnTo>
                  <a:lnTo>
                    <a:pt x="62401" y="185570"/>
                  </a:lnTo>
                  <a:lnTo>
                    <a:pt x="40739" y="224101"/>
                  </a:lnTo>
                  <a:lnTo>
                    <a:pt x="23366" y="265114"/>
                  </a:lnTo>
                  <a:lnTo>
                    <a:pt x="10585" y="308310"/>
                  </a:lnTo>
                  <a:lnTo>
                    <a:pt x="2696" y="353388"/>
                  </a:lnTo>
                  <a:lnTo>
                    <a:pt x="0" y="400050"/>
                  </a:lnTo>
                  <a:lnTo>
                    <a:pt x="2696" y="446711"/>
                  </a:lnTo>
                  <a:lnTo>
                    <a:pt x="10585" y="491789"/>
                  </a:lnTo>
                  <a:lnTo>
                    <a:pt x="23366" y="534985"/>
                  </a:lnTo>
                  <a:lnTo>
                    <a:pt x="40739" y="575998"/>
                  </a:lnTo>
                  <a:lnTo>
                    <a:pt x="62401" y="614529"/>
                  </a:lnTo>
                  <a:lnTo>
                    <a:pt x="88054" y="650277"/>
                  </a:lnTo>
                  <a:lnTo>
                    <a:pt x="117395" y="682942"/>
                  </a:lnTo>
                  <a:lnTo>
                    <a:pt x="150125" y="712225"/>
                  </a:lnTo>
                  <a:lnTo>
                    <a:pt x="185942" y="737826"/>
                  </a:lnTo>
                  <a:lnTo>
                    <a:pt x="224545" y="759445"/>
                  </a:lnTo>
                  <a:lnTo>
                    <a:pt x="265635" y="776781"/>
                  </a:lnTo>
                  <a:lnTo>
                    <a:pt x="308909" y="789536"/>
                  </a:lnTo>
                  <a:lnTo>
                    <a:pt x="354069" y="797409"/>
                  </a:lnTo>
                  <a:lnTo>
                    <a:pt x="400812" y="800100"/>
                  </a:lnTo>
                  <a:lnTo>
                    <a:pt x="447554" y="797409"/>
                  </a:lnTo>
                  <a:lnTo>
                    <a:pt x="492714" y="789536"/>
                  </a:lnTo>
                  <a:lnTo>
                    <a:pt x="535988" y="776781"/>
                  </a:lnTo>
                  <a:lnTo>
                    <a:pt x="577078" y="759445"/>
                  </a:lnTo>
                  <a:lnTo>
                    <a:pt x="615681" y="737826"/>
                  </a:lnTo>
                  <a:lnTo>
                    <a:pt x="651498" y="712225"/>
                  </a:lnTo>
                  <a:lnTo>
                    <a:pt x="684228" y="682942"/>
                  </a:lnTo>
                  <a:lnTo>
                    <a:pt x="713569" y="650277"/>
                  </a:lnTo>
                  <a:lnTo>
                    <a:pt x="739222" y="614529"/>
                  </a:lnTo>
                  <a:lnTo>
                    <a:pt x="760884" y="575998"/>
                  </a:lnTo>
                  <a:lnTo>
                    <a:pt x="778257" y="534985"/>
                  </a:lnTo>
                  <a:lnTo>
                    <a:pt x="791038" y="491789"/>
                  </a:lnTo>
                  <a:lnTo>
                    <a:pt x="798927" y="446711"/>
                  </a:lnTo>
                  <a:lnTo>
                    <a:pt x="801624" y="400050"/>
                  </a:lnTo>
                  <a:lnTo>
                    <a:pt x="798927" y="353388"/>
                  </a:lnTo>
                  <a:lnTo>
                    <a:pt x="791038" y="308310"/>
                  </a:lnTo>
                  <a:lnTo>
                    <a:pt x="778257" y="265114"/>
                  </a:lnTo>
                  <a:lnTo>
                    <a:pt x="760884" y="224101"/>
                  </a:lnTo>
                  <a:lnTo>
                    <a:pt x="739222" y="185570"/>
                  </a:lnTo>
                  <a:lnTo>
                    <a:pt x="713569" y="149822"/>
                  </a:lnTo>
                  <a:lnTo>
                    <a:pt x="684228" y="117157"/>
                  </a:lnTo>
                  <a:lnTo>
                    <a:pt x="651498" y="87874"/>
                  </a:lnTo>
                  <a:lnTo>
                    <a:pt x="615681" y="62273"/>
                  </a:lnTo>
                  <a:lnTo>
                    <a:pt x="577078" y="40654"/>
                  </a:lnTo>
                  <a:lnTo>
                    <a:pt x="535988" y="23318"/>
                  </a:lnTo>
                  <a:lnTo>
                    <a:pt x="492714" y="10563"/>
                  </a:lnTo>
                  <a:lnTo>
                    <a:pt x="447554" y="2690"/>
                  </a:lnTo>
                  <a:lnTo>
                    <a:pt x="4008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755130" y="2570226"/>
              <a:ext cx="802005" cy="800100"/>
            </a:xfrm>
            <a:custGeom>
              <a:avLst/>
              <a:gdLst/>
              <a:ahLst/>
              <a:cxnLst/>
              <a:rect l="l" t="t" r="r" b="b"/>
              <a:pathLst>
                <a:path w="802004" h="800100">
                  <a:moveTo>
                    <a:pt x="0" y="400050"/>
                  </a:moveTo>
                  <a:lnTo>
                    <a:pt x="2696" y="353388"/>
                  </a:lnTo>
                  <a:lnTo>
                    <a:pt x="10585" y="308310"/>
                  </a:lnTo>
                  <a:lnTo>
                    <a:pt x="23366" y="265114"/>
                  </a:lnTo>
                  <a:lnTo>
                    <a:pt x="40739" y="224101"/>
                  </a:lnTo>
                  <a:lnTo>
                    <a:pt x="62401" y="185570"/>
                  </a:lnTo>
                  <a:lnTo>
                    <a:pt x="88054" y="149822"/>
                  </a:lnTo>
                  <a:lnTo>
                    <a:pt x="117395" y="117157"/>
                  </a:lnTo>
                  <a:lnTo>
                    <a:pt x="150125" y="87874"/>
                  </a:lnTo>
                  <a:lnTo>
                    <a:pt x="185942" y="62273"/>
                  </a:lnTo>
                  <a:lnTo>
                    <a:pt x="224545" y="40654"/>
                  </a:lnTo>
                  <a:lnTo>
                    <a:pt x="265635" y="23318"/>
                  </a:lnTo>
                  <a:lnTo>
                    <a:pt x="308909" y="10563"/>
                  </a:lnTo>
                  <a:lnTo>
                    <a:pt x="354069" y="2690"/>
                  </a:lnTo>
                  <a:lnTo>
                    <a:pt x="400812" y="0"/>
                  </a:lnTo>
                  <a:lnTo>
                    <a:pt x="447554" y="2690"/>
                  </a:lnTo>
                  <a:lnTo>
                    <a:pt x="492714" y="10563"/>
                  </a:lnTo>
                  <a:lnTo>
                    <a:pt x="535988" y="23318"/>
                  </a:lnTo>
                  <a:lnTo>
                    <a:pt x="577078" y="40654"/>
                  </a:lnTo>
                  <a:lnTo>
                    <a:pt x="615681" y="62273"/>
                  </a:lnTo>
                  <a:lnTo>
                    <a:pt x="651498" y="87874"/>
                  </a:lnTo>
                  <a:lnTo>
                    <a:pt x="684228" y="117157"/>
                  </a:lnTo>
                  <a:lnTo>
                    <a:pt x="713569" y="149822"/>
                  </a:lnTo>
                  <a:lnTo>
                    <a:pt x="739222" y="185570"/>
                  </a:lnTo>
                  <a:lnTo>
                    <a:pt x="760884" y="224101"/>
                  </a:lnTo>
                  <a:lnTo>
                    <a:pt x="778257" y="265114"/>
                  </a:lnTo>
                  <a:lnTo>
                    <a:pt x="791038" y="308310"/>
                  </a:lnTo>
                  <a:lnTo>
                    <a:pt x="798927" y="353388"/>
                  </a:lnTo>
                  <a:lnTo>
                    <a:pt x="801624" y="400050"/>
                  </a:lnTo>
                  <a:lnTo>
                    <a:pt x="798927" y="446711"/>
                  </a:lnTo>
                  <a:lnTo>
                    <a:pt x="791038" y="491789"/>
                  </a:lnTo>
                  <a:lnTo>
                    <a:pt x="778257" y="534985"/>
                  </a:lnTo>
                  <a:lnTo>
                    <a:pt x="760884" y="575998"/>
                  </a:lnTo>
                  <a:lnTo>
                    <a:pt x="739222" y="614529"/>
                  </a:lnTo>
                  <a:lnTo>
                    <a:pt x="713569" y="650277"/>
                  </a:lnTo>
                  <a:lnTo>
                    <a:pt x="684228" y="682942"/>
                  </a:lnTo>
                  <a:lnTo>
                    <a:pt x="651498" y="712225"/>
                  </a:lnTo>
                  <a:lnTo>
                    <a:pt x="615681" y="737826"/>
                  </a:lnTo>
                  <a:lnTo>
                    <a:pt x="577078" y="759445"/>
                  </a:lnTo>
                  <a:lnTo>
                    <a:pt x="535988" y="776781"/>
                  </a:lnTo>
                  <a:lnTo>
                    <a:pt x="492714" y="789536"/>
                  </a:lnTo>
                  <a:lnTo>
                    <a:pt x="447554" y="797409"/>
                  </a:lnTo>
                  <a:lnTo>
                    <a:pt x="400812" y="800100"/>
                  </a:lnTo>
                  <a:lnTo>
                    <a:pt x="354069" y="797409"/>
                  </a:lnTo>
                  <a:lnTo>
                    <a:pt x="308909" y="789536"/>
                  </a:lnTo>
                  <a:lnTo>
                    <a:pt x="265635" y="776781"/>
                  </a:lnTo>
                  <a:lnTo>
                    <a:pt x="224545" y="759445"/>
                  </a:lnTo>
                  <a:lnTo>
                    <a:pt x="185942" y="737826"/>
                  </a:lnTo>
                  <a:lnTo>
                    <a:pt x="150125" y="712225"/>
                  </a:lnTo>
                  <a:lnTo>
                    <a:pt x="117395" y="682942"/>
                  </a:lnTo>
                  <a:lnTo>
                    <a:pt x="88054" y="650277"/>
                  </a:lnTo>
                  <a:lnTo>
                    <a:pt x="62401" y="614529"/>
                  </a:lnTo>
                  <a:lnTo>
                    <a:pt x="40739" y="575998"/>
                  </a:lnTo>
                  <a:lnTo>
                    <a:pt x="23366" y="534985"/>
                  </a:lnTo>
                  <a:lnTo>
                    <a:pt x="10585" y="491789"/>
                  </a:lnTo>
                  <a:lnTo>
                    <a:pt x="2696" y="446711"/>
                  </a:lnTo>
                  <a:lnTo>
                    <a:pt x="0" y="400050"/>
                  </a:lnTo>
                  <a:close/>
                </a:path>
              </a:pathLst>
            </a:custGeom>
            <a:ln w="25908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877812" y="2663088"/>
              <a:ext cx="536575" cy="565150"/>
            </a:xfrm>
            <a:custGeom>
              <a:avLst/>
              <a:gdLst/>
              <a:ahLst/>
              <a:cxnLst/>
              <a:rect l="l" t="t" r="r" b="b"/>
              <a:pathLst>
                <a:path w="536575" h="565150">
                  <a:moveTo>
                    <a:pt x="120396" y="287375"/>
                  </a:moveTo>
                  <a:lnTo>
                    <a:pt x="91821" y="287375"/>
                  </a:lnTo>
                  <a:lnTo>
                    <a:pt x="91821" y="341477"/>
                  </a:lnTo>
                  <a:lnTo>
                    <a:pt x="89331" y="353872"/>
                  </a:lnTo>
                  <a:lnTo>
                    <a:pt x="82575" y="364058"/>
                  </a:lnTo>
                  <a:lnTo>
                    <a:pt x="72529" y="370954"/>
                  </a:lnTo>
                  <a:lnTo>
                    <a:pt x="60198" y="373481"/>
                  </a:lnTo>
                  <a:lnTo>
                    <a:pt x="47815" y="370954"/>
                  </a:lnTo>
                  <a:lnTo>
                    <a:pt x="37680" y="364058"/>
                  </a:lnTo>
                  <a:lnTo>
                    <a:pt x="30835" y="353872"/>
                  </a:lnTo>
                  <a:lnTo>
                    <a:pt x="28321" y="341477"/>
                  </a:lnTo>
                  <a:lnTo>
                    <a:pt x="30835" y="329133"/>
                  </a:lnTo>
                  <a:lnTo>
                    <a:pt x="37680" y="319036"/>
                  </a:lnTo>
                  <a:lnTo>
                    <a:pt x="47815" y="312229"/>
                  </a:lnTo>
                  <a:lnTo>
                    <a:pt x="60198" y="309727"/>
                  </a:lnTo>
                  <a:lnTo>
                    <a:pt x="72529" y="312229"/>
                  </a:lnTo>
                  <a:lnTo>
                    <a:pt x="82575" y="319036"/>
                  </a:lnTo>
                  <a:lnTo>
                    <a:pt x="89344" y="329133"/>
                  </a:lnTo>
                  <a:lnTo>
                    <a:pt x="91821" y="341477"/>
                  </a:lnTo>
                  <a:lnTo>
                    <a:pt x="91821" y="287375"/>
                  </a:lnTo>
                  <a:lnTo>
                    <a:pt x="0" y="287375"/>
                  </a:lnTo>
                  <a:lnTo>
                    <a:pt x="0" y="564743"/>
                  </a:lnTo>
                  <a:lnTo>
                    <a:pt x="120396" y="564743"/>
                  </a:lnTo>
                  <a:lnTo>
                    <a:pt x="120396" y="373481"/>
                  </a:lnTo>
                  <a:lnTo>
                    <a:pt x="120396" y="309727"/>
                  </a:lnTo>
                  <a:lnTo>
                    <a:pt x="120396" y="287375"/>
                  </a:lnTo>
                  <a:close/>
                </a:path>
                <a:path w="536575" h="565150">
                  <a:moveTo>
                    <a:pt x="536092" y="243611"/>
                  </a:moveTo>
                  <a:lnTo>
                    <a:pt x="535584" y="238302"/>
                  </a:lnTo>
                  <a:lnTo>
                    <a:pt x="533603" y="217932"/>
                  </a:lnTo>
                  <a:lnTo>
                    <a:pt x="499414" y="214566"/>
                  </a:lnTo>
                  <a:lnTo>
                    <a:pt x="425069" y="226796"/>
                  </a:lnTo>
                  <a:lnTo>
                    <a:pt x="378663" y="236042"/>
                  </a:lnTo>
                  <a:lnTo>
                    <a:pt x="353885" y="238302"/>
                  </a:lnTo>
                  <a:lnTo>
                    <a:pt x="342341" y="232841"/>
                  </a:lnTo>
                  <a:lnTo>
                    <a:pt x="335661" y="218922"/>
                  </a:lnTo>
                  <a:lnTo>
                    <a:pt x="332511" y="207733"/>
                  </a:lnTo>
                  <a:lnTo>
                    <a:pt x="333895" y="198399"/>
                  </a:lnTo>
                  <a:lnTo>
                    <a:pt x="341960" y="185902"/>
                  </a:lnTo>
                  <a:lnTo>
                    <a:pt x="358902" y="165201"/>
                  </a:lnTo>
                  <a:lnTo>
                    <a:pt x="395554" y="122110"/>
                  </a:lnTo>
                  <a:lnTo>
                    <a:pt x="406882" y="92849"/>
                  </a:lnTo>
                  <a:lnTo>
                    <a:pt x="392099" y="64020"/>
                  </a:lnTo>
                  <a:lnTo>
                    <a:pt x="350393" y="22199"/>
                  </a:lnTo>
                  <a:lnTo>
                    <a:pt x="328561" y="4432"/>
                  </a:lnTo>
                  <a:lnTo>
                    <a:pt x="316750" y="0"/>
                  </a:lnTo>
                  <a:lnTo>
                    <a:pt x="310857" y="10261"/>
                  </a:lnTo>
                  <a:lnTo>
                    <a:pt x="306832" y="36550"/>
                  </a:lnTo>
                  <a:lnTo>
                    <a:pt x="304050" y="64198"/>
                  </a:lnTo>
                  <a:lnTo>
                    <a:pt x="301840" y="82753"/>
                  </a:lnTo>
                  <a:lnTo>
                    <a:pt x="295973" y="99352"/>
                  </a:lnTo>
                  <a:lnTo>
                    <a:pt x="282194" y="121132"/>
                  </a:lnTo>
                  <a:lnTo>
                    <a:pt x="240766" y="161836"/>
                  </a:lnTo>
                  <a:lnTo>
                    <a:pt x="218008" y="188087"/>
                  </a:lnTo>
                  <a:lnTo>
                    <a:pt x="205841" y="211315"/>
                  </a:lnTo>
                  <a:lnTo>
                    <a:pt x="196215" y="242925"/>
                  </a:lnTo>
                  <a:lnTo>
                    <a:pt x="184238" y="277749"/>
                  </a:lnTo>
                  <a:lnTo>
                    <a:pt x="174726" y="295744"/>
                  </a:lnTo>
                  <a:lnTo>
                    <a:pt x="162725" y="302666"/>
                  </a:lnTo>
                  <a:lnTo>
                    <a:pt x="143256" y="304266"/>
                  </a:lnTo>
                  <a:lnTo>
                    <a:pt x="143256" y="513435"/>
                  </a:lnTo>
                  <a:lnTo>
                    <a:pt x="155740" y="513283"/>
                  </a:lnTo>
                  <a:lnTo>
                    <a:pt x="175285" y="514134"/>
                  </a:lnTo>
                  <a:lnTo>
                    <a:pt x="199834" y="517474"/>
                  </a:lnTo>
                  <a:lnTo>
                    <a:pt x="227330" y="524738"/>
                  </a:lnTo>
                  <a:lnTo>
                    <a:pt x="267741" y="534212"/>
                  </a:lnTo>
                  <a:lnTo>
                    <a:pt x="293027" y="539076"/>
                  </a:lnTo>
                  <a:lnTo>
                    <a:pt x="313817" y="540867"/>
                  </a:lnTo>
                  <a:lnTo>
                    <a:pt x="393522" y="542112"/>
                  </a:lnTo>
                  <a:lnTo>
                    <a:pt x="423443" y="540448"/>
                  </a:lnTo>
                  <a:lnTo>
                    <a:pt x="459105" y="521944"/>
                  </a:lnTo>
                  <a:lnTo>
                    <a:pt x="480834" y="494220"/>
                  </a:lnTo>
                  <a:lnTo>
                    <a:pt x="478282" y="480415"/>
                  </a:lnTo>
                  <a:lnTo>
                    <a:pt x="475894" y="471246"/>
                  </a:lnTo>
                  <a:lnTo>
                    <a:pt x="475869" y="465620"/>
                  </a:lnTo>
                  <a:lnTo>
                    <a:pt x="478878" y="461238"/>
                  </a:lnTo>
                  <a:lnTo>
                    <a:pt x="485648" y="455777"/>
                  </a:lnTo>
                  <a:lnTo>
                    <a:pt x="505498" y="442683"/>
                  </a:lnTo>
                  <a:lnTo>
                    <a:pt x="513981" y="432435"/>
                  </a:lnTo>
                  <a:lnTo>
                    <a:pt x="512775" y="419722"/>
                  </a:lnTo>
                  <a:lnTo>
                    <a:pt x="503555" y="399262"/>
                  </a:lnTo>
                  <a:lnTo>
                    <a:pt x="498703" y="389877"/>
                  </a:lnTo>
                  <a:lnTo>
                    <a:pt x="497636" y="383679"/>
                  </a:lnTo>
                  <a:lnTo>
                    <a:pt x="500875" y="377913"/>
                  </a:lnTo>
                  <a:lnTo>
                    <a:pt x="508889" y="369798"/>
                  </a:lnTo>
                  <a:lnTo>
                    <a:pt x="520776" y="360172"/>
                  </a:lnTo>
                  <a:lnTo>
                    <a:pt x="525411" y="353225"/>
                  </a:lnTo>
                  <a:lnTo>
                    <a:pt x="523405" y="345617"/>
                  </a:lnTo>
                  <a:lnTo>
                    <a:pt x="515366" y="333984"/>
                  </a:lnTo>
                  <a:lnTo>
                    <a:pt x="509930" y="324002"/>
                  </a:lnTo>
                  <a:lnTo>
                    <a:pt x="508114" y="316953"/>
                  </a:lnTo>
                  <a:lnTo>
                    <a:pt x="509930" y="309511"/>
                  </a:lnTo>
                  <a:lnTo>
                    <a:pt x="515366" y="298297"/>
                  </a:lnTo>
                  <a:lnTo>
                    <a:pt x="536092" y="243611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8196071" y="2395727"/>
            <a:ext cx="76200" cy="4764405"/>
          </a:xfrm>
          <a:custGeom>
            <a:avLst/>
            <a:gdLst/>
            <a:ahLst/>
            <a:cxnLst/>
            <a:rect l="l" t="t" r="r" b="b"/>
            <a:pathLst>
              <a:path w="76200" h="4764405">
                <a:moveTo>
                  <a:pt x="44450" y="4694428"/>
                </a:moveTo>
                <a:lnTo>
                  <a:pt x="44450" y="4726178"/>
                </a:lnTo>
                <a:lnTo>
                  <a:pt x="0" y="4726178"/>
                </a:lnTo>
                <a:lnTo>
                  <a:pt x="38100" y="4764278"/>
                </a:lnTo>
                <a:lnTo>
                  <a:pt x="76200" y="4726178"/>
                </a:lnTo>
                <a:lnTo>
                  <a:pt x="31750" y="4726178"/>
                </a:lnTo>
                <a:lnTo>
                  <a:pt x="31750" y="4694428"/>
                </a:lnTo>
                <a:lnTo>
                  <a:pt x="44450" y="4694428"/>
                </a:lnTo>
                <a:close/>
              </a:path>
              <a:path w="76200" h="4764405">
                <a:moveTo>
                  <a:pt x="38100" y="4688078"/>
                </a:moveTo>
                <a:lnTo>
                  <a:pt x="31750" y="4694428"/>
                </a:lnTo>
                <a:lnTo>
                  <a:pt x="31750" y="4726178"/>
                </a:lnTo>
                <a:lnTo>
                  <a:pt x="44450" y="4726178"/>
                </a:lnTo>
                <a:lnTo>
                  <a:pt x="44450" y="4694428"/>
                </a:lnTo>
                <a:lnTo>
                  <a:pt x="38100" y="4688078"/>
                </a:lnTo>
                <a:close/>
              </a:path>
              <a:path w="76200" h="4764405">
                <a:moveTo>
                  <a:pt x="44450" y="4675378"/>
                </a:moveTo>
                <a:lnTo>
                  <a:pt x="31750" y="4675378"/>
                </a:lnTo>
                <a:lnTo>
                  <a:pt x="31750" y="4694428"/>
                </a:lnTo>
                <a:lnTo>
                  <a:pt x="38100" y="4688078"/>
                </a:lnTo>
                <a:lnTo>
                  <a:pt x="44450" y="4688078"/>
                </a:lnTo>
                <a:lnTo>
                  <a:pt x="44450" y="4675378"/>
                </a:lnTo>
                <a:close/>
              </a:path>
              <a:path w="76200" h="4764405">
                <a:moveTo>
                  <a:pt x="44450" y="4688078"/>
                </a:moveTo>
                <a:lnTo>
                  <a:pt x="38100" y="4688078"/>
                </a:lnTo>
                <a:lnTo>
                  <a:pt x="44450" y="4694428"/>
                </a:lnTo>
                <a:lnTo>
                  <a:pt x="44450" y="4688078"/>
                </a:lnTo>
                <a:close/>
              </a:path>
              <a:path w="76200" h="4764405">
                <a:moveTo>
                  <a:pt x="44450" y="4586478"/>
                </a:moveTo>
                <a:lnTo>
                  <a:pt x="31750" y="4586478"/>
                </a:lnTo>
                <a:lnTo>
                  <a:pt x="31750" y="4637278"/>
                </a:lnTo>
                <a:lnTo>
                  <a:pt x="44450" y="4637278"/>
                </a:lnTo>
                <a:lnTo>
                  <a:pt x="44450" y="4586478"/>
                </a:lnTo>
                <a:close/>
              </a:path>
              <a:path w="76200" h="4764405">
                <a:moveTo>
                  <a:pt x="44450" y="4497578"/>
                </a:moveTo>
                <a:lnTo>
                  <a:pt x="31750" y="4497578"/>
                </a:lnTo>
                <a:lnTo>
                  <a:pt x="31750" y="4548378"/>
                </a:lnTo>
                <a:lnTo>
                  <a:pt x="44450" y="4548378"/>
                </a:lnTo>
                <a:lnTo>
                  <a:pt x="44450" y="4497578"/>
                </a:lnTo>
                <a:close/>
              </a:path>
              <a:path w="76200" h="4764405">
                <a:moveTo>
                  <a:pt x="44450" y="4408678"/>
                </a:moveTo>
                <a:lnTo>
                  <a:pt x="31750" y="4408678"/>
                </a:lnTo>
                <a:lnTo>
                  <a:pt x="31750" y="4459478"/>
                </a:lnTo>
                <a:lnTo>
                  <a:pt x="44450" y="4459478"/>
                </a:lnTo>
                <a:lnTo>
                  <a:pt x="44450" y="4408678"/>
                </a:lnTo>
                <a:close/>
              </a:path>
              <a:path w="76200" h="4764405">
                <a:moveTo>
                  <a:pt x="44450" y="4319778"/>
                </a:moveTo>
                <a:lnTo>
                  <a:pt x="31750" y="4319778"/>
                </a:lnTo>
                <a:lnTo>
                  <a:pt x="31750" y="4370578"/>
                </a:lnTo>
                <a:lnTo>
                  <a:pt x="44450" y="4370578"/>
                </a:lnTo>
                <a:lnTo>
                  <a:pt x="44450" y="4319778"/>
                </a:lnTo>
                <a:close/>
              </a:path>
              <a:path w="76200" h="4764405">
                <a:moveTo>
                  <a:pt x="44450" y="4230878"/>
                </a:moveTo>
                <a:lnTo>
                  <a:pt x="31750" y="4230878"/>
                </a:lnTo>
                <a:lnTo>
                  <a:pt x="31750" y="4281678"/>
                </a:lnTo>
                <a:lnTo>
                  <a:pt x="44450" y="4281678"/>
                </a:lnTo>
                <a:lnTo>
                  <a:pt x="44450" y="4230878"/>
                </a:lnTo>
                <a:close/>
              </a:path>
              <a:path w="76200" h="4764405">
                <a:moveTo>
                  <a:pt x="44450" y="4141978"/>
                </a:moveTo>
                <a:lnTo>
                  <a:pt x="31750" y="4141978"/>
                </a:lnTo>
                <a:lnTo>
                  <a:pt x="31750" y="4192778"/>
                </a:lnTo>
                <a:lnTo>
                  <a:pt x="44450" y="4192778"/>
                </a:lnTo>
                <a:lnTo>
                  <a:pt x="44450" y="4141978"/>
                </a:lnTo>
                <a:close/>
              </a:path>
              <a:path w="76200" h="4764405">
                <a:moveTo>
                  <a:pt x="44450" y="4053078"/>
                </a:moveTo>
                <a:lnTo>
                  <a:pt x="31750" y="4053078"/>
                </a:lnTo>
                <a:lnTo>
                  <a:pt x="31750" y="4103878"/>
                </a:lnTo>
                <a:lnTo>
                  <a:pt x="44450" y="4103878"/>
                </a:lnTo>
                <a:lnTo>
                  <a:pt x="44450" y="4053078"/>
                </a:lnTo>
                <a:close/>
              </a:path>
              <a:path w="76200" h="4764405">
                <a:moveTo>
                  <a:pt x="44450" y="3964178"/>
                </a:moveTo>
                <a:lnTo>
                  <a:pt x="31750" y="3964178"/>
                </a:lnTo>
                <a:lnTo>
                  <a:pt x="31750" y="4014978"/>
                </a:lnTo>
                <a:lnTo>
                  <a:pt x="44450" y="4014978"/>
                </a:lnTo>
                <a:lnTo>
                  <a:pt x="44450" y="3964178"/>
                </a:lnTo>
                <a:close/>
              </a:path>
              <a:path w="76200" h="4764405">
                <a:moveTo>
                  <a:pt x="44450" y="3875278"/>
                </a:moveTo>
                <a:lnTo>
                  <a:pt x="31750" y="3875278"/>
                </a:lnTo>
                <a:lnTo>
                  <a:pt x="31750" y="3926078"/>
                </a:lnTo>
                <a:lnTo>
                  <a:pt x="44450" y="3926078"/>
                </a:lnTo>
                <a:lnTo>
                  <a:pt x="44450" y="3875278"/>
                </a:lnTo>
                <a:close/>
              </a:path>
              <a:path w="76200" h="4764405">
                <a:moveTo>
                  <a:pt x="44450" y="3786378"/>
                </a:moveTo>
                <a:lnTo>
                  <a:pt x="31750" y="3786378"/>
                </a:lnTo>
                <a:lnTo>
                  <a:pt x="31750" y="3837178"/>
                </a:lnTo>
                <a:lnTo>
                  <a:pt x="44450" y="3837178"/>
                </a:lnTo>
                <a:lnTo>
                  <a:pt x="44450" y="3786378"/>
                </a:lnTo>
                <a:close/>
              </a:path>
              <a:path w="76200" h="4764405">
                <a:moveTo>
                  <a:pt x="44450" y="3697478"/>
                </a:moveTo>
                <a:lnTo>
                  <a:pt x="31750" y="3697478"/>
                </a:lnTo>
                <a:lnTo>
                  <a:pt x="31750" y="3748278"/>
                </a:lnTo>
                <a:lnTo>
                  <a:pt x="44450" y="3748278"/>
                </a:lnTo>
                <a:lnTo>
                  <a:pt x="44450" y="3697478"/>
                </a:lnTo>
                <a:close/>
              </a:path>
              <a:path w="76200" h="4764405">
                <a:moveTo>
                  <a:pt x="44450" y="3608578"/>
                </a:moveTo>
                <a:lnTo>
                  <a:pt x="31750" y="3608578"/>
                </a:lnTo>
                <a:lnTo>
                  <a:pt x="31750" y="3659378"/>
                </a:lnTo>
                <a:lnTo>
                  <a:pt x="44450" y="3659378"/>
                </a:lnTo>
                <a:lnTo>
                  <a:pt x="44450" y="3608578"/>
                </a:lnTo>
                <a:close/>
              </a:path>
              <a:path w="76200" h="4764405">
                <a:moveTo>
                  <a:pt x="44450" y="3519678"/>
                </a:moveTo>
                <a:lnTo>
                  <a:pt x="31750" y="3519678"/>
                </a:lnTo>
                <a:lnTo>
                  <a:pt x="31750" y="3570478"/>
                </a:lnTo>
                <a:lnTo>
                  <a:pt x="44450" y="3570478"/>
                </a:lnTo>
                <a:lnTo>
                  <a:pt x="44450" y="3519678"/>
                </a:lnTo>
                <a:close/>
              </a:path>
              <a:path w="76200" h="4764405">
                <a:moveTo>
                  <a:pt x="44450" y="3430778"/>
                </a:moveTo>
                <a:lnTo>
                  <a:pt x="31750" y="3430778"/>
                </a:lnTo>
                <a:lnTo>
                  <a:pt x="31750" y="3481578"/>
                </a:lnTo>
                <a:lnTo>
                  <a:pt x="44450" y="3481578"/>
                </a:lnTo>
                <a:lnTo>
                  <a:pt x="44450" y="3430778"/>
                </a:lnTo>
                <a:close/>
              </a:path>
              <a:path w="76200" h="4764405">
                <a:moveTo>
                  <a:pt x="44450" y="3341878"/>
                </a:moveTo>
                <a:lnTo>
                  <a:pt x="31750" y="3341878"/>
                </a:lnTo>
                <a:lnTo>
                  <a:pt x="31750" y="3392678"/>
                </a:lnTo>
                <a:lnTo>
                  <a:pt x="44450" y="3392678"/>
                </a:lnTo>
                <a:lnTo>
                  <a:pt x="44450" y="3341878"/>
                </a:lnTo>
                <a:close/>
              </a:path>
              <a:path w="76200" h="4764405">
                <a:moveTo>
                  <a:pt x="44450" y="3252978"/>
                </a:moveTo>
                <a:lnTo>
                  <a:pt x="31750" y="3252978"/>
                </a:lnTo>
                <a:lnTo>
                  <a:pt x="31750" y="3303778"/>
                </a:lnTo>
                <a:lnTo>
                  <a:pt x="44450" y="3303778"/>
                </a:lnTo>
                <a:lnTo>
                  <a:pt x="44450" y="3252978"/>
                </a:lnTo>
                <a:close/>
              </a:path>
              <a:path w="76200" h="4764405">
                <a:moveTo>
                  <a:pt x="44450" y="3164078"/>
                </a:moveTo>
                <a:lnTo>
                  <a:pt x="31750" y="3164078"/>
                </a:lnTo>
                <a:lnTo>
                  <a:pt x="31750" y="3214878"/>
                </a:lnTo>
                <a:lnTo>
                  <a:pt x="44450" y="3214878"/>
                </a:lnTo>
                <a:lnTo>
                  <a:pt x="44450" y="3164078"/>
                </a:lnTo>
                <a:close/>
              </a:path>
              <a:path w="76200" h="4764405">
                <a:moveTo>
                  <a:pt x="44450" y="3075178"/>
                </a:moveTo>
                <a:lnTo>
                  <a:pt x="31750" y="3075178"/>
                </a:lnTo>
                <a:lnTo>
                  <a:pt x="31750" y="3125978"/>
                </a:lnTo>
                <a:lnTo>
                  <a:pt x="44450" y="3125978"/>
                </a:lnTo>
                <a:lnTo>
                  <a:pt x="44450" y="3075178"/>
                </a:lnTo>
                <a:close/>
              </a:path>
              <a:path w="76200" h="4764405">
                <a:moveTo>
                  <a:pt x="44450" y="2986278"/>
                </a:moveTo>
                <a:lnTo>
                  <a:pt x="31750" y="2986278"/>
                </a:lnTo>
                <a:lnTo>
                  <a:pt x="31750" y="3037078"/>
                </a:lnTo>
                <a:lnTo>
                  <a:pt x="44450" y="3037078"/>
                </a:lnTo>
                <a:lnTo>
                  <a:pt x="44450" y="2986278"/>
                </a:lnTo>
                <a:close/>
              </a:path>
              <a:path w="76200" h="4764405">
                <a:moveTo>
                  <a:pt x="44450" y="2897378"/>
                </a:moveTo>
                <a:lnTo>
                  <a:pt x="31750" y="2897378"/>
                </a:lnTo>
                <a:lnTo>
                  <a:pt x="31750" y="2948178"/>
                </a:lnTo>
                <a:lnTo>
                  <a:pt x="44450" y="2948178"/>
                </a:lnTo>
                <a:lnTo>
                  <a:pt x="44450" y="2897378"/>
                </a:lnTo>
                <a:close/>
              </a:path>
              <a:path w="76200" h="4764405">
                <a:moveTo>
                  <a:pt x="44450" y="2808478"/>
                </a:moveTo>
                <a:lnTo>
                  <a:pt x="31750" y="2808478"/>
                </a:lnTo>
                <a:lnTo>
                  <a:pt x="31750" y="2859278"/>
                </a:lnTo>
                <a:lnTo>
                  <a:pt x="44450" y="2859278"/>
                </a:lnTo>
                <a:lnTo>
                  <a:pt x="44450" y="2808478"/>
                </a:lnTo>
                <a:close/>
              </a:path>
              <a:path w="76200" h="4764405">
                <a:moveTo>
                  <a:pt x="44450" y="2719578"/>
                </a:moveTo>
                <a:lnTo>
                  <a:pt x="31750" y="2719578"/>
                </a:lnTo>
                <a:lnTo>
                  <a:pt x="31750" y="2770378"/>
                </a:lnTo>
                <a:lnTo>
                  <a:pt x="44450" y="2770378"/>
                </a:lnTo>
                <a:lnTo>
                  <a:pt x="44450" y="2719578"/>
                </a:lnTo>
                <a:close/>
              </a:path>
              <a:path w="76200" h="4764405">
                <a:moveTo>
                  <a:pt x="44450" y="2630678"/>
                </a:moveTo>
                <a:lnTo>
                  <a:pt x="31750" y="2630678"/>
                </a:lnTo>
                <a:lnTo>
                  <a:pt x="31750" y="2681478"/>
                </a:lnTo>
                <a:lnTo>
                  <a:pt x="44450" y="2681478"/>
                </a:lnTo>
                <a:lnTo>
                  <a:pt x="44450" y="2630678"/>
                </a:lnTo>
                <a:close/>
              </a:path>
              <a:path w="76200" h="4764405">
                <a:moveTo>
                  <a:pt x="44450" y="2541778"/>
                </a:moveTo>
                <a:lnTo>
                  <a:pt x="31750" y="2541778"/>
                </a:lnTo>
                <a:lnTo>
                  <a:pt x="31750" y="2592578"/>
                </a:lnTo>
                <a:lnTo>
                  <a:pt x="44450" y="2592578"/>
                </a:lnTo>
                <a:lnTo>
                  <a:pt x="44450" y="2541778"/>
                </a:lnTo>
                <a:close/>
              </a:path>
              <a:path w="76200" h="4764405">
                <a:moveTo>
                  <a:pt x="44450" y="2452878"/>
                </a:moveTo>
                <a:lnTo>
                  <a:pt x="31750" y="2452878"/>
                </a:lnTo>
                <a:lnTo>
                  <a:pt x="31750" y="2503678"/>
                </a:lnTo>
                <a:lnTo>
                  <a:pt x="44450" y="2503678"/>
                </a:lnTo>
                <a:lnTo>
                  <a:pt x="44450" y="2452878"/>
                </a:lnTo>
                <a:close/>
              </a:path>
              <a:path w="76200" h="4764405">
                <a:moveTo>
                  <a:pt x="44450" y="2363978"/>
                </a:moveTo>
                <a:lnTo>
                  <a:pt x="31750" y="2363978"/>
                </a:lnTo>
                <a:lnTo>
                  <a:pt x="31750" y="2414778"/>
                </a:lnTo>
                <a:lnTo>
                  <a:pt x="44450" y="2414778"/>
                </a:lnTo>
                <a:lnTo>
                  <a:pt x="44450" y="2363978"/>
                </a:lnTo>
                <a:close/>
              </a:path>
              <a:path w="76200" h="4764405">
                <a:moveTo>
                  <a:pt x="44450" y="2275078"/>
                </a:moveTo>
                <a:lnTo>
                  <a:pt x="31750" y="2275078"/>
                </a:lnTo>
                <a:lnTo>
                  <a:pt x="31750" y="2325878"/>
                </a:lnTo>
                <a:lnTo>
                  <a:pt x="44450" y="2325878"/>
                </a:lnTo>
                <a:lnTo>
                  <a:pt x="44450" y="2275078"/>
                </a:lnTo>
                <a:close/>
              </a:path>
              <a:path w="76200" h="4764405">
                <a:moveTo>
                  <a:pt x="44450" y="2186178"/>
                </a:moveTo>
                <a:lnTo>
                  <a:pt x="31750" y="2186178"/>
                </a:lnTo>
                <a:lnTo>
                  <a:pt x="31750" y="2236978"/>
                </a:lnTo>
                <a:lnTo>
                  <a:pt x="44450" y="2236978"/>
                </a:lnTo>
                <a:lnTo>
                  <a:pt x="44450" y="2186178"/>
                </a:lnTo>
                <a:close/>
              </a:path>
              <a:path w="76200" h="4764405">
                <a:moveTo>
                  <a:pt x="44450" y="2097278"/>
                </a:moveTo>
                <a:lnTo>
                  <a:pt x="31750" y="2097278"/>
                </a:lnTo>
                <a:lnTo>
                  <a:pt x="31750" y="2148078"/>
                </a:lnTo>
                <a:lnTo>
                  <a:pt x="44450" y="2148078"/>
                </a:lnTo>
                <a:lnTo>
                  <a:pt x="44450" y="2097278"/>
                </a:lnTo>
                <a:close/>
              </a:path>
              <a:path w="76200" h="4764405">
                <a:moveTo>
                  <a:pt x="44450" y="2008377"/>
                </a:moveTo>
                <a:lnTo>
                  <a:pt x="31750" y="2008377"/>
                </a:lnTo>
                <a:lnTo>
                  <a:pt x="31750" y="2059177"/>
                </a:lnTo>
                <a:lnTo>
                  <a:pt x="44450" y="2059177"/>
                </a:lnTo>
                <a:lnTo>
                  <a:pt x="44450" y="2008377"/>
                </a:lnTo>
                <a:close/>
              </a:path>
              <a:path w="76200" h="4764405">
                <a:moveTo>
                  <a:pt x="44450" y="1919477"/>
                </a:moveTo>
                <a:lnTo>
                  <a:pt x="31750" y="1919477"/>
                </a:lnTo>
                <a:lnTo>
                  <a:pt x="31750" y="1970277"/>
                </a:lnTo>
                <a:lnTo>
                  <a:pt x="44450" y="1970277"/>
                </a:lnTo>
                <a:lnTo>
                  <a:pt x="44450" y="1919477"/>
                </a:lnTo>
                <a:close/>
              </a:path>
              <a:path w="76200" h="4764405">
                <a:moveTo>
                  <a:pt x="44450" y="1830577"/>
                </a:moveTo>
                <a:lnTo>
                  <a:pt x="31750" y="1830577"/>
                </a:lnTo>
                <a:lnTo>
                  <a:pt x="31750" y="1881377"/>
                </a:lnTo>
                <a:lnTo>
                  <a:pt x="44450" y="1881377"/>
                </a:lnTo>
                <a:lnTo>
                  <a:pt x="44450" y="1830577"/>
                </a:lnTo>
                <a:close/>
              </a:path>
              <a:path w="76200" h="4764405">
                <a:moveTo>
                  <a:pt x="44450" y="1741677"/>
                </a:moveTo>
                <a:lnTo>
                  <a:pt x="31750" y="1741677"/>
                </a:lnTo>
                <a:lnTo>
                  <a:pt x="31750" y="1792477"/>
                </a:lnTo>
                <a:lnTo>
                  <a:pt x="44450" y="1792477"/>
                </a:lnTo>
                <a:lnTo>
                  <a:pt x="44450" y="1741677"/>
                </a:lnTo>
                <a:close/>
              </a:path>
              <a:path w="76200" h="4764405">
                <a:moveTo>
                  <a:pt x="44450" y="1652777"/>
                </a:moveTo>
                <a:lnTo>
                  <a:pt x="31750" y="1652777"/>
                </a:lnTo>
                <a:lnTo>
                  <a:pt x="31750" y="1703577"/>
                </a:lnTo>
                <a:lnTo>
                  <a:pt x="44450" y="1703577"/>
                </a:lnTo>
                <a:lnTo>
                  <a:pt x="44450" y="1652777"/>
                </a:lnTo>
                <a:close/>
              </a:path>
              <a:path w="76200" h="4764405">
                <a:moveTo>
                  <a:pt x="44450" y="1563877"/>
                </a:moveTo>
                <a:lnTo>
                  <a:pt x="31750" y="1563877"/>
                </a:lnTo>
                <a:lnTo>
                  <a:pt x="31750" y="1614677"/>
                </a:lnTo>
                <a:lnTo>
                  <a:pt x="44450" y="1614677"/>
                </a:lnTo>
                <a:lnTo>
                  <a:pt x="44450" y="1563877"/>
                </a:lnTo>
                <a:close/>
              </a:path>
              <a:path w="76200" h="4764405">
                <a:moveTo>
                  <a:pt x="44450" y="1474977"/>
                </a:moveTo>
                <a:lnTo>
                  <a:pt x="31750" y="1474977"/>
                </a:lnTo>
                <a:lnTo>
                  <a:pt x="31750" y="1525777"/>
                </a:lnTo>
                <a:lnTo>
                  <a:pt x="44450" y="1525777"/>
                </a:lnTo>
                <a:lnTo>
                  <a:pt x="44450" y="1474977"/>
                </a:lnTo>
                <a:close/>
              </a:path>
              <a:path w="76200" h="4764405">
                <a:moveTo>
                  <a:pt x="44450" y="1386077"/>
                </a:moveTo>
                <a:lnTo>
                  <a:pt x="31750" y="1386077"/>
                </a:lnTo>
                <a:lnTo>
                  <a:pt x="31750" y="1436877"/>
                </a:lnTo>
                <a:lnTo>
                  <a:pt x="44450" y="1436877"/>
                </a:lnTo>
                <a:lnTo>
                  <a:pt x="44450" y="1386077"/>
                </a:lnTo>
                <a:close/>
              </a:path>
              <a:path w="76200" h="4764405">
                <a:moveTo>
                  <a:pt x="44450" y="1297177"/>
                </a:moveTo>
                <a:lnTo>
                  <a:pt x="31750" y="1297177"/>
                </a:lnTo>
                <a:lnTo>
                  <a:pt x="31750" y="1347977"/>
                </a:lnTo>
                <a:lnTo>
                  <a:pt x="44450" y="1347977"/>
                </a:lnTo>
                <a:lnTo>
                  <a:pt x="44450" y="1297177"/>
                </a:lnTo>
                <a:close/>
              </a:path>
              <a:path w="76200" h="4764405">
                <a:moveTo>
                  <a:pt x="44450" y="1208277"/>
                </a:moveTo>
                <a:lnTo>
                  <a:pt x="31750" y="1208277"/>
                </a:lnTo>
                <a:lnTo>
                  <a:pt x="31750" y="1259077"/>
                </a:lnTo>
                <a:lnTo>
                  <a:pt x="44450" y="1259077"/>
                </a:lnTo>
                <a:lnTo>
                  <a:pt x="44450" y="1208277"/>
                </a:lnTo>
                <a:close/>
              </a:path>
              <a:path w="76200" h="4764405">
                <a:moveTo>
                  <a:pt x="44450" y="1119377"/>
                </a:moveTo>
                <a:lnTo>
                  <a:pt x="31750" y="1119377"/>
                </a:lnTo>
                <a:lnTo>
                  <a:pt x="31750" y="1170177"/>
                </a:lnTo>
                <a:lnTo>
                  <a:pt x="44450" y="1170177"/>
                </a:lnTo>
                <a:lnTo>
                  <a:pt x="44450" y="1119377"/>
                </a:lnTo>
                <a:close/>
              </a:path>
              <a:path w="76200" h="4764405">
                <a:moveTo>
                  <a:pt x="44450" y="1030477"/>
                </a:moveTo>
                <a:lnTo>
                  <a:pt x="31750" y="1030477"/>
                </a:lnTo>
                <a:lnTo>
                  <a:pt x="31750" y="1081277"/>
                </a:lnTo>
                <a:lnTo>
                  <a:pt x="44450" y="1081277"/>
                </a:lnTo>
                <a:lnTo>
                  <a:pt x="44450" y="1030477"/>
                </a:lnTo>
                <a:close/>
              </a:path>
              <a:path w="76200" h="4764405">
                <a:moveTo>
                  <a:pt x="44450" y="941577"/>
                </a:moveTo>
                <a:lnTo>
                  <a:pt x="31750" y="941577"/>
                </a:lnTo>
                <a:lnTo>
                  <a:pt x="31750" y="992377"/>
                </a:lnTo>
                <a:lnTo>
                  <a:pt x="44450" y="992377"/>
                </a:lnTo>
                <a:lnTo>
                  <a:pt x="44450" y="941577"/>
                </a:lnTo>
                <a:close/>
              </a:path>
              <a:path w="76200" h="4764405">
                <a:moveTo>
                  <a:pt x="44450" y="852677"/>
                </a:moveTo>
                <a:lnTo>
                  <a:pt x="31750" y="852677"/>
                </a:lnTo>
                <a:lnTo>
                  <a:pt x="31750" y="903477"/>
                </a:lnTo>
                <a:lnTo>
                  <a:pt x="44450" y="903477"/>
                </a:lnTo>
                <a:lnTo>
                  <a:pt x="44450" y="852677"/>
                </a:lnTo>
                <a:close/>
              </a:path>
              <a:path w="76200" h="4764405">
                <a:moveTo>
                  <a:pt x="44450" y="763777"/>
                </a:moveTo>
                <a:lnTo>
                  <a:pt x="31750" y="763777"/>
                </a:lnTo>
                <a:lnTo>
                  <a:pt x="31750" y="814577"/>
                </a:lnTo>
                <a:lnTo>
                  <a:pt x="44450" y="814577"/>
                </a:lnTo>
                <a:lnTo>
                  <a:pt x="44450" y="763777"/>
                </a:lnTo>
                <a:close/>
              </a:path>
              <a:path w="76200" h="4764405">
                <a:moveTo>
                  <a:pt x="44450" y="674877"/>
                </a:moveTo>
                <a:lnTo>
                  <a:pt x="31750" y="674877"/>
                </a:lnTo>
                <a:lnTo>
                  <a:pt x="31750" y="725677"/>
                </a:lnTo>
                <a:lnTo>
                  <a:pt x="44450" y="725677"/>
                </a:lnTo>
                <a:lnTo>
                  <a:pt x="44450" y="674877"/>
                </a:lnTo>
                <a:close/>
              </a:path>
              <a:path w="76200" h="4764405">
                <a:moveTo>
                  <a:pt x="44450" y="585977"/>
                </a:moveTo>
                <a:lnTo>
                  <a:pt x="31750" y="585977"/>
                </a:lnTo>
                <a:lnTo>
                  <a:pt x="31750" y="636777"/>
                </a:lnTo>
                <a:lnTo>
                  <a:pt x="44450" y="636777"/>
                </a:lnTo>
                <a:lnTo>
                  <a:pt x="44450" y="585977"/>
                </a:lnTo>
                <a:close/>
              </a:path>
              <a:path w="76200" h="4764405">
                <a:moveTo>
                  <a:pt x="44450" y="497077"/>
                </a:moveTo>
                <a:lnTo>
                  <a:pt x="31750" y="497077"/>
                </a:lnTo>
                <a:lnTo>
                  <a:pt x="31750" y="547877"/>
                </a:lnTo>
                <a:lnTo>
                  <a:pt x="44450" y="547877"/>
                </a:lnTo>
                <a:lnTo>
                  <a:pt x="44450" y="497077"/>
                </a:lnTo>
                <a:close/>
              </a:path>
              <a:path w="76200" h="4764405">
                <a:moveTo>
                  <a:pt x="44450" y="408177"/>
                </a:moveTo>
                <a:lnTo>
                  <a:pt x="31750" y="408177"/>
                </a:lnTo>
                <a:lnTo>
                  <a:pt x="31750" y="458977"/>
                </a:lnTo>
                <a:lnTo>
                  <a:pt x="44450" y="458977"/>
                </a:lnTo>
                <a:lnTo>
                  <a:pt x="44450" y="408177"/>
                </a:lnTo>
                <a:close/>
              </a:path>
              <a:path w="76200" h="4764405">
                <a:moveTo>
                  <a:pt x="44450" y="319277"/>
                </a:moveTo>
                <a:lnTo>
                  <a:pt x="31750" y="319277"/>
                </a:lnTo>
                <a:lnTo>
                  <a:pt x="31750" y="370077"/>
                </a:lnTo>
                <a:lnTo>
                  <a:pt x="44450" y="370077"/>
                </a:lnTo>
                <a:lnTo>
                  <a:pt x="44450" y="319277"/>
                </a:lnTo>
                <a:close/>
              </a:path>
              <a:path w="76200" h="4764405">
                <a:moveTo>
                  <a:pt x="44450" y="230377"/>
                </a:moveTo>
                <a:lnTo>
                  <a:pt x="31750" y="230377"/>
                </a:lnTo>
                <a:lnTo>
                  <a:pt x="31750" y="281177"/>
                </a:lnTo>
                <a:lnTo>
                  <a:pt x="44450" y="281177"/>
                </a:lnTo>
                <a:lnTo>
                  <a:pt x="44450" y="230377"/>
                </a:lnTo>
                <a:close/>
              </a:path>
              <a:path w="76200" h="4764405">
                <a:moveTo>
                  <a:pt x="44450" y="141477"/>
                </a:moveTo>
                <a:lnTo>
                  <a:pt x="31750" y="141477"/>
                </a:lnTo>
                <a:lnTo>
                  <a:pt x="31750" y="192277"/>
                </a:lnTo>
                <a:lnTo>
                  <a:pt x="44450" y="192277"/>
                </a:lnTo>
                <a:lnTo>
                  <a:pt x="44450" y="141477"/>
                </a:lnTo>
                <a:close/>
              </a:path>
              <a:path w="76200" h="4764405">
                <a:moveTo>
                  <a:pt x="31750" y="69850"/>
                </a:moveTo>
                <a:lnTo>
                  <a:pt x="31750" y="103377"/>
                </a:lnTo>
                <a:lnTo>
                  <a:pt x="44450" y="103377"/>
                </a:lnTo>
                <a:lnTo>
                  <a:pt x="44450" y="76200"/>
                </a:lnTo>
                <a:lnTo>
                  <a:pt x="38100" y="76200"/>
                </a:lnTo>
                <a:lnTo>
                  <a:pt x="31750" y="69850"/>
                </a:lnTo>
                <a:close/>
              </a:path>
              <a:path w="76200" h="4764405">
                <a:moveTo>
                  <a:pt x="44450" y="52577"/>
                </a:moveTo>
                <a:lnTo>
                  <a:pt x="31750" y="52577"/>
                </a:lnTo>
                <a:lnTo>
                  <a:pt x="31750" y="69850"/>
                </a:lnTo>
                <a:lnTo>
                  <a:pt x="38100" y="76200"/>
                </a:lnTo>
                <a:lnTo>
                  <a:pt x="44450" y="69850"/>
                </a:lnTo>
                <a:lnTo>
                  <a:pt x="44450" y="52577"/>
                </a:lnTo>
                <a:close/>
              </a:path>
              <a:path w="76200" h="4764405">
                <a:moveTo>
                  <a:pt x="44450" y="69850"/>
                </a:moveTo>
                <a:lnTo>
                  <a:pt x="38100" y="76200"/>
                </a:lnTo>
                <a:lnTo>
                  <a:pt x="44450" y="76200"/>
                </a:lnTo>
                <a:lnTo>
                  <a:pt x="44450" y="69850"/>
                </a:lnTo>
                <a:close/>
              </a:path>
              <a:path w="76200" h="4764405">
                <a:moveTo>
                  <a:pt x="38100" y="0"/>
                </a:moveTo>
                <a:lnTo>
                  <a:pt x="0" y="38100"/>
                </a:lnTo>
                <a:lnTo>
                  <a:pt x="31750" y="69850"/>
                </a:lnTo>
                <a:lnTo>
                  <a:pt x="31750" y="52577"/>
                </a:lnTo>
                <a:lnTo>
                  <a:pt x="61722" y="52577"/>
                </a:lnTo>
                <a:lnTo>
                  <a:pt x="76200" y="38100"/>
                </a:lnTo>
                <a:lnTo>
                  <a:pt x="38100" y="0"/>
                </a:lnTo>
                <a:close/>
              </a:path>
              <a:path w="76200" h="4764405">
                <a:moveTo>
                  <a:pt x="61722" y="52577"/>
                </a:moveTo>
                <a:lnTo>
                  <a:pt x="44450" y="52577"/>
                </a:lnTo>
                <a:lnTo>
                  <a:pt x="44450" y="69850"/>
                </a:lnTo>
                <a:lnTo>
                  <a:pt x="61722" y="52577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8653271" y="2517648"/>
            <a:ext cx="2665730" cy="856615"/>
            <a:chOff x="8653271" y="2517648"/>
            <a:chExt cx="2665730" cy="856615"/>
          </a:xfrm>
        </p:grpSpPr>
        <p:sp>
          <p:nvSpPr>
            <p:cNvPr id="14" name="object 14"/>
            <p:cNvSpPr/>
            <p:nvPr/>
          </p:nvSpPr>
          <p:spPr>
            <a:xfrm>
              <a:off x="8653271" y="2638044"/>
              <a:ext cx="2665730" cy="584200"/>
            </a:xfrm>
            <a:custGeom>
              <a:avLst/>
              <a:gdLst/>
              <a:ahLst/>
              <a:cxnLst/>
              <a:rect l="l" t="t" r="r" b="b"/>
              <a:pathLst>
                <a:path w="2665729" h="584200">
                  <a:moveTo>
                    <a:pt x="2568194" y="0"/>
                  </a:moveTo>
                  <a:lnTo>
                    <a:pt x="97281" y="0"/>
                  </a:lnTo>
                  <a:lnTo>
                    <a:pt x="59418" y="7645"/>
                  </a:lnTo>
                  <a:lnTo>
                    <a:pt x="28495" y="28495"/>
                  </a:lnTo>
                  <a:lnTo>
                    <a:pt x="7645" y="59418"/>
                  </a:lnTo>
                  <a:lnTo>
                    <a:pt x="0" y="97281"/>
                  </a:lnTo>
                  <a:lnTo>
                    <a:pt x="0" y="486409"/>
                  </a:lnTo>
                  <a:lnTo>
                    <a:pt x="7645" y="524273"/>
                  </a:lnTo>
                  <a:lnTo>
                    <a:pt x="28495" y="555196"/>
                  </a:lnTo>
                  <a:lnTo>
                    <a:pt x="59418" y="576046"/>
                  </a:lnTo>
                  <a:lnTo>
                    <a:pt x="97281" y="583691"/>
                  </a:lnTo>
                  <a:lnTo>
                    <a:pt x="2568194" y="583691"/>
                  </a:lnTo>
                  <a:lnTo>
                    <a:pt x="2606057" y="576046"/>
                  </a:lnTo>
                  <a:lnTo>
                    <a:pt x="2636980" y="555196"/>
                  </a:lnTo>
                  <a:lnTo>
                    <a:pt x="2657830" y="524273"/>
                  </a:lnTo>
                  <a:lnTo>
                    <a:pt x="2665476" y="486409"/>
                  </a:lnTo>
                  <a:lnTo>
                    <a:pt x="2665476" y="97281"/>
                  </a:lnTo>
                  <a:lnTo>
                    <a:pt x="2657830" y="59418"/>
                  </a:lnTo>
                  <a:lnTo>
                    <a:pt x="2636980" y="28495"/>
                  </a:lnTo>
                  <a:lnTo>
                    <a:pt x="2606057" y="7645"/>
                  </a:lnTo>
                  <a:lnTo>
                    <a:pt x="2568194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879585" y="2530602"/>
              <a:ext cx="800100" cy="830580"/>
            </a:xfrm>
            <a:custGeom>
              <a:avLst/>
              <a:gdLst/>
              <a:ahLst/>
              <a:cxnLst/>
              <a:rect l="l" t="t" r="r" b="b"/>
              <a:pathLst>
                <a:path w="800100" h="830579">
                  <a:moveTo>
                    <a:pt x="400050" y="0"/>
                  </a:moveTo>
                  <a:lnTo>
                    <a:pt x="353388" y="2793"/>
                  </a:lnTo>
                  <a:lnTo>
                    <a:pt x="308310" y="10967"/>
                  </a:lnTo>
                  <a:lnTo>
                    <a:pt x="265114" y="24210"/>
                  </a:lnTo>
                  <a:lnTo>
                    <a:pt x="224101" y="42209"/>
                  </a:lnTo>
                  <a:lnTo>
                    <a:pt x="185570" y="64654"/>
                  </a:lnTo>
                  <a:lnTo>
                    <a:pt x="149822" y="91233"/>
                  </a:lnTo>
                  <a:lnTo>
                    <a:pt x="117157" y="121634"/>
                  </a:lnTo>
                  <a:lnTo>
                    <a:pt x="87874" y="155545"/>
                  </a:lnTo>
                  <a:lnTo>
                    <a:pt x="62273" y="192656"/>
                  </a:lnTo>
                  <a:lnTo>
                    <a:pt x="40654" y="232654"/>
                  </a:lnTo>
                  <a:lnTo>
                    <a:pt x="23318" y="275228"/>
                  </a:lnTo>
                  <a:lnTo>
                    <a:pt x="10563" y="320066"/>
                  </a:lnTo>
                  <a:lnTo>
                    <a:pt x="2690" y="366857"/>
                  </a:lnTo>
                  <a:lnTo>
                    <a:pt x="0" y="415289"/>
                  </a:lnTo>
                  <a:lnTo>
                    <a:pt x="2690" y="463722"/>
                  </a:lnTo>
                  <a:lnTo>
                    <a:pt x="10563" y="510513"/>
                  </a:lnTo>
                  <a:lnTo>
                    <a:pt x="23318" y="555351"/>
                  </a:lnTo>
                  <a:lnTo>
                    <a:pt x="40654" y="597925"/>
                  </a:lnTo>
                  <a:lnTo>
                    <a:pt x="62273" y="637923"/>
                  </a:lnTo>
                  <a:lnTo>
                    <a:pt x="87874" y="675034"/>
                  </a:lnTo>
                  <a:lnTo>
                    <a:pt x="117157" y="708945"/>
                  </a:lnTo>
                  <a:lnTo>
                    <a:pt x="149822" y="739346"/>
                  </a:lnTo>
                  <a:lnTo>
                    <a:pt x="185570" y="765925"/>
                  </a:lnTo>
                  <a:lnTo>
                    <a:pt x="224101" y="788370"/>
                  </a:lnTo>
                  <a:lnTo>
                    <a:pt x="265114" y="806369"/>
                  </a:lnTo>
                  <a:lnTo>
                    <a:pt x="308310" y="819612"/>
                  </a:lnTo>
                  <a:lnTo>
                    <a:pt x="353388" y="827786"/>
                  </a:lnTo>
                  <a:lnTo>
                    <a:pt x="400050" y="830580"/>
                  </a:lnTo>
                  <a:lnTo>
                    <a:pt x="446711" y="827786"/>
                  </a:lnTo>
                  <a:lnTo>
                    <a:pt x="491789" y="819612"/>
                  </a:lnTo>
                  <a:lnTo>
                    <a:pt x="534985" y="806369"/>
                  </a:lnTo>
                  <a:lnTo>
                    <a:pt x="575998" y="788370"/>
                  </a:lnTo>
                  <a:lnTo>
                    <a:pt x="614529" y="765925"/>
                  </a:lnTo>
                  <a:lnTo>
                    <a:pt x="650277" y="739346"/>
                  </a:lnTo>
                  <a:lnTo>
                    <a:pt x="682942" y="708945"/>
                  </a:lnTo>
                  <a:lnTo>
                    <a:pt x="712225" y="675034"/>
                  </a:lnTo>
                  <a:lnTo>
                    <a:pt x="737826" y="637923"/>
                  </a:lnTo>
                  <a:lnTo>
                    <a:pt x="759445" y="597925"/>
                  </a:lnTo>
                  <a:lnTo>
                    <a:pt x="776781" y="555351"/>
                  </a:lnTo>
                  <a:lnTo>
                    <a:pt x="789536" y="510513"/>
                  </a:lnTo>
                  <a:lnTo>
                    <a:pt x="797409" y="463722"/>
                  </a:lnTo>
                  <a:lnTo>
                    <a:pt x="800100" y="415289"/>
                  </a:lnTo>
                  <a:lnTo>
                    <a:pt x="797409" y="366857"/>
                  </a:lnTo>
                  <a:lnTo>
                    <a:pt x="789536" y="320066"/>
                  </a:lnTo>
                  <a:lnTo>
                    <a:pt x="776781" y="275228"/>
                  </a:lnTo>
                  <a:lnTo>
                    <a:pt x="759445" y="232654"/>
                  </a:lnTo>
                  <a:lnTo>
                    <a:pt x="737826" y="192656"/>
                  </a:lnTo>
                  <a:lnTo>
                    <a:pt x="712225" y="155545"/>
                  </a:lnTo>
                  <a:lnTo>
                    <a:pt x="682942" y="121634"/>
                  </a:lnTo>
                  <a:lnTo>
                    <a:pt x="650277" y="91233"/>
                  </a:lnTo>
                  <a:lnTo>
                    <a:pt x="614529" y="64654"/>
                  </a:lnTo>
                  <a:lnTo>
                    <a:pt x="575998" y="42209"/>
                  </a:lnTo>
                  <a:lnTo>
                    <a:pt x="534985" y="24210"/>
                  </a:lnTo>
                  <a:lnTo>
                    <a:pt x="491789" y="10967"/>
                  </a:lnTo>
                  <a:lnTo>
                    <a:pt x="446711" y="2793"/>
                  </a:lnTo>
                  <a:lnTo>
                    <a:pt x="4000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879585" y="2530602"/>
              <a:ext cx="800100" cy="830580"/>
            </a:xfrm>
            <a:custGeom>
              <a:avLst/>
              <a:gdLst/>
              <a:ahLst/>
              <a:cxnLst/>
              <a:rect l="l" t="t" r="r" b="b"/>
              <a:pathLst>
                <a:path w="800100" h="830579">
                  <a:moveTo>
                    <a:pt x="0" y="415289"/>
                  </a:moveTo>
                  <a:lnTo>
                    <a:pt x="2690" y="366857"/>
                  </a:lnTo>
                  <a:lnTo>
                    <a:pt x="10563" y="320066"/>
                  </a:lnTo>
                  <a:lnTo>
                    <a:pt x="23318" y="275228"/>
                  </a:lnTo>
                  <a:lnTo>
                    <a:pt x="40654" y="232654"/>
                  </a:lnTo>
                  <a:lnTo>
                    <a:pt x="62273" y="192656"/>
                  </a:lnTo>
                  <a:lnTo>
                    <a:pt x="87874" y="155545"/>
                  </a:lnTo>
                  <a:lnTo>
                    <a:pt x="117157" y="121634"/>
                  </a:lnTo>
                  <a:lnTo>
                    <a:pt x="149822" y="91233"/>
                  </a:lnTo>
                  <a:lnTo>
                    <a:pt x="185570" y="64654"/>
                  </a:lnTo>
                  <a:lnTo>
                    <a:pt x="224101" y="42209"/>
                  </a:lnTo>
                  <a:lnTo>
                    <a:pt x="265114" y="24210"/>
                  </a:lnTo>
                  <a:lnTo>
                    <a:pt x="308310" y="10967"/>
                  </a:lnTo>
                  <a:lnTo>
                    <a:pt x="353388" y="2793"/>
                  </a:lnTo>
                  <a:lnTo>
                    <a:pt x="400050" y="0"/>
                  </a:lnTo>
                  <a:lnTo>
                    <a:pt x="446711" y="2793"/>
                  </a:lnTo>
                  <a:lnTo>
                    <a:pt x="491789" y="10967"/>
                  </a:lnTo>
                  <a:lnTo>
                    <a:pt x="534985" y="24210"/>
                  </a:lnTo>
                  <a:lnTo>
                    <a:pt x="575998" y="42209"/>
                  </a:lnTo>
                  <a:lnTo>
                    <a:pt x="614529" y="64654"/>
                  </a:lnTo>
                  <a:lnTo>
                    <a:pt x="650277" y="91233"/>
                  </a:lnTo>
                  <a:lnTo>
                    <a:pt x="682942" y="121634"/>
                  </a:lnTo>
                  <a:lnTo>
                    <a:pt x="712225" y="155545"/>
                  </a:lnTo>
                  <a:lnTo>
                    <a:pt x="737826" y="192656"/>
                  </a:lnTo>
                  <a:lnTo>
                    <a:pt x="759445" y="232654"/>
                  </a:lnTo>
                  <a:lnTo>
                    <a:pt x="776781" y="275228"/>
                  </a:lnTo>
                  <a:lnTo>
                    <a:pt x="789536" y="320066"/>
                  </a:lnTo>
                  <a:lnTo>
                    <a:pt x="797409" y="366857"/>
                  </a:lnTo>
                  <a:lnTo>
                    <a:pt x="800100" y="415289"/>
                  </a:lnTo>
                  <a:lnTo>
                    <a:pt x="797409" y="463722"/>
                  </a:lnTo>
                  <a:lnTo>
                    <a:pt x="789536" y="510513"/>
                  </a:lnTo>
                  <a:lnTo>
                    <a:pt x="776781" y="555351"/>
                  </a:lnTo>
                  <a:lnTo>
                    <a:pt x="759445" y="597925"/>
                  </a:lnTo>
                  <a:lnTo>
                    <a:pt x="737826" y="637923"/>
                  </a:lnTo>
                  <a:lnTo>
                    <a:pt x="712225" y="675034"/>
                  </a:lnTo>
                  <a:lnTo>
                    <a:pt x="682942" y="708945"/>
                  </a:lnTo>
                  <a:lnTo>
                    <a:pt x="650277" y="739346"/>
                  </a:lnTo>
                  <a:lnTo>
                    <a:pt x="614529" y="765925"/>
                  </a:lnTo>
                  <a:lnTo>
                    <a:pt x="575998" y="788370"/>
                  </a:lnTo>
                  <a:lnTo>
                    <a:pt x="534985" y="806369"/>
                  </a:lnTo>
                  <a:lnTo>
                    <a:pt x="491789" y="819612"/>
                  </a:lnTo>
                  <a:lnTo>
                    <a:pt x="446711" y="827786"/>
                  </a:lnTo>
                  <a:lnTo>
                    <a:pt x="400050" y="830580"/>
                  </a:lnTo>
                  <a:lnTo>
                    <a:pt x="353388" y="827786"/>
                  </a:lnTo>
                  <a:lnTo>
                    <a:pt x="308310" y="819612"/>
                  </a:lnTo>
                  <a:lnTo>
                    <a:pt x="265114" y="806369"/>
                  </a:lnTo>
                  <a:lnTo>
                    <a:pt x="224101" y="788370"/>
                  </a:lnTo>
                  <a:lnTo>
                    <a:pt x="185570" y="765925"/>
                  </a:lnTo>
                  <a:lnTo>
                    <a:pt x="149822" y="739346"/>
                  </a:lnTo>
                  <a:lnTo>
                    <a:pt x="117157" y="708945"/>
                  </a:lnTo>
                  <a:lnTo>
                    <a:pt x="87874" y="675034"/>
                  </a:lnTo>
                  <a:lnTo>
                    <a:pt x="62273" y="637923"/>
                  </a:lnTo>
                  <a:lnTo>
                    <a:pt x="40654" y="597925"/>
                  </a:lnTo>
                  <a:lnTo>
                    <a:pt x="23318" y="555351"/>
                  </a:lnTo>
                  <a:lnTo>
                    <a:pt x="10563" y="510513"/>
                  </a:lnTo>
                  <a:lnTo>
                    <a:pt x="2690" y="463722"/>
                  </a:lnTo>
                  <a:lnTo>
                    <a:pt x="0" y="415289"/>
                  </a:lnTo>
                  <a:close/>
                </a:path>
              </a:pathLst>
            </a:custGeom>
            <a:ln w="25908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002268" y="2721647"/>
              <a:ext cx="536575" cy="541020"/>
            </a:xfrm>
            <a:custGeom>
              <a:avLst/>
              <a:gdLst/>
              <a:ahLst/>
              <a:cxnLst/>
              <a:rect l="l" t="t" r="r" b="b"/>
              <a:pathLst>
                <a:path w="536575" h="541020">
                  <a:moveTo>
                    <a:pt x="120396" y="215"/>
                  </a:moveTo>
                  <a:lnTo>
                    <a:pt x="91821" y="215"/>
                  </a:lnTo>
                  <a:lnTo>
                    <a:pt x="91821" y="222211"/>
                  </a:lnTo>
                  <a:lnTo>
                    <a:pt x="89344" y="234556"/>
                  </a:lnTo>
                  <a:lnTo>
                    <a:pt x="82575" y="244602"/>
                  </a:lnTo>
                  <a:lnTo>
                    <a:pt x="72529" y="251358"/>
                  </a:lnTo>
                  <a:lnTo>
                    <a:pt x="60198" y="253834"/>
                  </a:lnTo>
                  <a:lnTo>
                    <a:pt x="47815" y="251358"/>
                  </a:lnTo>
                  <a:lnTo>
                    <a:pt x="37680" y="244602"/>
                  </a:lnTo>
                  <a:lnTo>
                    <a:pt x="30835" y="234556"/>
                  </a:lnTo>
                  <a:lnTo>
                    <a:pt x="28321" y="222211"/>
                  </a:lnTo>
                  <a:lnTo>
                    <a:pt x="30835" y="209918"/>
                  </a:lnTo>
                  <a:lnTo>
                    <a:pt x="37680" y="199821"/>
                  </a:lnTo>
                  <a:lnTo>
                    <a:pt x="47815" y="192976"/>
                  </a:lnTo>
                  <a:lnTo>
                    <a:pt x="60198" y="190461"/>
                  </a:lnTo>
                  <a:lnTo>
                    <a:pt x="72529" y="192976"/>
                  </a:lnTo>
                  <a:lnTo>
                    <a:pt x="82575" y="199821"/>
                  </a:lnTo>
                  <a:lnTo>
                    <a:pt x="89344" y="209918"/>
                  </a:lnTo>
                  <a:lnTo>
                    <a:pt x="91821" y="222211"/>
                  </a:lnTo>
                  <a:lnTo>
                    <a:pt x="91821" y="215"/>
                  </a:lnTo>
                  <a:lnTo>
                    <a:pt x="0" y="215"/>
                  </a:lnTo>
                  <a:lnTo>
                    <a:pt x="0" y="276059"/>
                  </a:lnTo>
                  <a:lnTo>
                    <a:pt x="120396" y="276059"/>
                  </a:lnTo>
                  <a:lnTo>
                    <a:pt x="120396" y="253834"/>
                  </a:lnTo>
                  <a:lnTo>
                    <a:pt x="120396" y="190461"/>
                  </a:lnTo>
                  <a:lnTo>
                    <a:pt x="120396" y="215"/>
                  </a:lnTo>
                  <a:close/>
                </a:path>
                <a:path w="536575" h="541020">
                  <a:moveTo>
                    <a:pt x="536092" y="297726"/>
                  </a:moveTo>
                  <a:lnTo>
                    <a:pt x="515366" y="243166"/>
                  </a:lnTo>
                  <a:lnTo>
                    <a:pt x="509930" y="231978"/>
                  </a:lnTo>
                  <a:lnTo>
                    <a:pt x="508114" y="224536"/>
                  </a:lnTo>
                  <a:lnTo>
                    <a:pt x="509930" y="217525"/>
                  </a:lnTo>
                  <a:lnTo>
                    <a:pt x="515366" y="207606"/>
                  </a:lnTo>
                  <a:lnTo>
                    <a:pt x="523405" y="195910"/>
                  </a:lnTo>
                  <a:lnTo>
                    <a:pt x="525411" y="188277"/>
                  </a:lnTo>
                  <a:lnTo>
                    <a:pt x="520776" y="181356"/>
                  </a:lnTo>
                  <a:lnTo>
                    <a:pt x="508889" y="171792"/>
                  </a:lnTo>
                  <a:lnTo>
                    <a:pt x="500875" y="163703"/>
                  </a:lnTo>
                  <a:lnTo>
                    <a:pt x="497636" y="157937"/>
                  </a:lnTo>
                  <a:lnTo>
                    <a:pt x="498703" y="151777"/>
                  </a:lnTo>
                  <a:lnTo>
                    <a:pt x="503555" y="142455"/>
                  </a:lnTo>
                  <a:lnTo>
                    <a:pt x="512775" y="122072"/>
                  </a:lnTo>
                  <a:lnTo>
                    <a:pt x="513981" y="109410"/>
                  </a:lnTo>
                  <a:lnTo>
                    <a:pt x="505498" y="99174"/>
                  </a:lnTo>
                  <a:lnTo>
                    <a:pt x="485648" y="86067"/>
                  </a:lnTo>
                  <a:lnTo>
                    <a:pt x="478878" y="80619"/>
                  </a:lnTo>
                  <a:lnTo>
                    <a:pt x="475869" y="76250"/>
                  </a:lnTo>
                  <a:lnTo>
                    <a:pt x="475894" y="70662"/>
                  </a:lnTo>
                  <a:lnTo>
                    <a:pt x="478282" y="61556"/>
                  </a:lnTo>
                  <a:lnTo>
                    <a:pt x="480834" y="47777"/>
                  </a:lnTo>
                  <a:lnTo>
                    <a:pt x="479691" y="38862"/>
                  </a:lnTo>
                  <a:lnTo>
                    <a:pt x="473036" y="30949"/>
                  </a:lnTo>
                  <a:lnTo>
                    <a:pt x="470230" y="28778"/>
                  </a:lnTo>
                  <a:lnTo>
                    <a:pt x="459105" y="20154"/>
                  </a:lnTo>
                  <a:lnTo>
                    <a:pt x="441604" y="7785"/>
                  </a:lnTo>
                  <a:lnTo>
                    <a:pt x="423443" y="1663"/>
                  </a:lnTo>
                  <a:lnTo>
                    <a:pt x="393522" y="0"/>
                  </a:lnTo>
                  <a:lnTo>
                    <a:pt x="313817" y="1244"/>
                  </a:lnTo>
                  <a:lnTo>
                    <a:pt x="293027" y="3035"/>
                  </a:lnTo>
                  <a:lnTo>
                    <a:pt x="267741" y="7899"/>
                  </a:lnTo>
                  <a:lnTo>
                    <a:pt x="227330" y="17360"/>
                  </a:lnTo>
                  <a:lnTo>
                    <a:pt x="199834" y="24638"/>
                  </a:lnTo>
                  <a:lnTo>
                    <a:pt x="175285" y="27952"/>
                  </a:lnTo>
                  <a:lnTo>
                    <a:pt x="155740" y="28778"/>
                  </a:lnTo>
                  <a:lnTo>
                    <a:pt x="143256" y="28536"/>
                  </a:lnTo>
                  <a:lnTo>
                    <a:pt x="143256" y="237197"/>
                  </a:lnTo>
                  <a:lnTo>
                    <a:pt x="184238" y="263677"/>
                  </a:lnTo>
                  <a:lnTo>
                    <a:pt x="205841" y="329958"/>
                  </a:lnTo>
                  <a:lnTo>
                    <a:pt x="218008" y="353123"/>
                  </a:lnTo>
                  <a:lnTo>
                    <a:pt x="240766" y="379285"/>
                  </a:lnTo>
                  <a:lnTo>
                    <a:pt x="282194" y="419823"/>
                  </a:lnTo>
                  <a:lnTo>
                    <a:pt x="295973" y="441540"/>
                  </a:lnTo>
                  <a:lnTo>
                    <a:pt x="301840" y="458089"/>
                  </a:lnTo>
                  <a:lnTo>
                    <a:pt x="304063" y="476770"/>
                  </a:lnTo>
                  <a:lnTo>
                    <a:pt x="306832" y="504151"/>
                  </a:lnTo>
                  <a:lnTo>
                    <a:pt x="310857" y="530390"/>
                  </a:lnTo>
                  <a:lnTo>
                    <a:pt x="316750" y="540626"/>
                  </a:lnTo>
                  <a:lnTo>
                    <a:pt x="328561" y="536219"/>
                  </a:lnTo>
                  <a:lnTo>
                    <a:pt x="350393" y="518502"/>
                  </a:lnTo>
                  <a:lnTo>
                    <a:pt x="392099" y="476770"/>
                  </a:lnTo>
                  <a:lnTo>
                    <a:pt x="406882" y="448005"/>
                  </a:lnTo>
                  <a:lnTo>
                    <a:pt x="395554" y="418833"/>
                  </a:lnTo>
                  <a:lnTo>
                    <a:pt x="358902" y="375881"/>
                  </a:lnTo>
                  <a:lnTo>
                    <a:pt x="341960" y="355257"/>
                  </a:lnTo>
                  <a:lnTo>
                    <a:pt x="333895" y="342798"/>
                  </a:lnTo>
                  <a:lnTo>
                    <a:pt x="332511" y="333489"/>
                  </a:lnTo>
                  <a:lnTo>
                    <a:pt x="335661" y="322287"/>
                  </a:lnTo>
                  <a:lnTo>
                    <a:pt x="342341" y="308381"/>
                  </a:lnTo>
                  <a:lnTo>
                    <a:pt x="353885" y="302920"/>
                  </a:lnTo>
                  <a:lnTo>
                    <a:pt x="378663" y="305181"/>
                  </a:lnTo>
                  <a:lnTo>
                    <a:pt x="425069" y="314413"/>
                  </a:lnTo>
                  <a:lnTo>
                    <a:pt x="499414" y="326669"/>
                  </a:lnTo>
                  <a:lnTo>
                    <a:pt x="533603" y="323329"/>
                  </a:lnTo>
                  <a:lnTo>
                    <a:pt x="535584" y="302920"/>
                  </a:lnTo>
                  <a:lnTo>
                    <a:pt x="536092" y="297726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9725659" y="2732912"/>
            <a:ext cx="15074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55" dirty="0">
                <a:solidFill>
                  <a:srgbClr val="FFFFFF"/>
                </a:solidFill>
                <a:latin typeface="Arial"/>
                <a:cs typeface="Arial"/>
              </a:rPr>
              <a:t>Drawback:</a:t>
            </a:r>
            <a:endParaRPr sz="2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858127" y="3789679"/>
            <a:ext cx="10668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Mobi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l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ity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37630" y="4795520"/>
            <a:ext cx="19989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sz="2200" spc="-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Reach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113401" y="5777229"/>
            <a:ext cx="26320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Flexibility/Scalability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797543" y="3792092"/>
            <a:ext cx="83311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80" dirty="0">
                <a:solidFill>
                  <a:srgbClr val="3E3E3E"/>
                </a:solidFill>
                <a:latin typeface="Microsoft Sans Serif"/>
                <a:cs typeface="Microsoft Sans Serif"/>
              </a:rPr>
              <a:t>S</a:t>
            </a:r>
            <a:r>
              <a:rPr sz="2200" spc="-75" dirty="0">
                <a:solidFill>
                  <a:srgbClr val="3E3E3E"/>
                </a:solidFill>
                <a:latin typeface="Microsoft Sans Serif"/>
                <a:cs typeface="Microsoft Sans Serif"/>
              </a:rPr>
              <a:t>p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e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d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822817" y="4800092"/>
            <a:ext cx="10617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Sec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u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rity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48704" y="260730"/>
            <a:ext cx="29603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0" dirty="0">
                <a:latin typeface="Arial"/>
                <a:cs typeface="Arial"/>
              </a:rPr>
              <a:t>Wireless</a:t>
            </a:r>
            <a:r>
              <a:rPr spc="-130" dirty="0">
                <a:latin typeface="Arial"/>
                <a:cs typeface="Arial"/>
              </a:rPr>
              <a:t> </a:t>
            </a:r>
            <a:r>
              <a:rPr spc="70" dirty="0">
                <a:latin typeface="Arial"/>
                <a:cs typeface="Arial"/>
              </a:rPr>
              <a:t>Attacks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3164" y="737616"/>
            <a:ext cx="5301995" cy="3657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62455" y="1274064"/>
            <a:ext cx="4771644" cy="34686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229350" y="2476479"/>
            <a:ext cx="2858770" cy="79819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Pose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challenges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professionals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66103" y="6386576"/>
            <a:ext cx="42735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80" dirty="0">
                <a:solidFill>
                  <a:srgbClr val="3E3E3E"/>
                </a:solidFill>
                <a:latin typeface="Microsoft Sans Serif"/>
                <a:cs typeface="Microsoft Sans Serif"/>
              </a:rPr>
              <a:t>Easy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setup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at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cost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34343" y="4238244"/>
            <a:ext cx="4194048" cy="4192524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7352" y="306451"/>
            <a:ext cx="47802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0" dirty="0">
                <a:latin typeface="Arial"/>
                <a:cs typeface="Arial"/>
              </a:rPr>
              <a:t>Wireless</a:t>
            </a:r>
            <a:r>
              <a:rPr spc="-110" dirty="0">
                <a:latin typeface="Arial"/>
                <a:cs typeface="Arial"/>
              </a:rPr>
              <a:t> </a:t>
            </a:r>
            <a:r>
              <a:rPr spc="70" dirty="0">
                <a:latin typeface="Arial"/>
                <a:cs typeface="Arial"/>
              </a:rPr>
              <a:t>Countermeasures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5340" y="737616"/>
            <a:ext cx="7057644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056132" y="2380488"/>
            <a:ext cx="14142719" cy="4994275"/>
            <a:chOff x="1056132" y="2380488"/>
            <a:chExt cx="14142719" cy="4994275"/>
          </a:xfrm>
        </p:grpSpPr>
        <p:sp>
          <p:nvSpPr>
            <p:cNvPr id="5" name="object 5"/>
            <p:cNvSpPr/>
            <p:nvPr/>
          </p:nvSpPr>
          <p:spPr>
            <a:xfrm>
              <a:off x="1056132" y="4943855"/>
              <a:ext cx="14142719" cy="0"/>
            </a:xfrm>
            <a:custGeom>
              <a:avLst/>
              <a:gdLst/>
              <a:ahLst/>
              <a:cxnLst/>
              <a:rect l="l" t="t" r="r" b="b"/>
              <a:pathLst>
                <a:path w="14142719">
                  <a:moveTo>
                    <a:pt x="0" y="0"/>
                  </a:moveTo>
                  <a:lnTo>
                    <a:pt x="14142719" y="0"/>
                  </a:lnTo>
                </a:path>
              </a:pathLst>
            </a:custGeom>
            <a:ln w="9144">
              <a:solidFill>
                <a:srgbClr val="31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90394" y="3807713"/>
              <a:ext cx="76200" cy="1167765"/>
            </a:xfrm>
            <a:custGeom>
              <a:avLst/>
              <a:gdLst/>
              <a:ahLst/>
              <a:cxnLst/>
              <a:rect l="l" t="t" r="r" b="b"/>
              <a:pathLst>
                <a:path w="76200" h="1167764">
                  <a:moveTo>
                    <a:pt x="28193" y="1093177"/>
                  </a:moveTo>
                  <a:lnTo>
                    <a:pt x="23252" y="1094172"/>
                  </a:lnTo>
                  <a:lnTo>
                    <a:pt x="11144" y="1102328"/>
                  </a:lnTo>
                  <a:lnTo>
                    <a:pt x="2988" y="1114436"/>
                  </a:lnTo>
                  <a:lnTo>
                    <a:pt x="0" y="1129284"/>
                  </a:lnTo>
                  <a:lnTo>
                    <a:pt x="2988" y="1144131"/>
                  </a:lnTo>
                  <a:lnTo>
                    <a:pt x="11144" y="1156239"/>
                  </a:lnTo>
                  <a:lnTo>
                    <a:pt x="23252" y="1164395"/>
                  </a:lnTo>
                  <a:lnTo>
                    <a:pt x="38100" y="1167384"/>
                  </a:lnTo>
                  <a:lnTo>
                    <a:pt x="52947" y="1164395"/>
                  </a:lnTo>
                  <a:lnTo>
                    <a:pt x="65055" y="1156239"/>
                  </a:lnTo>
                  <a:lnTo>
                    <a:pt x="73211" y="1144131"/>
                  </a:lnTo>
                  <a:lnTo>
                    <a:pt x="76200" y="1129284"/>
                  </a:lnTo>
                  <a:lnTo>
                    <a:pt x="28193" y="1129284"/>
                  </a:lnTo>
                  <a:lnTo>
                    <a:pt x="28193" y="1093177"/>
                  </a:lnTo>
                  <a:close/>
                </a:path>
                <a:path w="76200" h="1167764">
                  <a:moveTo>
                    <a:pt x="38100" y="1091184"/>
                  </a:moveTo>
                  <a:lnTo>
                    <a:pt x="28193" y="1093177"/>
                  </a:lnTo>
                  <a:lnTo>
                    <a:pt x="28193" y="1129284"/>
                  </a:lnTo>
                  <a:lnTo>
                    <a:pt x="48006" y="1129284"/>
                  </a:lnTo>
                  <a:lnTo>
                    <a:pt x="48006" y="1093177"/>
                  </a:lnTo>
                  <a:lnTo>
                    <a:pt x="38100" y="1091184"/>
                  </a:lnTo>
                  <a:close/>
                </a:path>
                <a:path w="76200" h="1167764">
                  <a:moveTo>
                    <a:pt x="48006" y="1093177"/>
                  </a:moveTo>
                  <a:lnTo>
                    <a:pt x="48006" y="1129284"/>
                  </a:lnTo>
                  <a:lnTo>
                    <a:pt x="76200" y="1129284"/>
                  </a:lnTo>
                  <a:lnTo>
                    <a:pt x="73211" y="1114436"/>
                  </a:lnTo>
                  <a:lnTo>
                    <a:pt x="65055" y="1102328"/>
                  </a:lnTo>
                  <a:lnTo>
                    <a:pt x="52947" y="1094172"/>
                  </a:lnTo>
                  <a:lnTo>
                    <a:pt x="48006" y="1093177"/>
                  </a:lnTo>
                  <a:close/>
                </a:path>
                <a:path w="76200" h="1167764">
                  <a:moveTo>
                    <a:pt x="48006" y="0"/>
                  </a:moveTo>
                  <a:lnTo>
                    <a:pt x="28193" y="0"/>
                  </a:lnTo>
                  <a:lnTo>
                    <a:pt x="28193" y="1093177"/>
                  </a:lnTo>
                  <a:lnTo>
                    <a:pt x="38100" y="1091184"/>
                  </a:lnTo>
                  <a:lnTo>
                    <a:pt x="48006" y="1091184"/>
                  </a:lnTo>
                  <a:lnTo>
                    <a:pt x="48006" y="0"/>
                  </a:lnTo>
                  <a:close/>
                </a:path>
                <a:path w="76200" h="1167764">
                  <a:moveTo>
                    <a:pt x="48006" y="1091184"/>
                  </a:moveTo>
                  <a:lnTo>
                    <a:pt x="38100" y="1091184"/>
                  </a:lnTo>
                  <a:lnTo>
                    <a:pt x="48006" y="1093177"/>
                  </a:lnTo>
                  <a:lnTo>
                    <a:pt x="48006" y="1091184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41373" y="3336416"/>
              <a:ext cx="1188720" cy="457834"/>
            </a:xfrm>
            <a:custGeom>
              <a:avLst/>
              <a:gdLst/>
              <a:ahLst/>
              <a:cxnLst/>
              <a:rect l="l" t="t" r="r" b="b"/>
              <a:pathLst>
                <a:path w="1188720" h="457835">
                  <a:moveTo>
                    <a:pt x="1188339" y="0"/>
                  </a:moveTo>
                  <a:lnTo>
                    <a:pt x="1173703" y="46373"/>
                  </a:lnTo>
                  <a:lnTo>
                    <a:pt x="1155818" y="90796"/>
                  </a:lnTo>
                  <a:lnTo>
                    <a:pt x="1134853" y="133171"/>
                  </a:lnTo>
                  <a:lnTo>
                    <a:pt x="1110978" y="173401"/>
                  </a:lnTo>
                  <a:lnTo>
                    <a:pt x="1084363" y="211391"/>
                  </a:lnTo>
                  <a:lnTo>
                    <a:pt x="1055177" y="247043"/>
                  </a:lnTo>
                  <a:lnTo>
                    <a:pt x="1023591" y="280260"/>
                  </a:lnTo>
                  <a:lnTo>
                    <a:pt x="989775" y="310946"/>
                  </a:lnTo>
                  <a:lnTo>
                    <a:pt x="953897" y="339004"/>
                  </a:lnTo>
                  <a:lnTo>
                    <a:pt x="916128" y="364337"/>
                  </a:lnTo>
                  <a:lnTo>
                    <a:pt x="876638" y="386848"/>
                  </a:lnTo>
                  <a:lnTo>
                    <a:pt x="835597" y="406441"/>
                  </a:lnTo>
                  <a:lnTo>
                    <a:pt x="793174" y="423019"/>
                  </a:lnTo>
                  <a:lnTo>
                    <a:pt x="749539" y="436484"/>
                  </a:lnTo>
                  <a:lnTo>
                    <a:pt x="704863" y="446741"/>
                  </a:lnTo>
                  <a:lnTo>
                    <a:pt x="659314" y="453693"/>
                  </a:lnTo>
                  <a:lnTo>
                    <a:pt x="613063" y="457242"/>
                  </a:lnTo>
                  <a:lnTo>
                    <a:pt x="566280" y="457293"/>
                  </a:lnTo>
                  <a:lnTo>
                    <a:pt x="519134" y="453747"/>
                  </a:lnTo>
                  <a:lnTo>
                    <a:pt x="471795" y="446510"/>
                  </a:lnTo>
                  <a:lnTo>
                    <a:pt x="424433" y="435483"/>
                  </a:lnTo>
                  <a:lnTo>
                    <a:pt x="375545" y="419909"/>
                  </a:lnTo>
                  <a:lnTo>
                    <a:pt x="328506" y="400543"/>
                  </a:lnTo>
                  <a:lnTo>
                    <a:pt x="283499" y="377557"/>
                  </a:lnTo>
                  <a:lnTo>
                    <a:pt x="240707" y="351122"/>
                  </a:lnTo>
                  <a:lnTo>
                    <a:pt x="200312" y="321409"/>
                  </a:lnTo>
                  <a:lnTo>
                    <a:pt x="162496" y="288591"/>
                  </a:lnTo>
                  <a:lnTo>
                    <a:pt x="127443" y="252839"/>
                  </a:lnTo>
                  <a:lnTo>
                    <a:pt x="95334" y="214324"/>
                  </a:lnTo>
                  <a:lnTo>
                    <a:pt x="66353" y="173218"/>
                  </a:lnTo>
                  <a:lnTo>
                    <a:pt x="40682" y="129692"/>
                  </a:lnTo>
                  <a:lnTo>
                    <a:pt x="18503" y="83918"/>
                  </a:lnTo>
                  <a:lnTo>
                    <a:pt x="0" y="36068"/>
                  </a:lnTo>
                </a:path>
              </a:pathLst>
            </a:custGeom>
            <a:ln w="19812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40273" y="4906517"/>
              <a:ext cx="76200" cy="1167765"/>
            </a:xfrm>
            <a:custGeom>
              <a:avLst/>
              <a:gdLst/>
              <a:ahLst/>
              <a:cxnLst/>
              <a:rect l="l" t="t" r="r" b="b"/>
              <a:pathLst>
                <a:path w="76200" h="1167764">
                  <a:moveTo>
                    <a:pt x="28193" y="74206"/>
                  </a:moveTo>
                  <a:lnTo>
                    <a:pt x="28193" y="1167384"/>
                  </a:lnTo>
                  <a:lnTo>
                    <a:pt x="48005" y="1167384"/>
                  </a:lnTo>
                  <a:lnTo>
                    <a:pt x="48005" y="76200"/>
                  </a:lnTo>
                  <a:lnTo>
                    <a:pt x="38100" y="76200"/>
                  </a:lnTo>
                  <a:lnTo>
                    <a:pt x="28193" y="74206"/>
                  </a:lnTo>
                  <a:close/>
                </a:path>
                <a:path w="76200" h="1167764">
                  <a:moveTo>
                    <a:pt x="48005" y="38100"/>
                  </a:moveTo>
                  <a:lnTo>
                    <a:pt x="28193" y="38100"/>
                  </a:lnTo>
                  <a:lnTo>
                    <a:pt x="28193" y="74206"/>
                  </a:lnTo>
                  <a:lnTo>
                    <a:pt x="38100" y="76200"/>
                  </a:lnTo>
                  <a:lnTo>
                    <a:pt x="48005" y="74206"/>
                  </a:lnTo>
                  <a:lnTo>
                    <a:pt x="48005" y="38100"/>
                  </a:lnTo>
                  <a:close/>
                </a:path>
                <a:path w="76200" h="1167764">
                  <a:moveTo>
                    <a:pt x="48005" y="74206"/>
                  </a:moveTo>
                  <a:lnTo>
                    <a:pt x="38100" y="76200"/>
                  </a:lnTo>
                  <a:lnTo>
                    <a:pt x="48005" y="76200"/>
                  </a:lnTo>
                  <a:lnTo>
                    <a:pt x="48005" y="74206"/>
                  </a:lnTo>
                  <a:close/>
                </a:path>
                <a:path w="76200" h="1167764">
                  <a:moveTo>
                    <a:pt x="38100" y="0"/>
                  </a:moveTo>
                  <a:lnTo>
                    <a:pt x="23252" y="2988"/>
                  </a:lnTo>
                  <a:lnTo>
                    <a:pt x="11144" y="11144"/>
                  </a:lnTo>
                  <a:lnTo>
                    <a:pt x="2988" y="23252"/>
                  </a:lnTo>
                  <a:lnTo>
                    <a:pt x="0" y="38100"/>
                  </a:lnTo>
                  <a:lnTo>
                    <a:pt x="2988" y="52947"/>
                  </a:lnTo>
                  <a:lnTo>
                    <a:pt x="11144" y="65055"/>
                  </a:lnTo>
                  <a:lnTo>
                    <a:pt x="23252" y="73211"/>
                  </a:lnTo>
                  <a:lnTo>
                    <a:pt x="28193" y="74206"/>
                  </a:lnTo>
                  <a:lnTo>
                    <a:pt x="28193" y="38100"/>
                  </a:lnTo>
                  <a:lnTo>
                    <a:pt x="76200" y="38100"/>
                  </a:lnTo>
                  <a:lnTo>
                    <a:pt x="73211" y="23252"/>
                  </a:lnTo>
                  <a:lnTo>
                    <a:pt x="65055" y="11144"/>
                  </a:lnTo>
                  <a:lnTo>
                    <a:pt x="52947" y="2988"/>
                  </a:lnTo>
                  <a:lnTo>
                    <a:pt x="38100" y="0"/>
                  </a:lnTo>
                  <a:close/>
                </a:path>
                <a:path w="76200" h="1167764">
                  <a:moveTo>
                    <a:pt x="76200" y="38100"/>
                  </a:moveTo>
                  <a:lnTo>
                    <a:pt x="48005" y="38100"/>
                  </a:lnTo>
                  <a:lnTo>
                    <a:pt x="48005" y="74206"/>
                  </a:lnTo>
                  <a:lnTo>
                    <a:pt x="52947" y="73211"/>
                  </a:lnTo>
                  <a:lnTo>
                    <a:pt x="65055" y="65055"/>
                  </a:lnTo>
                  <a:lnTo>
                    <a:pt x="73211" y="52947"/>
                  </a:lnTo>
                  <a:lnTo>
                    <a:pt x="76200" y="3810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691253" y="6089429"/>
              <a:ext cx="1188720" cy="457834"/>
            </a:xfrm>
            <a:custGeom>
              <a:avLst/>
              <a:gdLst/>
              <a:ahLst/>
              <a:cxnLst/>
              <a:rect l="l" t="t" r="r" b="b"/>
              <a:pathLst>
                <a:path w="1188720" h="457834">
                  <a:moveTo>
                    <a:pt x="1188339" y="457293"/>
                  </a:moveTo>
                  <a:lnTo>
                    <a:pt x="1173703" y="410919"/>
                  </a:lnTo>
                  <a:lnTo>
                    <a:pt x="1155818" y="366497"/>
                  </a:lnTo>
                  <a:lnTo>
                    <a:pt x="1134853" y="324122"/>
                  </a:lnTo>
                  <a:lnTo>
                    <a:pt x="1110978" y="283891"/>
                  </a:lnTo>
                  <a:lnTo>
                    <a:pt x="1084363" y="245901"/>
                  </a:lnTo>
                  <a:lnTo>
                    <a:pt x="1055177" y="210249"/>
                  </a:lnTo>
                  <a:lnTo>
                    <a:pt x="1023591" y="177032"/>
                  </a:lnTo>
                  <a:lnTo>
                    <a:pt x="989775" y="146346"/>
                  </a:lnTo>
                  <a:lnTo>
                    <a:pt x="953897" y="118288"/>
                  </a:lnTo>
                  <a:lnTo>
                    <a:pt x="916128" y="92955"/>
                  </a:lnTo>
                  <a:lnTo>
                    <a:pt x="876638" y="70444"/>
                  </a:lnTo>
                  <a:lnTo>
                    <a:pt x="835597" y="50851"/>
                  </a:lnTo>
                  <a:lnTo>
                    <a:pt x="793174" y="34274"/>
                  </a:lnTo>
                  <a:lnTo>
                    <a:pt x="749539" y="20808"/>
                  </a:lnTo>
                  <a:lnTo>
                    <a:pt x="704863" y="10551"/>
                  </a:lnTo>
                  <a:lnTo>
                    <a:pt x="659314" y="3599"/>
                  </a:lnTo>
                  <a:lnTo>
                    <a:pt x="613063" y="50"/>
                  </a:lnTo>
                  <a:lnTo>
                    <a:pt x="566280" y="0"/>
                  </a:lnTo>
                  <a:lnTo>
                    <a:pt x="519134" y="3545"/>
                  </a:lnTo>
                  <a:lnTo>
                    <a:pt x="471795" y="10783"/>
                  </a:lnTo>
                  <a:lnTo>
                    <a:pt x="424434" y="21810"/>
                  </a:lnTo>
                  <a:lnTo>
                    <a:pt x="375545" y="37384"/>
                  </a:lnTo>
                  <a:lnTo>
                    <a:pt x="328506" y="56750"/>
                  </a:lnTo>
                  <a:lnTo>
                    <a:pt x="283499" y="79736"/>
                  </a:lnTo>
                  <a:lnTo>
                    <a:pt x="240707" y="106171"/>
                  </a:lnTo>
                  <a:lnTo>
                    <a:pt x="200312" y="135883"/>
                  </a:lnTo>
                  <a:lnTo>
                    <a:pt x="162496" y="168701"/>
                  </a:lnTo>
                  <a:lnTo>
                    <a:pt x="127443" y="204454"/>
                  </a:lnTo>
                  <a:lnTo>
                    <a:pt x="95334" y="242969"/>
                  </a:lnTo>
                  <a:lnTo>
                    <a:pt x="66353" y="284075"/>
                  </a:lnTo>
                  <a:lnTo>
                    <a:pt x="40682" y="327601"/>
                  </a:lnTo>
                  <a:lnTo>
                    <a:pt x="18503" y="373374"/>
                  </a:lnTo>
                  <a:lnTo>
                    <a:pt x="0" y="421225"/>
                  </a:lnTo>
                </a:path>
              </a:pathLst>
            </a:custGeom>
            <a:ln w="19812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090153" y="3798570"/>
              <a:ext cx="76200" cy="1167765"/>
            </a:xfrm>
            <a:custGeom>
              <a:avLst/>
              <a:gdLst/>
              <a:ahLst/>
              <a:cxnLst/>
              <a:rect l="l" t="t" r="r" b="b"/>
              <a:pathLst>
                <a:path w="76200" h="1167764">
                  <a:moveTo>
                    <a:pt x="28194" y="1093177"/>
                  </a:moveTo>
                  <a:lnTo>
                    <a:pt x="23252" y="1094172"/>
                  </a:lnTo>
                  <a:lnTo>
                    <a:pt x="11144" y="1102328"/>
                  </a:lnTo>
                  <a:lnTo>
                    <a:pt x="2988" y="1114436"/>
                  </a:lnTo>
                  <a:lnTo>
                    <a:pt x="0" y="1129283"/>
                  </a:lnTo>
                  <a:lnTo>
                    <a:pt x="2988" y="1144131"/>
                  </a:lnTo>
                  <a:lnTo>
                    <a:pt x="11144" y="1156239"/>
                  </a:lnTo>
                  <a:lnTo>
                    <a:pt x="23252" y="1164395"/>
                  </a:lnTo>
                  <a:lnTo>
                    <a:pt x="38100" y="1167383"/>
                  </a:lnTo>
                  <a:lnTo>
                    <a:pt x="52947" y="1164395"/>
                  </a:lnTo>
                  <a:lnTo>
                    <a:pt x="65055" y="1156239"/>
                  </a:lnTo>
                  <a:lnTo>
                    <a:pt x="73211" y="1144131"/>
                  </a:lnTo>
                  <a:lnTo>
                    <a:pt x="76200" y="1129283"/>
                  </a:lnTo>
                  <a:lnTo>
                    <a:pt x="28194" y="1129283"/>
                  </a:lnTo>
                  <a:lnTo>
                    <a:pt x="28194" y="1093177"/>
                  </a:lnTo>
                  <a:close/>
                </a:path>
                <a:path w="76200" h="1167764">
                  <a:moveTo>
                    <a:pt x="38100" y="1091183"/>
                  </a:moveTo>
                  <a:lnTo>
                    <a:pt x="28194" y="1093177"/>
                  </a:lnTo>
                  <a:lnTo>
                    <a:pt x="28194" y="1129283"/>
                  </a:lnTo>
                  <a:lnTo>
                    <a:pt x="48005" y="1129283"/>
                  </a:lnTo>
                  <a:lnTo>
                    <a:pt x="48005" y="1093177"/>
                  </a:lnTo>
                  <a:lnTo>
                    <a:pt x="38100" y="1091183"/>
                  </a:lnTo>
                  <a:close/>
                </a:path>
                <a:path w="76200" h="1167764">
                  <a:moveTo>
                    <a:pt x="48005" y="1093177"/>
                  </a:moveTo>
                  <a:lnTo>
                    <a:pt x="48005" y="1129283"/>
                  </a:lnTo>
                  <a:lnTo>
                    <a:pt x="76200" y="1129283"/>
                  </a:lnTo>
                  <a:lnTo>
                    <a:pt x="73211" y="1114436"/>
                  </a:lnTo>
                  <a:lnTo>
                    <a:pt x="65055" y="1102328"/>
                  </a:lnTo>
                  <a:lnTo>
                    <a:pt x="52947" y="1094172"/>
                  </a:lnTo>
                  <a:lnTo>
                    <a:pt x="48005" y="1093177"/>
                  </a:lnTo>
                  <a:close/>
                </a:path>
                <a:path w="76200" h="1167764">
                  <a:moveTo>
                    <a:pt x="48005" y="0"/>
                  </a:moveTo>
                  <a:lnTo>
                    <a:pt x="28194" y="0"/>
                  </a:lnTo>
                  <a:lnTo>
                    <a:pt x="28194" y="1093177"/>
                  </a:lnTo>
                  <a:lnTo>
                    <a:pt x="38100" y="1091183"/>
                  </a:lnTo>
                  <a:lnTo>
                    <a:pt x="48005" y="1091183"/>
                  </a:lnTo>
                  <a:lnTo>
                    <a:pt x="48005" y="0"/>
                  </a:lnTo>
                  <a:close/>
                </a:path>
                <a:path w="76200" h="1167764">
                  <a:moveTo>
                    <a:pt x="48005" y="1091183"/>
                  </a:moveTo>
                  <a:lnTo>
                    <a:pt x="38100" y="1091183"/>
                  </a:lnTo>
                  <a:lnTo>
                    <a:pt x="48005" y="1093177"/>
                  </a:lnTo>
                  <a:lnTo>
                    <a:pt x="48005" y="1091183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541133" y="3327273"/>
              <a:ext cx="1188720" cy="457834"/>
            </a:xfrm>
            <a:custGeom>
              <a:avLst/>
              <a:gdLst/>
              <a:ahLst/>
              <a:cxnLst/>
              <a:rect l="l" t="t" r="r" b="b"/>
              <a:pathLst>
                <a:path w="1188720" h="457835">
                  <a:moveTo>
                    <a:pt x="1188339" y="0"/>
                  </a:moveTo>
                  <a:lnTo>
                    <a:pt x="1173703" y="46373"/>
                  </a:lnTo>
                  <a:lnTo>
                    <a:pt x="1155818" y="90796"/>
                  </a:lnTo>
                  <a:lnTo>
                    <a:pt x="1134853" y="133171"/>
                  </a:lnTo>
                  <a:lnTo>
                    <a:pt x="1110978" y="173401"/>
                  </a:lnTo>
                  <a:lnTo>
                    <a:pt x="1084363" y="211391"/>
                  </a:lnTo>
                  <a:lnTo>
                    <a:pt x="1055177" y="247043"/>
                  </a:lnTo>
                  <a:lnTo>
                    <a:pt x="1023591" y="280260"/>
                  </a:lnTo>
                  <a:lnTo>
                    <a:pt x="989775" y="310946"/>
                  </a:lnTo>
                  <a:lnTo>
                    <a:pt x="953897" y="339004"/>
                  </a:lnTo>
                  <a:lnTo>
                    <a:pt x="916128" y="364337"/>
                  </a:lnTo>
                  <a:lnTo>
                    <a:pt x="876638" y="386848"/>
                  </a:lnTo>
                  <a:lnTo>
                    <a:pt x="835597" y="406441"/>
                  </a:lnTo>
                  <a:lnTo>
                    <a:pt x="793174" y="423019"/>
                  </a:lnTo>
                  <a:lnTo>
                    <a:pt x="749539" y="436484"/>
                  </a:lnTo>
                  <a:lnTo>
                    <a:pt x="704863" y="446741"/>
                  </a:lnTo>
                  <a:lnTo>
                    <a:pt x="659314" y="453693"/>
                  </a:lnTo>
                  <a:lnTo>
                    <a:pt x="613063" y="457242"/>
                  </a:lnTo>
                  <a:lnTo>
                    <a:pt x="566280" y="457293"/>
                  </a:lnTo>
                  <a:lnTo>
                    <a:pt x="519134" y="453747"/>
                  </a:lnTo>
                  <a:lnTo>
                    <a:pt x="471795" y="446510"/>
                  </a:lnTo>
                  <a:lnTo>
                    <a:pt x="424434" y="435482"/>
                  </a:lnTo>
                  <a:lnTo>
                    <a:pt x="375545" y="419909"/>
                  </a:lnTo>
                  <a:lnTo>
                    <a:pt x="328506" y="400543"/>
                  </a:lnTo>
                  <a:lnTo>
                    <a:pt x="283499" y="377557"/>
                  </a:lnTo>
                  <a:lnTo>
                    <a:pt x="240707" y="351122"/>
                  </a:lnTo>
                  <a:lnTo>
                    <a:pt x="200312" y="321409"/>
                  </a:lnTo>
                  <a:lnTo>
                    <a:pt x="162496" y="288591"/>
                  </a:lnTo>
                  <a:lnTo>
                    <a:pt x="127443" y="252839"/>
                  </a:lnTo>
                  <a:lnTo>
                    <a:pt x="95334" y="214324"/>
                  </a:lnTo>
                  <a:lnTo>
                    <a:pt x="66353" y="173218"/>
                  </a:lnTo>
                  <a:lnTo>
                    <a:pt x="40682" y="129692"/>
                  </a:lnTo>
                  <a:lnTo>
                    <a:pt x="18503" y="83918"/>
                  </a:lnTo>
                  <a:lnTo>
                    <a:pt x="0" y="36067"/>
                  </a:lnTo>
                </a:path>
              </a:pathLst>
            </a:custGeom>
            <a:ln w="19812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941558" y="4921758"/>
              <a:ext cx="76200" cy="1167765"/>
            </a:xfrm>
            <a:custGeom>
              <a:avLst/>
              <a:gdLst/>
              <a:ahLst/>
              <a:cxnLst/>
              <a:rect l="l" t="t" r="r" b="b"/>
              <a:pathLst>
                <a:path w="76200" h="1167764">
                  <a:moveTo>
                    <a:pt x="28194" y="74206"/>
                  </a:moveTo>
                  <a:lnTo>
                    <a:pt x="28194" y="1167383"/>
                  </a:lnTo>
                  <a:lnTo>
                    <a:pt x="48006" y="1167383"/>
                  </a:lnTo>
                  <a:lnTo>
                    <a:pt x="48006" y="76200"/>
                  </a:lnTo>
                  <a:lnTo>
                    <a:pt x="38100" y="76200"/>
                  </a:lnTo>
                  <a:lnTo>
                    <a:pt x="28194" y="74206"/>
                  </a:lnTo>
                  <a:close/>
                </a:path>
                <a:path w="76200" h="1167764">
                  <a:moveTo>
                    <a:pt x="48006" y="38100"/>
                  </a:moveTo>
                  <a:lnTo>
                    <a:pt x="28194" y="38100"/>
                  </a:lnTo>
                  <a:lnTo>
                    <a:pt x="28194" y="74206"/>
                  </a:lnTo>
                  <a:lnTo>
                    <a:pt x="38100" y="76200"/>
                  </a:lnTo>
                  <a:lnTo>
                    <a:pt x="48006" y="74206"/>
                  </a:lnTo>
                  <a:lnTo>
                    <a:pt x="48006" y="38100"/>
                  </a:lnTo>
                  <a:close/>
                </a:path>
                <a:path w="76200" h="1167764">
                  <a:moveTo>
                    <a:pt x="48006" y="74206"/>
                  </a:moveTo>
                  <a:lnTo>
                    <a:pt x="38100" y="76200"/>
                  </a:lnTo>
                  <a:lnTo>
                    <a:pt x="48006" y="76200"/>
                  </a:lnTo>
                  <a:lnTo>
                    <a:pt x="48006" y="74206"/>
                  </a:lnTo>
                  <a:close/>
                </a:path>
                <a:path w="76200" h="1167764">
                  <a:moveTo>
                    <a:pt x="38100" y="0"/>
                  </a:moveTo>
                  <a:lnTo>
                    <a:pt x="23252" y="2988"/>
                  </a:lnTo>
                  <a:lnTo>
                    <a:pt x="11144" y="11144"/>
                  </a:lnTo>
                  <a:lnTo>
                    <a:pt x="2988" y="23252"/>
                  </a:lnTo>
                  <a:lnTo>
                    <a:pt x="0" y="38100"/>
                  </a:lnTo>
                  <a:lnTo>
                    <a:pt x="2988" y="52947"/>
                  </a:lnTo>
                  <a:lnTo>
                    <a:pt x="11144" y="65055"/>
                  </a:lnTo>
                  <a:lnTo>
                    <a:pt x="23252" y="73211"/>
                  </a:lnTo>
                  <a:lnTo>
                    <a:pt x="28194" y="74206"/>
                  </a:lnTo>
                  <a:lnTo>
                    <a:pt x="28194" y="38100"/>
                  </a:lnTo>
                  <a:lnTo>
                    <a:pt x="76200" y="38100"/>
                  </a:lnTo>
                  <a:lnTo>
                    <a:pt x="73211" y="23252"/>
                  </a:lnTo>
                  <a:lnTo>
                    <a:pt x="65055" y="11144"/>
                  </a:lnTo>
                  <a:lnTo>
                    <a:pt x="52947" y="2988"/>
                  </a:lnTo>
                  <a:lnTo>
                    <a:pt x="38100" y="0"/>
                  </a:lnTo>
                  <a:close/>
                </a:path>
                <a:path w="76200" h="1167764">
                  <a:moveTo>
                    <a:pt x="76200" y="38100"/>
                  </a:moveTo>
                  <a:lnTo>
                    <a:pt x="48006" y="38100"/>
                  </a:lnTo>
                  <a:lnTo>
                    <a:pt x="48006" y="74206"/>
                  </a:lnTo>
                  <a:lnTo>
                    <a:pt x="52947" y="73211"/>
                  </a:lnTo>
                  <a:lnTo>
                    <a:pt x="65055" y="65055"/>
                  </a:lnTo>
                  <a:lnTo>
                    <a:pt x="73211" y="52947"/>
                  </a:lnTo>
                  <a:lnTo>
                    <a:pt x="76200" y="3810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391013" y="6104654"/>
              <a:ext cx="1188720" cy="456565"/>
            </a:xfrm>
            <a:custGeom>
              <a:avLst/>
              <a:gdLst/>
              <a:ahLst/>
              <a:cxnLst/>
              <a:rect l="l" t="t" r="r" b="b"/>
              <a:pathLst>
                <a:path w="1188720" h="456565">
                  <a:moveTo>
                    <a:pt x="1188338" y="456546"/>
                  </a:moveTo>
                  <a:lnTo>
                    <a:pt x="1173686" y="410244"/>
                  </a:lnTo>
                  <a:lnTo>
                    <a:pt x="1155785" y="365889"/>
                  </a:lnTo>
                  <a:lnTo>
                    <a:pt x="1134806" y="323577"/>
                  </a:lnTo>
                  <a:lnTo>
                    <a:pt x="1110918" y="283407"/>
                  </a:lnTo>
                  <a:lnTo>
                    <a:pt x="1084292" y="245474"/>
                  </a:lnTo>
                  <a:lnTo>
                    <a:pt x="1055097" y="209876"/>
                  </a:lnTo>
                  <a:lnTo>
                    <a:pt x="1023502" y="176709"/>
                  </a:lnTo>
                  <a:lnTo>
                    <a:pt x="989678" y="146070"/>
                  </a:lnTo>
                  <a:lnTo>
                    <a:pt x="953794" y="118055"/>
                  </a:lnTo>
                  <a:lnTo>
                    <a:pt x="916019" y="92762"/>
                  </a:lnTo>
                  <a:lnTo>
                    <a:pt x="876525" y="70287"/>
                  </a:lnTo>
                  <a:lnTo>
                    <a:pt x="835480" y="50727"/>
                  </a:lnTo>
                  <a:lnTo>
                    <a:pt x="793054" y="34179"/>
                  </a:lnTo>
                  <a:lnTo>
                    <a:pt x="749417" y="20739"/>
                  </a:lnTo>
                  <a:lnTo>
                    <a:pt x="704739" y="10504"/>
                  </a:lnTo>
                  <a:lnTo>
                    <a:pt x="659189" y="3572"/>
                  </a:lnTo>
                  <a:lnTo>
                    <a:pt x="612937" y="38"/>
                  </a:lnTo>
                  <a:lnTo>
                    <a:pt x="566153" y="0"/>
                  </a:lnTo>
                  <a:lnTo>
                    <a:pt x="519007" y="3553"/>
                  </a:lnTo>
                  <a:lnTo>
                    <a:pt x="471668" y="10797"/>
                  </a:lnTo>
                  <a:lnTo>
                    <a:pt x="424306" y="21825"/>
                  </a:lnTo>
                  <a:lnTo>
                    <a:pt x="375450" y="37392"/>
                  </a:lnTo>
                  <a:lnTo>
                    <a:pt x="328441" y="56735"/>
                  </a:lnTo>
                  <a:lnTo>
                    <a:pt x="283463" y="79686"/>
                  </a:lnTo>
                  <a:lnTo>
                    <a:pt x="240697" y="106073"/>
                  </a:lnTo>
                  <a:lnTo>
                    <a:pt x="200325" y="135728"/>
                  </a:lnTo>
                  <a:lnTo>
                    <a:pt x="162528" y="168479"/>
                  </a:lnTo>
                  <a:lnTo>
                    <a:pt x="127488" y="204156"/>
                  </a:lnTo>
                  <a:lnTo>
                    <a:pt x="95386" y="242589"/>
                  </a:lnTo>
                  <a:lnTo>
                    <a:pt x="66405" y="283608"/>
                  </a:lnTo>
                  <a:lnTo>
                    <a:pt x="40725" y="327043"/>
                  </a:lnTo>
                  <a:lnTo>
                    <a:pt x="18530" y="372723"/>
                  </a:lnTo>
                  <a:lnTo>
                    <a:pt x="0" y="420478"/>
                  </a:lnTo>
                </a:path>
              </a:pathLst>
            </a:custGeom>
            <a:ln w="19811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791438" y="3807713"/>
              <a:ext cx="76200" cy="1167765"/>
            </a:xfrm>
            <a:custGeom>
              <a:avLst/>
              <a:gdLst/>
              <a:ahLst/>
              <a:cxnLst/>
              <a:rect l="l" t="t" r="r" b="b"/>
              <a:pathLst>
                <a:path w="76200" h="1167764">
                  <a:moveTo>
                    <a:pt x="28194" y="1093177"/>
                  </a:moveTo>
                  <a:lnTo>
                    <a:pt x="23252" y="1094172"/>
                  </a:lnTo>
                  <a:lnTo>
                    <a:pt x="11144" y="1102328"/>
                  </a:lnTo>
                  <a:lnTo>
                    <a:pt x="2988" y="1114436"/>
                  </a:lnTo>
                  <a:lnTo>
                    <a:pt x="0" y="1129284"/>
                  </a:lnTo>
                  <a:lnTo>
                    <a:pt x="2988" y="1144131"/>
                  </a:lnTo>
                  <a:lnTo>
                    <a:pt x="11144" y="1156239"/>
                  </a:lnTo>
                  <a:lnTo>
                    <a:pt x="23252" y="1164395"/>
                  </a:lnTo>
                  <a:lnTo>
                    <a:pt x="38100" y="1167384"/>
                  </a:lnTo>
                  <a:lnTo>
                    <a:pt x="52947" y="1164395"/>
                  </a:lnTo>
                  <a:lnTo>
                    <a:pt x="65055" y="1156239"/>
                  </a:lnTo>
                  <a:lnTo>
                    <a:pt x="73211" y="1144131"/>
                  </a:lnTo>
                  <a:lnTo>
                    <a:pt x="76200" y="1129284"/>
                  </a:lnTo>
                  <a:lnTo>
                    <a:pt x="28194" y="1129284"/>
                  </a:lnTo>
                  <a:lnTo>
                    <a:pt x="28194" y="1093177"/>
                  </a:lnTo>
                  <a:close/>
                </a:path>
                <a:path w="76200" h="1167764">
                  <a:moveTo>
                    <a:pt x="38100" y="1091184"/>
                  </a:moveTo>
                  <a:lnTo>
                    <a:pt x="28194" y="1093177"/>
                  </a:lnTo>
                  <a:lnTo>
                    <a:pt x="28194" y="1129284"/>
                  </a:lnTo>
                  <a:lnTo>
                    <a:pt x="48005" y="1129284"/>
                  </a:lnTo>
                  <a:lnTo>
                    <a:pt x="48005" y="1093177"/>
                  </a:lnTo>
                  <a:lnTo>
                    <a:pt x="38100" y="1091184"/>
                  </a:lnTo>
                  <a:close/>
                </a:path>
                <a:path w="76200" h="1167764">
                  <a:moveTo>
                    <a:pt x="48005" y="1093177"/>
                  </a:moveTo>
                  <a:lnTo>
                    <a:pt x="48005" y="1129284"/>
                  </a:lnTo>
                  <a:lnTo>
                    <a:pt x="76200" y="1129284"/>
                  </a:lnTo>
                  <a:lnTo>
                    <a:pt x="73211" y="1114436"/>
                  </a:lnTo>
                  <a:lnTo>
                    <a:pt x="65055" y="1102328"/>
                  </a:lnTo>
                  <a:lnTo>
                    <a:pt x="52947" y="1094172"/>
                  </a:lnTo>
                  <a:lnTo>
                    <a:pt x="48005" y="1093177"/>
                  </a:lnTo>
                  <a:close/>
                </a:path>
                <a:path w="76200" h="1167764">
                  <a:moveTo>
                    <a:pt x="48005" y="0"/>
                  </a:moveTo>
                  <a:lnTo>
                    <a:pt x="28194" y="0"/>
                  </a:lnTo>
                  <a:lnTo>
                    <a:pt x="28194" y="1093177"/>
                  </a:lnTo>
                  <a:lnTo>
                    <a:pt x="38100" y="1091184"/>
                  </a:lnTo>
                  <a:lnTo>
                    <a:pt x="48005" y="1091184"/>
                  </a:lnTo>
                  <a:lnTo>
                    <a:pt x="48005" y="0"/>
                  </a:lnTo>
                  <a:close/>
                </a:path>
                <a:path w="76200" h="1167764">
                  <a:moveTo>
                    <a:pt x="48005" y="1091184"/>
                  </a:moveTo>
                  <a:lnTo>
                    <a:pt x="38100" y="1091184"/>
                  </a:lnTo>
                  <a:lnTo>
                    <a:pt x="48005" y="1093177"/>
                  </a:lnTo>
                  <a:lnTo>
                    <a:pt x="48005" y="1091184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242289" y="3336163"/>
              <a:ext cx="1187450" cy="457834"/>
            </a:xfrm>
            <a:custGeom>
              <a:avLst/>
              <a:gdLst/>
              <a:ahLst/>
              <a:cxnLst/>
              <a:rect l="l" t="t" r="r" b="b"/>
              <a:pathLst>
                <a:path w="1187450" h="457835">
                  <a:moveTo>
                    <a:pt x="1187069" y="0"/>
                  </a:moveTo>
                  <a:lnTo>
                    <a:pt x="1172470" y="46375"/>
                  </a:lnTo>
                  <a:lnTo>
                    <a:pt x="1154624" y="90802"/>
                  </a:lnTo>
                  <a:lnTo>
                    <a:pt x="1133699" y="133185"/>
                  </a:lnTo>
                  <a:lnTo>
                    <a:pt x="1109866" y="173426"/>
                  </a:lnTo>
                  <a:lnTo>
                    <a:pt x="1083294" y="211429"/>
                  </a:lnTo>
                  <a:lnTo>
                    <a:pt x="1054153" y="247096"/>
                  </a:lnTo>
                  <a:lnTo>
                    <a:pt x="1022613" y="280331"/>
                  </a:lnTo>
                  <a:lnTo>
                    <a:pt x="988843" y="311036"/>
                  </a:lnTo>
                  <a:lnTo>
                    <a:pt x="953013" y="339114"/>
                  </a:lnTo>
                  <a:lnTo>
                    <a:pt x="915294" y="364469"/>
                  </a:lnTo>
                  <a:lnTo>
                    <a:pt x="875854" y="387002"/>
                  </a:lnTo>
                  <a:lnTo>
                    <a:pt x="834863" y="406619"/>
                  </a:lnTo>
                  <a:lnTo>
                    <a:pt x="792492" y="423220"/>
                  </a:lnTo>
                  <a:lnTo>
                    <a:pt x="748909" y="436710"/>
                  </a:lnTo>
                  <a:lnTo>
                    <a:pt x="704285" y="446991"/>
                  </a:lnTo>
                  <a:lnTo>
                    <a:pt x="658790" y="453967"/>
                  </a:lnTo>
                  <a:lnTo>
                    <a:pt x="612592" y="457540"/>
                  </a:lnTo>
                  <a:lnTo>
                    <a:pt x="565863" y="457613"/>
                  </a:lnTo>
                  <a:lnTo>
                    <a:pt x="518771" y="454089"/>
                  </a:lnTo>
                  <a:lnTo>
                    <a:pt x="471487" y="446872"/>
                  </a:lnTo>
                  <a:lnTo>
                    <a:pt x="424179" y="435863"/>
                  </a:lnTo>
                  <a:lnTo>
                    <a:pt x="375320" y="420287"/>
                  </a:lnTo>
                  <a:lnTo>
                    <a:pt x="328306" y="400913"/>
                  </a:lnTo>
                  <a:lnTo>
                    <a:pt x="283321" y="377914"/>
                  </a:lnTo>
                  <a:lnTo>
                    <a:pt x="240547" y="351460"/>
                  </a:lnTo>
                  <a:lnTo>
                    <a:pt x="200169" y="321724"/>
                  </a:lnTo>
                  <a:lnTo>
                    <a:pt x="162369" y="288877"/>
                  </a:lnTo>
                  <a:lnTo>
                    <a:pt x="127332" y="253090"/>
                  </a:lnTo>
                  <a:lnTo>
                    <a:pt x="95240" y="214535"/>
                  </a:lnTo>
                  <a:lnTo>
                    <a:pt x="66278" y="173384"/>
                  </a:lnTo>
                  <a:lnTo>
                    <a:pt x="40628" y="129808"/>
                  </a:lnTo>
                  <a:lnTo>
                    <a:pt x="18474" y="83979"/>
                  </a:lnTo>
                  <a:lnTo>
                    <a:pt x="0" y="36067"/>
                  </a:lnTo>
                </a:path>
              </a:pathLst>
            </a:custGeom>
            <a:ln w="19812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00428" y="2380488"/>
              <a:ext cx="1074420" cy="105765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58511" y="6356603"/>
              <a:ext cx="986027" cy="98602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59039" y="2421636"/>
              <a:ext cx="1156716" cy="11567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83596" y="6451091"/>
              <a:ext cx="986027" cy="92354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98424" y="2417064"/>
              <a:ext cx="1091184" cy="1039367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410461" y="6112255"/>
            <a:ext cx="191516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  <a:tabLst>
                <a:tab pos="638810" algn="l"/>
              </a:tabLst>
            </a:pP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Use	</a:t>
            </a:r>
            <a:r>
              <a:rPr sz="2200" spc="-60" dirty="0">
                <a:solidFill>
                  <a:srgbClr val="3E3E3E"/>
                </a:solidFill>
                <a:latin typeface="Microsoft Sans Serif"/>
                <a:cs typeface="Microsoft Sans Serif"/>
              </a:rPr>
              <a:t>WPA3</a:t>
            </a:r>
            <a:endParaRPr sz="22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</a:pP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authentication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85234" y="3285236"/>
            <a:ext cx="198691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Use</a:t>
            </a:r>
            <a:r>
              <a:rPr sz="2200" spc="-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encryption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266813" y="6113729"/>
            <a:ext cx="172656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Turn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off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3E3E3E"/>
                </a:solidFill>
                <a:latin typeface="Microsoft Sans Serif"/>
                <a:cs typeface="Microsoft Sans Serif"/>
              </a:rPr>
              <a:t>SSID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111231" y="3256279"/>
            <a:ext cx="17379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Use</a:t>
            </a:r>
            <a:r>
              <a:rPr sz="2200" spc="-8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Antivirus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074141" y="6077153"/>
            <a:ext cx="1510030" cy="696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Change</a:t>
            </a:r>
            <a:r>
              <a:rPr sz="2200" spc="-6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endParaRPr sz="2200">
              <a:latin typeface="Microsoft Sans Serif"/>
              <a:cs typeface="Microsoft Sans Serif"/>
            </a:endParaRPr>
          </a:p>
          <a:p>
            <a:pPr marL="123825">
              <a:lnSpc>
                <a:spcPct val="100000"/>
              </a:lnSpc>
              <a:spcBef>
                <a:spcPts val="5"/>
              </a:spcBef>
            </a:pP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password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76391" y="306451"/>
            <a:ext cx="49028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latin typeface="Arial"/>
                <a:cs typeface="Arial"/>
              </a:rPr>
              <a:t>Case</a:t>
            </a:r>
            <a:r>
              <a:rPr spc="-7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Study: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30" dirty="0">
                <a:latin typeface="Arial"/>
                <a:cs typeface="Arial"/>
              </a:rPr>
              <a:t>Wireless</a:t>
            </a:r>
            <a:r>
              <a:rPr spc="-80" dirty="0">
                <a:latin typeface="Arial"/>
                <a:cs typeface="Arial"/>
              </a:rPr>
              <a:t> </a:t>
            </a:r>
            <a:r>
              <a:rPr spc="105" dirty="0">
                <a:latin typeface="Arial"/>
                <a:cs typeface="Arial"/>
              </a:rPr>
              <a:t>Attack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5340" y="737616"/>
            <a:ext cx="7057644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276855" y="1493519"/>
            <a:ext cx="11393805" cy="1226820"/>
          </a:xfrm>
          <a:custGeom>
            <a:avLst/>
            <a:gdLst/>
            <a:ahLst/>
            <a:cxnLst/>
            <a:rect l="l" t="t" r="r" b="b"/>
            <a:pathLst>
              <a:path w="11393805" h="1226820">
                <a:moveTo>
                  <a:pt x="0" y="204470"/>
                </a:moveTo>
                <a:lnTo>
                  <a:pt x="5401" y="157594"/>
                </a:lnTo>
                <a:lnTo>
                  <a:pt x="20786" y="114559"/>
                </a:lnTo>
                <a:lnTo>
                  <a:pt x="44926" y="76593"/>
                </a:lnTo>
                <a:lnTo>
                  <a:pt x="76593" y="44926"/>
                </a:lnTo>
                <a:lnTo>
                  <a:pt x="114559" y="20786"/>
                </a:lnTo>
                <a:lnTo>
                  <a:pt x="157594" y="5401"/>
                </a:lnTo>
                <a:lnTo>
                  <a:pt x="204469" y="0"/>
                </a:lnTo>
                <a:lnTo>
                  <a:pt x="11188954" y="0"/>
                </a:lnTo>
                <a:lnTo>
                  <a:pt x="11235829" y="5401"/>
                </a:lnTo>
                <a:lnTo>
                  <a:pt x="11278864" y="20786"/>
                </a:lnTo>
                <a:lnTo>
                  <a:pt x="11316830" y="44926"/>
                </a:lnTo>
                <a:lnTo>
                  <a:pt x="11348497" y="76593"/>
                </a:lnTo>
                <a:lnTo>
                  <a:pt x="11372637" y="114559"/>
                </a:lnTo>
                <a:lnTo>
                  <a:pt x="11388022" y="157594"/>
                </a:lnTo>
                <a:lnTo>
                  <a:pt x="11393424" y="204470"/>
                </a:lnTo>
                <a:lnTo>
                  <a:pt x="11393424" y="1022350"/>
                </a:lnTo>
                <a:lnTo>
                  <a:pt x="11388022" y="1069225"/>
                </a:lnTo>
                <a:lnTo>
                  <a:pt x="11372637" y="1112260"/>
                </a:lnTo>
                <a:lnTo>
                  <a:pt x="11348497" y="1150226"/>
                </a:lnTo>
                <a:lnTo>
                  <a:pt x="11316830" y="1181893"/>
                </a:lnTo>
                <a:lnTo>
                  <a:pt x="11278864" y="1206033"/>
                </a:lnTo>
                <a:lnTo>
                  <a:pt x="11235829" y="1221418"/>
                </a:lnTo>
                <a:lnTo>
                  <a:pt x="11188954" y="1226819"/>
                </a:lnTo>
                <a:lnTo>
                  <a:pt x="204469" y="1226819"/>
                </a:lnTo>
                <a:lnTo>
                  <a:pt x="157594" y="1221418"/>
                </a:lnTo>
                <a:lnTo>
                  <a:pt x="114559" y="1206033"/>
                </a:lnTo>
                <a:lnTo>
                  <a:pt x="76593" y="1181893"/>
                </a:lnTo>
                <a:lnTo>
                  <a:pt x="44926" y="1150226"/>
                </a:lnTo>
                <a:lnTo>
                  <a:pt x="20786" y="1112260"/>
                </a:lnTo>
                <a:lnTo>
                  <a:pt x="5401" y="1069225"/>
                </a:lnTo>
                <a:lnTo>
                  <a:pt x="0" y="1022350"/>
                </a:lnTo>
                <a:lnTo>
                  <a:pt x="0" y="204470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34539" y="1576197"/>
            <a:ext cx="10875010" cy="6972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  <a:tabLst>
                <a:tab pos="5243195" algn="l"/>
              </a:tabLst>
            </a:pPr>
            <a:r>
              <a:rPr sz="2200" spc="-30" dirty="0">
                <a:latin typeface="Microsoft Sans Serif"/>
                <a:cs typeface="Microsoft Sans Serif"/>
              </a:rPr>
              <a:t>Tel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Aviv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75" dirty="0">
                <a:latin typeface="Microsoft Sans Serif"/>
                <a:cs typeface="Microsoft Sans Serif"/>
              </a:rPr>
              <a:t>free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-40" dirty="0">
                <a:latin typeface="Microsoft Sans Serif"/>
                <a:cs typeface="Microsoft Sans Serif"/>
              </a:rPr>
              <a:t>Wi-Fi</a:t>
            </a:r>
            <a:r>
              <a:rPr sz="2200" spc="35" dirty="0">
                <a:latin typeface="Microsoft Sans Serif"/>
                <a:cs typeface="Microsoft Sans Serif"/>
              </a:rPr>
              <a:t> </a:t>
            </a:r>
            <a:r>
              <a:rPr sz="2200" spc="105" dirty="0">
                <a:latin typeface="Microsoft Sans Serif"/>
                <a:cs typeface="Microsoft Sans Serif"/>
              </a:rPr>
              <a:t>network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spc="20" dirty="0">
                <a:latin typeface="Microsoft Sans Serif"/>
                <a:cs typeface="Microsoft Sans Serif"/>
              </a:rPr>
              <a:t>was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spc="30" dirty="0">
                <a:latin typeface="Microsoft Sans Serif"/>
                <a:cs typeface="Microsoft Sans Serif"/>
              </a:rPr>
              <a:t>hacked.	</a:t>
            </a:r>
            <a:r>
              <a:rPr sz="2200" spc="45" dirty="0">
                <a:latin typeface="Microsoft Sans Serif"/>
                <a:cs typeface="Microsoft Sans Serif"/>
              </a:rPr>
              <a:t>One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80" dirty="0">
                <a:latin typeface="Microsoft Sans Serif"/>
                <a:cs typeface="Microsoft Sans Serif"/>
              </a:rPr>
              <a:t>notable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spc="60" dirty="0">
                <a:latin typeface="Microsoft Sans Serif"/>
                <a:cs typeface="Microsoft Sans Serif"/>
              </a:rPr>
              <a:t>example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114" dirty="0">
                <a:latin typeface="Microsoft Sans Serif"/>
                <a:cs typeface="Microsoft Sans Serif"/>
              </a:rPr>
              <a:t>of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114" dirty="0">
                <a:latin typeface="Microsoft Sans Serif"/>
                <a:cs typeface="Microsoft Sans Serif"/>
              </a:rPr>
              <a:t>how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-15" dirty="0">
                <a:latin typeface="Microsoft Sans Serif"/>
                <a:cs typeface="Microsoft Sans Serif"/>
              </a:rPr>
              <a:t>easy </a:t>
            </a:r>
            <a:r>
              <a:rPr sz="2200" spc="105" dirty="0">
                <a:latin typeface="Microsoft Sans Serif"/>
                <a:cs typeface="Microsoft Sans Serif"/>
              </a:rPr>
              <a:t>it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20" dirty="0">
                <a:latin typeface="Microsoft Sans Serif"/>
                <a:cs typeface="Microsoft Sans Serif"/>
              </a:rPr>
              <a:t>can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65" dirty="0">
                <a:latin typeface="Microsoft Sans Serif"/>
                <a:cs typeface="Microsoft Sans Serif"/>
              </a:rPr>
              <a:t>be</a:t>
            </a:r>
            <a:endParaRPr sz="2200">
              <a:latin typeface="Microsoft Sans Serif"/>
              <a:cs typeface="Microsoft Sans Serif"/>
            </a:endParaRPr>
          </a:p>
          <a:p>
            <a:pPr marL="3810" algn="ctr">
              <a:lnSpc>
                <a:spcPct val="100000"/>
              </a:lnSpc>
              <a:spcBef>
                <a:spcPts val="10"/>
              </a:spcBef>
            </a:pPr>
            <a:r>
              <a:rPr sz="2200" spc="130" dirty="0">
                <a:latin typeface="Microsoft Sans Serif"/>
                <a:cs typeface="Microsoft Sans Serif"/>
              </a:rPr>
              <a:t>for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a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50" dirty="0">
                <a:latin typeface="Microsoft Sans Serif"/>
                <a:cs typeface="Microsoft Sans Serif"/>
              </a:rPr>
              <a:t>hacker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130" dirty="0">
                <a:latin typeface="Microsoft Sans Serif"/>
                <a:cs typeface="Microsoft Sans Serif"/>
              </a:rPr>
              <a:t>to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50" dirty="0">
                <a:latin typeface="Microsoft Sans Serif"/>
                <a:cs typeface="Microsoft Sans Serif"/>
              </a:rPr>
              <a:t>take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70" dirty="0">
                <a:latin typeface="Microsoft Sans Serif"/>
                <a:cs typeface="Microsoft Sans Serif"/>
              </a:rPr>
              <a:t>over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a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-40" dirty="0">
                <a:latin typeface="Microsoft Sans Serif"/>
                <a:cs typeface="Microsoft Sans Serif"/>
              </a:rPr>
              <a:t>Wi-Fi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105" dirty="0">
                <a:latin typeface="Microsoft Sans Serif"/>
                <a:cs typeface="Microsoft Sans Serif"/>
              </a:rPr>
              <a:t>network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40" dirty="0">
                <a:latin typeface="Microsoft Sans Serif"/>
                <a:cs typeface="Microsoft Sans Serif"/>
              </a:rPr>
              <a:t>comes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150" dirty="0">
                <a:latin typeface="Microsoft Sans Serif"/>
                <a:cs typeface="Microsoft Sans Serif"/>
              </a:rPr>
              <a:t>from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-25" dirty="0">
                <a:latin typeface="Microsoft Sans Serif"/>
                <a:cs typeface="Microsoft Sans Serif"/>
              </a:rPr>
              <a:t>Tel</a:t>
            </a:r>
            <a:r>
              <a:rPr sz="2200" spc="-10" dirty="0">
                <a:latin typeface="Microsoft Sans Serif"/>
                <a:cs typeface="Microsoft Sans Serif"/>
              </a:rPr>
              <a:t> Aviv.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63667" y="3750576"/>
            <a:ext cx="6406895" cy="4535932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76391" y="306451"/>
            <a:ext cx="49028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latin typeface="Arial"/>
                <a:cs typeface="Arial"/>
              </a:rPr>
              <a:t>Case</a:t>
            </a:r>
            <a:r>
              <a:rPr spc="-7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Study: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30" dirty="0">
                <a:latin typeface="Arial"/>
                <a:cs typeface="Arial"/>
              </a:rPr>
              <a:t>Wireless</a:t>
            </a:r>
            <a:r>
              <a:rPr spc="-80" dirty="0">
                <a:latin typeface="Arial"/>
                <a:cs typeface="Arial"/>
              </a:rPr>
              <a:t> </a:t>
            </a:r>
            <a:r>
              <a:rPr spc="105" dirty="0">
                <a:latin typeface="Arial"/>
                <a:cs typeface="Arial"/>
              </a:rPr>
              <a:t>Attack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5340" y="737616"/>
            <a:ext cx="7057644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42001" y="1429639"/>
            <a:ext cx="60128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free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Wi-Fi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Tel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Aviv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was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hacked.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77361" y="7461250"/>
            <a:ext cx="96958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incorporates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basic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controls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keep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users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56632" y="2513076"/>
            <a:ext cx="6585204" cy="4390898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25340" y="2855976"/>
            <a:ext cx="7111365" cy="4761230"/>
            <a:chOff x="4625340" y="2855976"/>
            <a:chExt cx="7111365" cy="47612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5340" y="2985516"/>
              <a:ext cx="5663184" cy="37779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69964" y="2855976"/>
              <a:ext cx="2016252" cy="201625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27492" y="4925568"/>
              <a:ext cx="3608832" cy="2691383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676391" y="306451"/>
            <a:ext cx="49028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latin typeface="Arial"/>
                <a:cs typeface="Arial"/>
              </a:rPr>
              <a:t>Case</a:t>
            </a:r>
            <a:r>
              <a:rPr spc="-7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Study: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30" dirty="0">
                <a:latin typeface="Arial"/>
                <a:cs typeface="Arial"/>
              </a:rPr>
              <a:t>Wireless</a:t>
            </a:r>
            <a:r>
              <a:rPr spc="-80" dirty="0">
                <a:latin typeface="Arial"/>
                <a:cs typeface="Arial"/>
              </a:rPr>
              <a:t> </a:t>
            </a:r>
            <a:r>
              <a:rPr spc="105" dirty="0">
                <a:latin typeface="Arial"/>
                <a:cs typeface="Arial"/>
              </a:rPr>
              <a:t>Attack</a:t>
            </a: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25340" y="737616"/>
            <a:ext cx="7057644" cy="36575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738864" y="3004566"/>
            <a:ext cx="3509010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0"/>
              </a:spcBef>
            </a:pPr>
            <a:r>
              <a:rPr sz="2200" spc="65" dirty="0">
                <a:latin typeface="Microsoft Sans Serif"/>
                <a:cs typeface="Microsoft Sans Serif"/>
              </a:rPr>
              <a:t>Noticed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a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80" dirty="0">
                <a:latin typeface="Microsoft Sans Serif"/>
                <a:cs typeface="Microsoft Sans Serif"/>
              </a:rPr>
              <a:t>new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-40" dirty="0">
                <a:latin typeface="Microsoft Sans Serif"/>
                <a:cs typeface="Microsoft Sans Serif"/>
              </a:rPr>
              <a:t>Wi-Fi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-40" dirty="0">
                <a:latin typeface="Microsoft Sans Serif"/>
                <a:cs typeface="Microsoft Sans Serif"/>
              </a:rPr>
              <a:t>access </a:t>
            </a:r>
            <a:r>
              <a:rPr sz="2200" spc="-565" dirty="0">
                <a:latin typeface="Microsoft Sans Serif"/>
                <a:cs typeface="Microsoft Sans Serif"/>
              </a:rPr>
              <a:t> </a:t>
            </a:r>
            <a:r>
              <a:rPr sz="2200" spc="110" dirty="0">
                <a:latin typeface="Microsoft Sans Serif"/>
                <a:cs typeface="Microsoft Sans Serif"/>
              </a:rPr>
              <a:t>point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5759" y="3337686"/>
            <a:ext cx="34956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5" dirty="0">
                <a:latin typeface="Microsoft Sans Serif"/>
                <a:cs typeface="Microsoft Sans Serif"/>
              </a:rPr>
              <a:t>Tested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55" dirty="0">
                <a:latin typeface="Microsoft Sans Serif"/>
                <a:cs typeface="Microsoft Sans Serif"/>
              </a:rPr>
              <a:t>its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45" dirty="0">
                <a:latin typeface="Microsoft Sans Serif"/>
                <a:cs typeface="Microsoft Sans Serif"/>
              </a:rPr>
              <a:t>security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spc="70" dirty="0">
                <a:latin typeface="Microsoft Sans Serif"/>
                <a:cs typeface="Microsoft Sans Serif"/>
              </a:rPr>
              <a:t>controls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8268" y="7406385"/>
            <a:ext cx="396112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latin typeface="Microsoft Sans Serif"/>
                <a:cs typeface="Microsoft Sans Serif"/>
              </a:rPr>
              <a:t>Discovered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55" dirty="0">
                <a:latin typeface="Microsoft Sans Serif"/>
                <a:cs typeface="Microsoft Sans Serif"/>
              </a:rPr>
              <a:t>an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-130" dirty="0">
                <a:latin typeface="Microsoft Sans Serif"/>
                <a:cs typeface="Microsoft Sans Serif"/>
              </a:rPr>
              <a:t>HTTPS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135" dirty="0">
                <a:latin typeface="Microsoft Sans Serif"/>
                <a:cs typeface="Microsoft Sans Serif"/>
              </a:rPr>
              <a:t>port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30" dirty="0">
                <a:latin typeface="Microsoft Sans Serif"/>
                <a:cs typeface="Microsoft Sans Serif"/>
              </a:rPr>
              <a:t>443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11370" y="304622"/>
            <a:ext cx="7033259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0" dirty="0"/>
              <a:t>Information</a:t>
            </a:r>
            <a:r>
              <a:rPr spc="-160" dirty="0"/>
              <a:t> </a:t>
            </a:r>
            <a:r>
              <a:rPr spc="-20" dirty="0"/>
              <a:t>Security</a:t>
            </a:r>
            <a:r>
              <a:rPr spc="-155" dirty="0"/>
              <a:t> </a:t>
            </a:r>
            <a:r>
              <a:rPr spc="30" dirty="0"/>
              <a:t>and</a:t>
            </a:r>
            <a:r>
              <a:rPr spc="-130" dirty="0"/>
              <a:t> </a:t>
            </a:r>
            <a:r>
              <a:rPr dirty="0"/>
              <a:t>Cybersecurity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44495" y="752855"/>
            <a:ext cx="11365992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777240" y="1624583"/>
            <a:ext cx="15002510" cy="4804410"/>
            <a:chOff x="777240" y="1624583"/>
            <a:chExt cx="15002510" cy="4804410"/>
          </a:xfrm>
        </p:grpSpPr>
        <p:sp>
          <p:nvSpPr>
            <p:cNvPr id="6" name="object 6"/>
            <p:cNvSpPr/>
            <p:nvPr/>
          </p:nvSpPr>
          <p:spPr>
            <a:xfrm>
              <a:off x="8177783" y="2264663"/>
              <a:ext cx="55244" cy="4151629"/>
            </a:xfrm>
            <a:custGeom>
              <a:avLst/>
              <a:gdLst/>
              <a:ahLst/>
              <a:cxnLst/>
              <a:rect l="l" t="t" r="r" b="b"/>
              <a:pathLst>
                <a:path w="55245" h="4151629">
                  <a:moveTo>
                    <a:pt x="54864" y="0"/>
                  </a:moveTo>
                  <a:lnTo>
                    <a:pt x="0" y="0"/>
                  </a:lnTo>
                  <a:lnTo>
                    <a:pt x="0" y="4151376"/>
                  </a:lnTo>
                  <a:lnTo>
                    <a:pt x="54864" y="4151376"/>
                  </a:lnTo>
                  <a:lnTo>
                    <a:pt x="54864" y="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177783" y="2264663"/>
              <a:ext cx="55244" cy="4151629"/>
            </a:xfrm>
            <a:custGeom>
              <a:avLst/>
              <a:gdLst/>
              <a:ahLst/>
              <a:cxnLst/>
              <a:rect l="l" t="t" r="r" b="b"/>
              <a:pathLst>
                <a:path w="55245" h="4151629">
                  <a:moveTo>
                    <a:pt x="0" y="4151376"/>
                  </a:moveTo>
                  <a:lnTo>
                    <a:pt x="54864" y="4151376"/>
                  </a:lnTo>
                  <a:lnTo>
                    <a:pt x="54864" y="0"/>
                  </a:lnTo>
                  <a:lnTo>
                    <a:pt x="0" y="0"/>
                  </a:lnTo>
                  <a:lnTo>
                    <a:pt x="0" y="4151376"/>
                  </a:lnTo>
                  <a:close/>
                </a:path>
              </a:pathLst>
            </a:custGeom>
            <a:ln w="25400">
              <a:solidFill>
                <a:srgbClr val="E887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77240" y="1624583"/>
              <a:ext cx="15002510" cy="640080"/>
            </a:xfrm>
            <a:custGeom>
              <a:avLst/>
              <a:gdLst/>
              <a:ahLst/>
              <a:cxnLst/>
              <a:rect l="l" t="t" r="r" b="b"/>
              <a:pathLst>
                <a:path w="15002510" h="640080">
                  <a:moveTo>
                    <a:pt x="14953361" y="0"/>
                  </a:moveTo>
                  <a:lnTo>
                    <a:pt x="48856" y="0"/>
                  </a:lnTo>
                  <a:lnTo>
                    <a:pt x="29837" y="3835"/>
                  </a:lnTo>
                  <a:lnTo>
                    <a:pt x="14308" y="14303"/>
                  </a:lnTo>
                  <a:lnTo>
                    <a:pt x="3838" y="29843"/>
                  </a:lnTo>
                  <a:lnTo>
                    <a:pt x="0" y="48895"/>
                  </a:lnTo>
                  <a:lnTo>
                    <a:pt x="0" y="591185"/>
                  </a:lnTo>
                  <a:lnTo>
                    <a:pt x="3838" y="610236"/>
                  </a:lnTo>
                  <a:lnTo>
                    <a:pt x="14308" y="625776"/>
                  </a:lnTo>
                  <a:lnTo>
                    <a:pt x="29837" y="636244"/>
                  </a:lnTo>
                  <a:lnTo>
                    <a:pt x="48856" y="640080"/>
                  </a:lnTo>
                  <a:lnTo>
                    <a:pt x="14953361" y="640080"/>
                  </a:lnTo>
                  <a:lnTo>
                    <a:pt x="14972412" y="636244"/>
                  </a:lnTo>
                  <a:lnTo>
                    <a:pt x="14987952" y="625776"/>
                  </a:lnTo>
                  <a:lnTo>
                    <a:pt x="14998420" y="610236"/>
                  </a:lnTo>
                  <a:lnTo>
                    <a:pt x="15002256" y="591185"/>
                  </a:lnTo>
                  <a:lnTo>
                    <a:pt x="15002256" y="48895"/>
                  </a:lnTo>
                  <a:lnTo>
                    <a:pt x="14998420" y="29843"/>
                  </a:lnTo>
                  <a:lnTo>
                    <a:pt x="14987952" y="14303"/>
                  </a:lnTo>
                  <a:lnTo>
                    <a:pt x="14972412" y="3835"/>
                  </a:lnTo>
                  <a:lnTo>
                    <a:pt x="14953361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646935" y="2624683"/>
            <a:ext cx="5585460" cy="2409825"/>
          </a:xfrm>
          <a:prstGeom prst="rect">
            <a:avLst/>
          </a:prstGeom>
        </p:spPr>
        <p:txBody>
          <a:bodyPr vert="horz" wrap="square" lIns="0" tIns="18415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450"/>
              </a:spcBef>
            </a:pPr>
            <a:r>
              <a:rPr sz="2150" spc="20" dirty="0">
                <a:latin typeface="Microsoft Sans Serif"/>
                <a:cs typeface="Microsoft Sans Serif"/>
              </a:rPr>
              <a:t>Refers</a:t>
            </a:r>
            <a:r>
              <a:rPr sz="2150" spc="10" dirty="0">
                <a:latin typeface="Microsoft Sans Serif"/>
                <a:cs typeface="Microsoft Sans Serif"/>
              </a:rPr>
              <a:t> </a:t>
            </a:r>
            <a:r>
              <a:rPr sz="2150" spc="145" dirty="0">
                <a:latin typeface="Microsoft Sans Serif"/>
                <a:cs typeface="Microsoft Sans Serif"/>
              </a:rPr>
              <a:t>to</a:t>
            </a:r>
            <a:r>
              <a:rPr sz="2150" spc="25" dirty="0">
                <a:latin typeface="Microsoft Sans Serif"/>
                <a:cs typeface="Microsoft Sans Serif"/>
              </a:rPr>
              <a:t> </a:t>
            </a:r>
            <a:r>
              <a:rPr sz="2150" spc="35" dirty="0">
                <a:latin typeface="Microsoft Sans Serif"/>
                <a:cs typeface="Microsoft Sans Serif"/>
              </a:rPr>
              <a:t>processes</a:t>
            </a:r>
            <a:r>
              <a:rPr sz="2150" spc="60" dirty="0">
                <a:latin typeface="Microsoft Sans Serif"/>
                <a:cs typeface="Microsoft Sans Serif"/>
              </a:rPr>
              <a:t> </a:t>
            </a:r>
            <a:r>
              <a:rPr sz="2150" spc="100" dirty="0">
                <a:latin typeface="Microsoft Sans Serif"/>
                <a:cs typeface="Microsoft Sans Serif"/>
              </a:rPr>
              <a:t>and</a:t>
            </a:r>
            <a:r>
              <a:rPr sz="2150" spc="-20" dirty="0">
                <a:latin typeface="Microsoft Sans Serif"/>
                <a:cs typeface="Microsoft Sans Serif"/>
              </a:rPr>
              <a:t> </a:t>
            </a:r>
            <a:r>
              <a:rPr sz="2150" spc="85" dirty="0">
                <a:latin typeface="Microsoft Sans Serif"/>
                <a:cs typeface="Microsoft Sans Serif"/>
              </a:rPr>
              <a:t>tools</a:t>
            </a:r>
            <a:r>
              <a:rPr sz="2150" spc="15" dirty="0">
                <a:latin typeface="Microsoft Sans Serif"/>
                <a:cs typeface="Microsoft Sans Serif"/>
              </a:rPr>
              <a:t> </a:t>
            </a:r>
            <a:r>
              <a:rPr sz="2150" spc="60" dirty="0">
                <a:latin typeface="Microsoft Sans Serif"/>
                <a:cs typeface="Microsoft Sans Serif"/>
              </a:rPr>
              <a:t>designed</a:t>
            </a:r>
            <a:r>
              <a:rPr sz="2150" spc="30" dirty="0">
                <a:latin typeface="Microsoft Sans Serif"/>
                <a:cs typeface="Microsoft Sans Serif"/>
              </a:rPr>
              <a:t> </a:t>
            </a:r>
            <a:r>
              <a:rPr sz="2150" spc="140" dirty="0">
                <a:latin typeface="Microsoft Sans Serif"/>
                <a:cs typeface="Microsoft Sans Serif"/>
              </a:rPr>
              <a:t>to</a:t>
            </a:r>
            <a:endParaRPr sz="215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  <a:spcBef>
                <a:spcPts val="1355"/>
              </a:spcBef>
            </a:pPr>
            <a:r>
              <a:rPr sz="2150" spc="110" dirty="0">
                <a:latin typeface="Microsoft Sans Serif"/>
                <a:cs typeface="Microsoft Sans Serif"/>
              </a:rPr>
              <a:t>protect</a:t>
            </a:r>
            <a:r>
              <a:rPr sz="2150" spc="-10" dirty="0">
                <a:latin typeface="Microsoft Sans Serif"/>
                <a:cs typeface="Microsoft Sans Serif"/>
              </a:rPr>
              <a:t> </a:t>
            </a:r>
            <a:r>
              <a:rPr sz="2150" spc="45" dirty="0">
                <a:latin typeface="Microsoft Sans Serif"/>
                <a:cs typeface="Microsoft Sans Serif"/>
              </a:rPr>
              <a:t>sensitive</a:t>
            </a:r>
            <a:r>
              <a:rPr sz="2150" spc="25" dirty="0">
                <a:latin typeface="Microsoft Sans Serif"/>
                <a:cs typeface="Microsoft Sans Serif"/>
              </a:rPr>
              <a:t> </a:t>
            </a:r>
            <a:r>
              <a:rPr sz="2150" spc="125" dirty="0">
                <a:latin typeface="Microsoft Sans Serif"/>
                <a:cs typeface="Microsoft Sans Serif"/>
              </a:rPr>
              <a:t>information</a:t>
            </a:r>
            <a:endParaRPr sz="21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850">
              <a:latin typeface="Microsoft Sans Serif"/>
              <a:cs typeface="Microsoft Sans Serif"/>
            </a:endParaRPr>
          </a:p>
          <a:p>
            <a:pPr marR="6350" algn="r">
              <a:lnSpc>
                <a:spcPct val="100000"/>
              </a:lnSpc>
            </a:pPr>
            <a:r>
              <a:rPr sz="2150" spc="30" dirty="0">
                <a:latin typeface="Microsoft Sans Serif"/>
                <a:cs typeface="Microsoft Sans Serif"/>
              </a:rPr>
              <a:t>Encompasses</a:t>
            </a:r>
            <a:r>
              <a:rPr sz="2150" spc="25" dirty="0">
                <a:latin typeface="Microsoft Sans Serif"/>
                <a:cs typeface="Microsoft Sans Serif"/>
              </a:rPr>
              <a:t> </a:t>
            </a:r>
            <a:r>
              <a:rPr sz="2150" spc="100" dirty="0">
                <a:latin typeface="Microsoft Sans Serif"/>
                <a:cs typeface="Microsoft Sans Serif"/>
              </a:rPr>
              <a:t>paper</a:t>
            </a:r>
            <a:r>
              <a:rPr sz="2150" spc="-30" dirty="0">
                <a:latin typeface="Microsoft Sans Serif"/>
                <a:cs typeface="Microsoft Sans Serif"/>
              </a:rPr>
              <a:t> </a:t>
            </a:r>
            <a:r>
              <a:rPr sz="2150" spc="100" dirty="0">
                <a:latin typeface="Microsoft Sans Serif"/>
                <a:cs typeface="Microsoft Sans Serif"/>
              </a:rPr>
              <a:t>documents</a:t>
            </a:r>
            <a:r>
              <a:rPr sz="2150" spc="30" dirty="0">
                <a:latin typeface="Microsoft Sans Serif"/>
                <a:cs typeface="Microsoft Sans Serif"/>
              </a:rPr>
              <a:t> </a:t>
            </a:r>
            <a:r>
              <a:rPr sz="2150" spc="100" dirty="0">
                <a:latin typeface="Microsoft Sans Serif"/>
                <a:cs typeface="Microsoft Sans Serif"/>
              </a:rPr>
              <a:t>and</a:t>
            </a:r>
            <a:r>
              <a:rPr sz="2150" spc="-25" dirty="0">
                <a:latin typeface="Microsoft Sans Serif"/>
                <a:cs typeface="Microsoft Sans Serif"/>
              </a:rPr>
              <a:t> </a:t>
            </a:r>
            <a:r>
              <a:rPr sz="2150" spc="75" dirty="0">
                <a:latin typeface="Microsoft Sans Serif"/>
                <a:cs typeface="Microsoft Sans Serif"/>
              </a:rPr>
              <a:t>digital</a:t>
            </a:r>
            <a:endParaRPr sz="2150">
              <a:latin typeface="Microsoft Sans Serif"/>
              <a:cs typeface="Microsoft Sans Serif"/>
            </a:endParaRPr>
          </a:p>
          <a:p>
            <a:pPr marR="5715" algn="r">
              <a:lnSpc>
                <a:spcPct val="100000"/>
              </a:lnSpc>
              <a:spcBef>
                <a:spcPts val="1380"/>
              </a:spcBef>
            </a:pPr>
            <a:r>
              <a:rPr sz="2150" spc="100" dirty="0">
                <a:latin typeface="Microsoft Sans Serif"/>
                <a:cs typeface="Microsoft Sans Serif"/>
              </a:rPr>
              <a:t>and</a:t>
            </a:r>
            <a:r>
              <a:rPr sz="2150" spc="-50" dirty="0">
                <a:latin typeface="Microsoft Sans Serif"/>
                <a:cs typeface="Microsoft Sans Serif"/>
              </a:rPr>
              <a:t> </a:t>
            </a:r>
            <a:r>
              <a:rPr sz="2150" spc="75" dirty="0">
                <a:latin typeface="Microsoft Sans Serif"/>
                <a:cs typeface="Microsoft Sans Serif"/>
              </a:rPr>
              <a:t>intellectual</a:t>
            </a:r>
            <a:r>
              <a:rPr sz="2150" spc="-10" dirty="0">
                <a:latin typeface="Microsoft Sans Serif"/>
                <a:cs typeface="Microsoft Sans Serif"/>
              </a:rPr>
              <a:t> </a:t>
            </a:r>
            <a:r>
              <a:rPr sz="2150" spc="120" dirty="0">
                <a:latin typeface="Microsoft Sans Serif"/>
                <a:cs typeface="Microsoft Sans Serif"/>
              </a:rPr>
              <a:t>property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372468" y="1738629"/>
            <a:ext cx="195961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b="1" spc="-6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200" b="1" spc="-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200" b="1" spc="-1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2200" b="1" spc="-5" dirty="0">
                <a:solidFill>
                  <a:srgbClr val="FFFFFF"/>
                </a:solidFill>
                <a:latin typeface="Tahoma"/>
                <a:cs typeface="Tahoma"/>
              </a:rPr>
              <a:t>erse</a:t>
            </a:r>
            <a:r>
              <a:rPr sz="2200" b="1" spc="-1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200" b="1" spc="3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200" b="1" spc="15" dirty="0">
                <a:solidFill>
                  <a:srgbClr val="FFFFFF"/>
                </a:solidFill>
                <a:latin typeface="Tahoma"/>
                <a:cs typeface="Tahoma"/>
              </a:rPr>
              <a:t>rity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285223" y="2633429"/>
            <a:ext cx="6449695" cy="2040255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sz="2150" spc="-20" dirty="0">
                <a:latin typeface="Microsoft Sans Serif"/>
                <a:cs typeface="Microsoft Sans Serif"/>
              </a:rPr>
              <a:t>Is</a:t>
            </a:r>
            <a:r>
              <a:rPr sz="2150" spc="15" dirty="0">
                <a:latin typeface="Microsoft Sans Serif"/>
                <a:cs typeface="Microsoft Sans Serif"/>
              </a:rPr>
              <a:t> a</a:t>
            </a:r>
            <a:r>
              <a:rPr sz="2150" spc="5" dirty="0">
                <a:latin typeface="Microsoft Sans Serif"/>
                <a:cs typeface="Microsoft Sans Serif"/>
              </a:rPr>
              <a:t> </a:t>
            </a:r>
            <a:r>
              <a:rPr sz="2150" spc="50" dirty="0">
                <a:latin typeface="Microsoft Sans Serif"/>
                <a:cs typeface="Microsoft Sans Serif"/>
              </a:rPr>
              <a:t>set</a:t>
            </a:r>
            <a:r>
              <a:rPr sz="2150" spc="25" dirty="0">
                <a:latin typeface="Microsoft Sans Serif"/>
                <a:cs typeface="Microsoft Sans Serif"/>
              </a:rPr>
              <a:t> </a:t>
            </a:r>
            <a:r>
              <a:rPr sz="2150" spc="130" dirty="0">
                <a:latin typeface="Microsoft Sans Serif"/>
                <a:cs typeface="Microsoft Sans Serif"/>
              </a:rPr>
              <a:t>of</a:t>
            </a:r>
            <a:r>
              <a:rPr sz="2150" spc="5" dirty="0">
                <a:latin typeface="Microsoft Sans Serif"/>
                <a:cs typeface="Microsoft Sans Serif"/>
              </a:rPr>
              <a:t> </a:t>
            </a:r>
            <a:r>
              <a:rPr sz="2150" spc="75" dirty="0">
                <a:latin typeface="Microsoft Sans Serif"/>
                <a:cs typeface="Microsoft Sans Serif"/>
              </a:rPr>
              <a:t>techniques</a:t>
            </a:r>
            <a:r>
              <a:rPr sz="2150" spc="15" dirty="0">
                <a:latin typeface="Microsoft Sans Serif"/>
                <a:cs typeface="Microsoft Sans Serif"/>
              </a:rPr>
              <a:t> </a:t>
            </a:r>
            <a:r>
              <a:rPr sz="2150" spc="65" dirty="0">
                <a:latin typeface="Microsoft Sans Serif"/>
                <a:cs typeface="Microsoft Sans Serif"/>
              </a:rPr>
              <a:t>used</a:t>
            </a:r>
            <a:r>
              <a:rPr sz="2150" spc="35" dirty="0">
                <a:latin typeface="Microsoft Sans Serif"/>
                <a:cs typeface="Microsoft Sans Serif"/>
              </a:rPr>
              <a:t> </a:t>
            </a:r>
            <a:r>
              <a:rPr sz="2150" spc="145" dirty="0">
                <a:latin typeface="Microsoft Sans Serif"/>
                <a:cs typeface="Microsoft Sans Serif"/>
              </a:rPr>
              <a:t>to</a:t>
            </a:r>
            <a:r>
              <a:rPr sz="2150" spc="25" dirty="0">
                <a:latin typeface="Microsoft Sans Serif"/>
                <a:cs typeface="Microsoft Sans Serif"/>
              </a:rPr>
              <a:t> </a:t>
            </a:r>
            <a:r>
              <a:rPr sz="2150" spc="110" dirty="0">
                <a:latin typeface="Microsoft Sans Serif"/>
                <a:cs typeface="Microsoft Sans Serif"/>
              </a:rPr>
              <a:t>protect</a:t>
            </a:r>
            <a:r>
              <a:rPr sz="2150" spc="20" dirty="0">
                <a:latin typeface="Microsoft Sans Serif"/>
                <a:cs typeface="Microsoft Sans Serif"/>
              </a:rPr>
              <a:t> </a:t>
            </a:r>
            <a:r>
              <a:rPr sz="2150" spc="110" dirty="0">
                <a:latin typeface="Microsoft Sans Serif"/>
                <a:cs typeface="Microsoft Sans Serif"/>
              </a:rPr>
              <a:t>the</a:t>
            </a:r>
            <a:r>
              <a:rPr sz="2150" spc="5" dirty="0">
                <a:latin typeface="Microsoft Sans Serif"/>
                <a:cs typeface="Microsoft Sans Serif"/>
              </a:rPr>
              <a:t> </a:t>
            </a:r>
            <a:r>
              <a:rPr sz="2150" spc="90" dirty="0">
                <a:latin typeface="Microsoft Sans Serif"/>
                <a:cs typeface="Microsoft Sans Serif"/>
              </a:rPr>
              <a:t>integrity</a:t>
            </a:r>
            <a:endParaRPr sz="21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2150" spc="130" dirty="0">
                <a:latin typeface="Microsoft Sans Serif"/>
                <a:cs typeface="Microsoft Sans Serif"/>
              </a:rPr>
              <a:t>of</a:t>
            </a:r>
            <a:r>
              <a:rPr sz="2150" spc="-10" dirty="0">
                <a:latin typeface="Microsoft Sans Serif"/>
                <a:cs typeface="Microsoft Sans Serif"/>
              </a:rPr>
              <a:t> </a:t>
            </a:r>
            <a:r>
              <a:rPr sz="2150" spc="85" dirty="0">
                <a:latin typeface="Microsoft Sans Serif"/>
                <a:cs typeface="Microsoft Sans Serif"/>
              </a:rPr>
              <a:t>networks,</a:t>
            </a:r>
            <a:r>
              <a:rPr sz="2150" spc="25" dirty="0">
                <a:latin typeface="Microsoft Sans Serif"/>
                <a:cs typeface="Microsoft Sans Serif"/>
              </a:rPr>
              <a:t> </a:t>
            </a:r>
            <a:r>
              <a:rPr sz="2150" spc="85" dirty="0">
                <a:latin typeface="Microsoft Sans Serif"/>
                <a:cs typeface="Microsoft Sans Serif"/>
              </a:rPr>
              <a:t>programs,</a:t>
            </a:r>
            <a:r>
              <a:rPr sz="2150" spc="30" dirty="0">
                <a:latin typeface="Microsoft Sans Serif"/>
                <a:cs typeface="Microsoft Sans Serif"/>
              </a:rPr>
              <a:t> </a:t>
            </a:r>
            <a:r>
              <a:rPr sz="2150" spc="105" dirty="0">
                <a:latin typeface="Microsoft Sans Serif"/>
                <a:cs typeface="Microsoft Sans Serif"/>
              </a:rPr>
              <a:t>and</a:t>
            </a:r>
            <a:r>
              <a:rPr sz="2150" spc="-25" dirty="0">
                <a:latin typeface="Microsoft Sans Serif"/>
                <a:cs typeface="Microsoft Sans Serif"/>
              </a:rPr>
              <a:t> </a:t>
            </a:r>
            <a:r>
              <a:rPr sz="2150" spc="85" dirty="0">
                <a:latin typeface="Microsoft Sans Serif"/>
                <a:cs typeface="Microsoft Sans Serif"/>
              </a:rPr>
              <a:t>data</a:t>
            </a:r>
            <a:endParaRPr sz="21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970"/>
              </a:spcBef>
            </a:pPr>
            <a:r>
              <a:rPr sz="2150" spc="-20" dirty="0">
                <a:latin typeface="Microsoft Sans Serif"/>
                <a:cs typeface="Microsoft Sans Serif"/>
              </a:rPr>
              <a:t>Is</a:t>
            </a:r>
            <a:r>
              <a:rPr sz="2150" spc="10" dirty="0">
                <a:latin typeface="Microsoft Sans Serif"/>
                <a:cs typeface="Microsoft Sans Serif"/>
              </a:rPr>
              <a:t> </a:t>
            </a:r>
            <a:r>
              <a:rPr sz="2150" spc="20" dirty="0">
                <a:latin typeface="Microsoft Sans Serif"/>
                <a:cs typeface="Microsoft Sans Serif"/>
              </a:rPr>
              <a:t>a</a:t>
            </a:r>
            <a:r>
              <a:rPr sz="2150" spc="5" dirty="0">
                <a:latin typeface="Microsoft Sans Serif"/>
                <a:cs typeface="Microsoft Sans Serif"/>
              </a:rPr>
              <a:t> </a:t>
            </a:r>
            <a:r>
              <a:rPr sz="2150" spc="120" dirty="0">
                <a:latin typeface="Microsoft Sans Serif"/>
                <a:cs typeface="Microsoft Sans Serif"/>
              </a:rPr>
              <a:t>component</a:t>
            </a:r>
            <a:r>
              <a:rPr sz="2150" spc="20" dirty="0">
                <a:latin typeface="Microsoft Sans Serif"/>
                <a:cs typeface="Microsoft Sans Serif"/>
              </a:rPr>
              <a:t> </a:t>
            </a:r>
            <a:r>
              <a:rPr sz="2150" spc="130" dirty="0">
                <a:latin typeface="Microsoft Sans Serif"/>
                <a:cs typeface="Microsoft Sans Serif"/>
              </a:rPr>
              <a:t>of</a:t>
            </a:r>
            <a:r>
              <a:rPr sz="2150" dirty="0">
                <a:latin typeface="Microsoft Sans Serif"/>
                <a:cs typeface="Microsoft Sans Serif"/>
              </a:rPr>
              <a:t> </a:t>
            </a:r>
            <a:r>
              <a:rPr sz="2150" spc="125" dirty="0">
                <a:latin typeface="Microsoft Sans Serif"/>
                <a:cs typeface="Microsoft Sans Serif"/>
              </a:rPr>
              <a:t>information</a:t>
            </a:r>
            <a:r>
              <a:rPr sz="2150" dirty="0">
                <a:latin typeface="Microsoft Sans Serif"/>
                <a:cs typeface="Microsoft Sans Serif"/>
              </a:rPr>
              <a:t> </a:t>
            </a:r>
            <a:r>
              <a:rPr sz="2150" spc="60" dirty="0">
                <a:latin typeface="Microsoft Sans Serif"/>
                <a:cs typeface="Microsoft Sans Serif"/>
              </a:rPr>
              <a:t>security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99535" y="1681352"/>
            <a:ext cx="292925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b="1" spc="-10" dirty="0">
                <a:solidFill>
                  <a:srgbClr val="FFFFFF"/>
                </a:solidFill>
                <a:latin typeface="Tahoma"/>
                <a:cs typeface="Tahoma"/>
              </a:rPr>
              <a:t>Information</a:t>
            </a:r>
            <a:r>
              <a:rPr sz="2200" b="1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b="1" spc="-20" dirty="0">
                <a:solidFill>
                  <a:srgbClr val="FFFFFF"/>
                </a:solidFill>
                <a:latin typeface="Tahoma"/>
                <a:cs typeface="Tahoma"/>
              </a:rPr>
              <a:t>Security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473695" y="2840227"/>
            <a:ext cx="1512570" cy="2199005"/>
            <a:chOff x="7473695" y="2840227"/>
            <a:chExt cx="1512570" cy="2199005"/>
          </a:xfrm>
        </p:grpSpPr>
        <p:sp>
          <p:nvSpPr>
            <p:cNvPr id="14" name="object 14"/>
            <p:cNvSpPr/>
            <p:nvPr/>
          </p:nvSpPr>
          <p:spPr>
            <a:xfrm>
              <a:off x="7473695" y="3203447"/>
              <a:ext cx="1512570" cy="0"/>
            </a:xfrm>
            <a:custGeom>
              <a:avLst/>
              <a:gdLst/>
              <a:ahLst/>
              <a:cxnLst/>
              <a:rect l="l" t="t" r="r" b="b"/>
              <a:pathLst>
                <a:path w="1512570">
                  <a:moveTo>
                    <a:pt x="0" y="0"/>
                  </a:moveTo>
                  <a:lnTo>
                    <a:pt x="1512061" y="0"/>
                  </a:lnTo>
                </a:path>
              </a:pathLst>
            </a:custGeom>
            <a:ln w="25400">
              <a:solidFill>
                <a:srgbClr val="EC7C3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854695" y="2852927"/>
              <a:ext cx="704215" cy="704215"/>
            </a:xfrm>
            <a:custGeom>
              <a:avLst/>
              <a:gdLst/>
              <a:ahLst/>
              <a:cxnLst/>
              <a:rect l="l" t="t" r="r" b="b"/>
              <a:pathLst>
                <a:path w="704215" h="704214">
                  <a:moveTo>
                    <a:pt x="352044" y="0"/>
                  </a:moveTo>
                  <a:lnTo>
                    <a:pt x="304271" y="3213"/>
                  </a:lnTo>
                  <a:lnTo>
                    <a:pt x="258453" y="12574"/>
                  </a:lnTo>
                  <a:lnTo>
                    <a:pt x="215009" y="27664"/>
                  </a:lnTo>
                  <a:lnTo>
                    <a:pt x="174356" y="48062"/>
                  </a:lnTo>
                  <a:lnTo>
                    <a:pt x="136916" y="73350"/>
                  </a:lnTo>
                  <a:lnTo>
                    <a:pt x="103108" y="103108"/>
                  </a:lnTo>
                  <a:lnTo>
                    <a:pt x="73350" y="136916"/>
                  </a:lnTo>
                  <a:lnTo>
                    <a:pt x="48062" y="174356"/>
                  </a:lnTo>
                  <a:lnTo>
                    <a:pt x="27664" y="215009"/>
                  </a:lnTo>
                  <a:lnTo>
                    <a:pt x="12574" y="258453"/>
                  </a:lnTo>
                  <a:lnTo>
                    <a:pt x="3213" y="304271"/>
                  </a:lnTo>
                  <a:lnTo>
                    <a:pt x="0" y="352044"/>
                  </a:lnTo>
                  <a:lnTo>
                    <a:pt x="3213" y="399816"/>
                  </a:lnTo>
                  <a:lnTo>
                    <a:pt x="12574" y="445634"/>
                  </a:lnTo>
                  <a:lnTo>
                    <a:pt x="27664" y="489078"/>
                  </a:lnTo>
                  <a:lnTo>
                    <a:pt x="48062" y="529731"/>
                  </a:lnTo>
                  <a:lnTo>
                    <a:pt x="73350" y="567171"/>
                  </a:lnTo>
                  <a:lnTo>
                    <a:pt x="103108" y="600979"/>
                  </a:lnTo>
                  <a:lnTo>
                    <a:pt x="136916" y="630737"/>
                  </a:lnTo>
                  <a:lnTo>
                    <a:pt x="174356" y="656025"/>
                  </a:lnTo>
                  <a:lnTo>
                    <a:pt x="215009" y="676423"/>
                  </a:lnTo>
                  <a:lnTo>
                    <a:pt x="258453" y="691513"/>
                  </a:lnTo>
                  <a:lnTo>
                    <a:pt x="304271" y="700874"/>
                  </a:lnTo>
                  <a:lnTo>
                    <a:pt x="352044" y="704088"/>
                  </a:lnTo>
                  <a:lnTo>
                    <a:pt x="399816" y="700874"/>
                  </a:lnTo>
                  <a:lnTo>
                    <a:pt x="445634" y="691513"/>
                  </a:lnTo>
                  <a:lnTo>
                    <a:pt x="489078" y="676423"/>
                  </a:lnTo>
                  <a:lnTo>
                    <a:pt x="529731" y="656025"/>
                  </a:lnTo>
                  <a:lnTo>
                    <a:pt x="567171" y="630737"/>
                  </a:lnTo>
                  <a:lnTo>
                    <a:pt x="600979" y="600979"/>
                  </a:lnTo>
                  <a:lnTo>
                    <a:pt x="630737" y="567171"/>
                  </a:lnTo>
                  <a:lnTo>
                    <a:pt x="656025" y="529731"/>
                  </a:lnTo>
                  <a:lnTo>
                    <a:pt x="676423" y="489078"/>
                  </a:lnTo>
                  <a:lnTo>
                    <a:pt x="691513" y="445634"/>
                  </a:lnTo>
                  <a:lnTo>
                    <a:pt x="700874" y="399816"/>
                  </a:lnTo>
                  <a:lnTo>
                    <a:pt x="704087" y="352044"/>
                  </a:lnTo>
                  <a:lnTo>
                    <a:pt x="700874" y="304271"/>
                  </a:lnTo>
                  <a:lnTo>
                    <a:pt x="691513" y="258453"/>
                  </a:lnTo>
                  <a:lnTo>
                    <a:pt x="676423" y="215009"/>
                  </a:lnTo>
                  <a:lnTo>
                    <a:pt x="656025" y="174356"/>
                  </a:lnTo>
                  <a:lnTo>
                    <a:pt x="630737" y="136916"/>
                  </a:lnTo>
                  <a:lnTo>
                    <a:pt x="600979" y="103108"/>
                  </a:lnTo>
                  <a:lnTo>
                    <a:pt x="567171" y="73350"/>
                  </a:lnTo>
                  <a:lnTo>
                    <a:pt x="529731" y="48062"/>
                  </a:lnTo>
                  <a:lnTo>
                    <a:pt x="489078" y="27664"/>
                  </a:lnTo>
                  <a:lnTo>
                    <a:pt x="445634" y="12574"/>
                  </a:lnTo>
                  <a:lnTo>
                    <a:pt x="399816" y="3213"/>
                  </a:lnTo>
                  <a:lnTo>
                    <a:pt x="3520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854695" y="2852927"/>
              <a:ext cx="704215" cy="704215"/>
            </a:xfrm>
            <a:custGeom>
              <a:avLst/>
              <a:gdLst/>
              <a:ahLst/>
              <a:cxnLst/>
              <a:rect l="l" t="t" r="r" b="b"/>
              <a:pathLst>
                <a:path w="704215" h="704214">
                  <a:moveTo>
                    <a:pt x="0" y="352044"/>
                  </a:moveTo>
                  <a:lnTo>
                    <a:pt x="3213" y="304271"/>
                  </a:lnTo>
                  <a:lnTo>
                    <a:pt x="12574" y="258453"/>
                  </a:lnTo>
                  <a:lnTo>
                    <a:pt x="27664" y="215009"/>
                  </a:lnTo>
                  <a:lnTo>
                    <a:pt x="48062" y="174356"/>
                  </a:lnTo>
                  <a:lnTo>
                    <a:pt x="73350" y="136916"/>
                  </a:lnTo>
                  <a:lnTo>
                    <a:pt x="103108" y="103108"/>
                  </a:lnTo>
                  <a:lnTo>
                    <a:pt x="136916" y="73350"/>
                  </a:lnTo>
                  <a:lnTo>
                    <a:pt x="174356" y="48062"/>
                  </a:lnTo>
                  <a:lnTo>
                    <a:pt x="215009" y="27664"/>
                  </a:lnTo>
                  <a:lnTo>
                    <a:pt x="258453" y="12574"/>
                  </a:lnTo>
                  <a:lnTo>
                    <a:pt x="304271" y="3213"/>
                  </a:lnTo>
                  <a:lnTo>
                    <a:pt x="352044" y="0"/>
                  </a:lnTo>
                  <a:lnTo>
                    <a:pt x="399816" y="3213"/>
                  </a:lnTo>
                  <a:lnTo>
                    <a:pt x="445634" y="12574"/>
                  </a:lnTo>
                  <a:lnTo>
                    <a:pt x="489078" y="27664"/>
                  </a:lnTo>
                  <a:lnTo>
                    <a:pt x="529731" y="48062"/>
                  </a:lnTo>
                  <a:lnTo>
                    <a:pt x="567171" y="73350"/>
                  </a:lnTo>
                  <a:lnTo>
                    <a:pt x="600979" y="103108"/>
                  </a:lnTo>
                  <a:lnTo>
                    <a:pt x="630737" y="136916"/>
                  </a:lnTo>
                  <a:lnTo>
                    <a:pt x="656025" y="174356"/>
                  </a:lnTo>
                  <a:lnTo>
                    <a:pt x="676423" y="215009"/>
                  </a:lnTo>
                  <a:lnTo>
                    <a:pt x="691513" y="258453"/>
                  </a:lnTo>
                  <a:lnTo>
                    <a:pt x="700874" y="304271"/>
                  </a:lnTo>
                  <a:lnTo>
                    <a:pt x="704087" y="352044"/>
                  </a:lnTo>
                  <a:lnTo>
                    <a:pt x="700874" y="399816"/>
                  </a:lnTo>
                  <a:lnTo>
                    <a:pt x="691513" y="445634"/>
                  </a:lnTo>
                  <a:lnTo>
                    <a:pt x="676423" y="489078"/>
                  </a:lnTo>
                  <a:lnTo>
                    <a:pt x="656025" y="529731"/>
                  </a:lnTo>
                  <a:lnTo>
                    <a:pt x="630737" y="567171"/>
                  </a:lnTo>
                  <a:lnTo>
                    <a:pt x="600979" y="600979"/>
                  </a:lnTo>
                  <a:lnTo>
                    <a:pt x="567171" y="630737"/>
                  </a:lnTo>
                  <a:lnTo>
                    <a:pt x="529731" y="656025"/>
                  </a:lnTo>
                  <a:lnTo>
                    <a:pt x="489078" y="676423"/>
                  </a:lnTo>
                  <a:lnTo>
                    <a:pt x="445634" y="691513"/>
                  </a:lnTo>
                  <a:lnTo>
                    <a:pt x="399816" y="700874"/>
                  </a:lnTo>
                  <a:lnTo>
                    <a:pt x="352044" y="704088"/>
                  </a:lnTo>
                  <a:lnTo>
                    <a:pt x="304271" y="700874"/>
                  </a:lnTo>
                  <a:lnTo>
                    <a:pt x="258453" y="691513"/>
                  </a:lnTo>
                  <a:lnTo>
                    <a:pt x="215009" y="676423"/>
                  </a:lnTo>
                  <a:lnTo>
                    <a:pt x="174356" y="656025"/>
                  </a:lnTo>
                  <a:lnTo>
                    <a:pt x="136916" y="630737"/>
                  </a:lnTo>
                  <a:lnTo>
                    <a:pt x="103108" y="600979"/>
                  </a:lnTo>
                  <a:lnTo>
                    <a:pt x="73350" y="567171"/>
                  </a:lnTo>
                  <a:lnTo>
                    <a:pt x="48062" y="529731"/>
                  </a:lnTo>
                  <a:lnTo>
                    <a:pt x="27664" y="489078"/>
                  </a:lnTo>
                  <a:lnTo>
                    <a:pt x="12574" y="445634"/>
                  </a:lnTo>
                  <a:lnTo>
                    <a:pt x="3213" y="399816"/>
                  </a:lnTo>
                  <a:lnTo>
                    <a:pt x="0" y="352044"/>
                  </a:lnTo>
                  <a:close/>
                </a:path>
              </a:pathLst>
            </a:custGeom>
            <a:ln w="254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958327" y="3002279"/>
              <a:ext cx="451484" cy="454659"/>
            </a:xfrm>
            <a:custGeom>
              <a:avLst/>
              <a:gdLst/>
              <a:ahLst/>
              <a:cxnLst/>
              <a:rect l="l" t="t" r="r" b="b"/>
              <a:pathLst>
                <a:path w="451484" h="454660">
                  <a:moveTo>
                    <a:pt x="225551" y="0"/>
                  </a:moveTo>
                  <a:lnTo>
                    <a:pt x="180053" y="4610"/>
                  </a:lnTo>
                  <a:lnTo>
                    <a:pt x="137695" y="17835"/>
                  </a:lnTo>
                  <a:lnTo>
                    <a:pt x="99379" y="38763"/>
                  </a:lnTo>
                  <a:lnTo>
                    <a:pt x="66008" y="66484"/>
                  </a:lnTo>
                  <a:lnTo>
                    <a:pt x="38482" y="100086"/>
                  </a:lnTo>
                  <a:lnTo>
                    <a:pt x="17704" y="138660"/>
                  </a:lnTo>
                  <a:lnTo>
                    <a:pt x="4576" y="181293"/>
                  </a:lnTo>
                  <a:lnTo>
                    <a:pt x="0" y="227075"/>
                  </a:lnTo>
                  <a:lnTo>
                    <a:pt x="4576" y="272858"/>
                  </a:lnTo>
                  <a:lnTo>
                    <a:pt x="17704" y="315491"/>
                  </a:lnTo>
                  <a:lnTo>
                    <a:pt x="38482" y="354065"/>
                  </a:lnTo>
                  <a:lnTo>
                    <a:pt x="66008" y="387667"/>
                  </a:lnTo>
                  <a:lnTo>
                    <a:pt x="99379" y="415388"/>
                  </a:lnTo>
                  <a:lnTo>
                    <a:pt x="137695" y="436316"/>
                  </a:lnTo>
                  <a:lnTo>
                    <a:pt x="180053" y="449541"/>
                  </a:lnTo>
                  <a:lnTo>
                    <a:pt x="225551" y="454152"/>
                  </a:lnTo>
                  <a:lnTo>
                    <a:pt x="270940" y="449541"/>
                  </a:lnTo>
                  <a:lnTo>
                    <a:pt x="313247" y="436316"/>
                  </a:lnTo>
                  <a:lnTo>
                    <a:pt x="351556" y="415388"/>
                  </a:lnTo>
                  <a:lnTo>
                    <a:pt x="384952" y="387667"/>
                  </a:lnTo>
                  <a:lnTo>
                    <a:pt x="412521" y="354065"/>
                  </a:lnTo>
                  <a:lnTo>
                    <a:pt x="433345" y="315491"/>
                  </a:lnTo>
                  <a:lnTo>
                    <a:pt x="446511" y="272858"/>
                  </a:lnTo>
                  <a:lnTo>
                    <a:pt x="451103" y="227075"/>
                  </a:lnTo>
                  <a:lnTo>
                    <a:pt x="225551" y="227075"/>
                  </a:lnTo>
                  <a:lnTo>
                    <a:pt x="225551" y="0"/>
                  </a:lnTo>
                  <a:close/>
                </a:path>
              </a:pathLst>
            </a:custGeom>
            <a:solidFill>
              <a:srgbClr val="E887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32647" y="2953511"/>
              <a:ext cx="225551" cy="22860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473695" y="4672583"/>
              <a:ext cx="1512570" cy="0"/>
            </a:xfrm>
            <a:custGeom>
              <a:avLst/>
              <a:gdLst/>
              <a:ahLst/>
              <a:cxnLst/>
              <a:rect l="l" t="t" r="r" b="b"/>
              <a:pathLst>
                <a:path w="1512570">
                  <a:moveTo>
                    <a:pt x="0" y="0"/>
                  </a:moveTo>
                  <a:lnTo>
                    <a:pt x="1512061" y="0"/>
                  </a:lnTo>
                </a:path>
              </a:pathLst>
            </a:custGeom>
            <a:ln w="25400">
              <a:solidFill>
                <a:srgbClr val="EC7C3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54695" y="4322063"/>
              <a:ext cx="704215" cy="704215"/>
            </a:xfrm>
            <a:custGeom>
              <a:avLst/>
              <a:gdLst/>
              <a:ahLst/>
              <a:cxnLst/>
              <a:rect l="l" t="t" r="r" b="b"/>
              <a:pathLst>
                <a:path w="704215" h="704214">
                  <a:moveTo>
                    <a:pt x="352044" y="0"/>
                  </a:moveTo>
                  <a:lnTo>
                    <a:pt x="304271" y="3213"/>
                  </a:lnTo>
                  <a:lnTo>
                    <a:pt x="258453" y="12574"/>
                  </a:lnTo>
                  <a:lnTo>
                    <a:pt x="215009" y="27664"/>
                  </a:lnTo>
                  <a:lnTo>
                    <a:pt x="174356" y="48062"/>
                  </a:lnTo>
                  <a:lnTo>
                    <a:pt x="136916" y="73350"/>
                  </a:lnTo>
                  <a:lnTo>
                    <a:pt x="103108" y="103108"/>
                  </a:lnTo>
                  <a:lnTo>
                    <a:pt x="73350" y="136916"/>
                  </a:lnTo>
                  <a:lnTo>
                    <a:pt x="48062" y="174356"/>
                  </a:lnTo>
                  <a:lnTo>
                    <a:pt x="27664" y="215009"/>
                  </a:lnTo>
                  <a:lnTo>
                    <a:pt x="12574" y="258453"/>
                  </a:lnTo>
                  <a:lnTo>
                    <a:pt x="3213" y="304271"/>
                  </a:lnTo>
                  <a:lnTo>
                    <a:pt x="0" y="352044"/>
                  </a:lnTo>
                  <a:lnTo>
                    <a:pt x="3213" y="399816"/>
                  </a:lnTo>
                  <a:lnTo>
                    <a:pt x="12574" y="445634"/>
                  </a:lnTo>
                  <a:lnTo>
                    <a:pt x="27664" y="489078"/>
                  </a:lnTo>
                  <a:lnTo>
                    <a:pt x="48062" y="529731"/>
                  </a:lnTo>
                  <a:lnTo>
                    <a:pt x="73350" y="567171"/>
                  </a:lnTo>
                  <a:lnTo>
                    <a:pt x="103108" y="600979"/>
                  </a:lnTo>
                  <a:lnTo>
                    <a:pt x="136916" y="630737"/>
                  </a:lnTo>
                  <a:lnTo>
                    <a:pt x="174356" y="656025"/>
                  </a:lnTo>
                  <a:lnTo>
                    <a:pt x="215009" y="676423"/>
                  </a:lnTo>
                  <a:lnTo>
                    <a:pt x="258453" y="691513"/>
                  </a:lnTo>
                  <a:lnTo>
                    <a:pt x="304271" y="700874"/>
                  </a:lnTo>
                  <a:lnTo>
                    <a:pt x="352044" y="704088"/>
                  </a:lnTo>
                  <a:lnTo>
                    <a:pt x="399816" y="700874"/>
                  </a:lnTo>
                  <a:lnTo>
                    <a:pt x="445634" y="691513"/>
                  </a:lnTo>
                  <a:lnTo>
                    <a:pt x="489078" y="676423"/>
                  </a:lnTo>
                  <a:lnTo>
                    <a:pt x="529731" y="656025"/>
                  </a:lnTo>
                  <a:lnTo>
                    <a:pt x="567171" y="630737"/>
                  </a:lnTo>
                  <a:lnTo>
                    <a:pt x="600979" y="600979"/>
                  </a:lnTo>
                  <a:lnTo>
                    <a:pt x="630737" y="567171"/>
                  </a:lnTo>
                  <a:lnTo>
                    <a:pt x="656025" y="529731"/>
                  </a:lnTo>
                  <a:lnTo>
                    <a:pt x="676423" y="489078"/>
                  </a:lnTo>
                  <a:lnTo>
                    <a:pt x="691513" y="445634"/>
                  </a:lnTo>
                  <a:lnTo>
                    <a:pt x="700874" y="399816"/>
                  </a:lnTo>
                  <a:lnTo>
                    <a:pt x="704087" y="352044"/>
                  </a:lnTo>
                  <a:lnTo>
                    <a:pt x="700874" y="304271"/>
                  </a:lnTo>
                  <a:lnTo>
                    <a:pt x="691513" y="258453"/>
                  </a:lnTo>
                  <a:lnTo>
                    <a:pt x="676423" y="215009"/>
                  </a:lnTo>
                  <a:lnTo>
                    <a:pt x="656025" y="174356"/>
                  </a:lnTo>
                  <a:lnTo>
                    <a:pt x="630737" y="136916"/>
                  </a:lnTo>
                  <a:lnTo>
                    <a:pt x="600979" y="103108"/>
                  </a:lnTo>
                  <a:lnTo>
                    <a:pt x="567171" y="73350"/>
                  </a:lnTo>
                  <a:lnTo>
                    <a:pt x="529731" y="48062"/>
                  </a:lnTo>
                  <a:lnTo>
                    <a:pt x="489078" y="27664"/>
                  </a:lnTo>
                  <a:lnTo>
                    <a:pt x="445634" y="12574"/>
                  </a:lnTo>
                  <a:lnTo>
                    <a:pt x="399816" y="3213"/>
                  </a:lnTo>
                  <a:lnTo>
                    <a:pt x="3520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4695" y="4322063"/>
              <a:ext cx="704215" cy="704215"/>
            </a:xfrm>
            <a:custGeom>
              <a:avLst/>
              <a:gdLst/>
              <a:ahLst/>
              <a:cxnLst/>
              <a:rect l="l" t="t" r="r" b="b"/>
              <a:pathLst>
                <a:path w="704215" h="704214">
                  <a:moveTo>
                    <a:pt x="0" y="352044"/>
                  </a:moveTo>
                  <a:lnTo>
                    <a:pt x="3213" y="304271"/>
                  </a:lnTo>
                  <a:lnTo>
                    <a:pt x="12574" y="258453"/>
                  </a:lnTo>
                  <a:lnTo>
                    <a:pt x="27664" y="215009"/>
                  </a:lnTo>
                  <a:lnTo>
                    <a:pt x="48062" y="174356"/>
                  </a:lnTo>
                  <a:lnTo>
                    <a:pt x="73350" y="136916"/>
                  </a:lnTo>
                  <a:lnTo>
                    <a:pt x="103108" y="103108"/>
                  </a:lnTo>
                  <a:lnTo>
                    <a:pt x="136916" y="73350"/>
                  </a:lnTo>
                  <a:lnTo>
                    <a:pt x="174356" y="48062"/>
                  </a:lnTo>
                  <a:lnTo>
                    <a:pt x="215009" y="27664"/>
                  </a:lnTo>
                  <a:lnTo>
                    <a:pt x="258453" y="12574"/>
                  </a:lnTo>
                  <a:lnTo>
                    <a:pt x="304271" y="3213"/>
                  </a:lnTo>
                  <a:lnTo>
                    <a:pt x="352044" y="0"/>
                  </a:lnTo>
                  <a:lnTo>
                    <a:pt x="399816" y="3213"/>
                  </a:lnTo>
                  <a:lnTo>
                    <a:pt x="445634" y="12574"/>
                  </a:lnTo>
                  <a:lnTo>
                    <a:pt x="489078" y="27664"/>
                  </a:lnTo>
                  <a:lnTo>
                    <a:pt x="529731" y="48062"/>
                  </a:lnTo>
                  <a:lnTo>
                    <a:pt x="567171" y="73350"/>
                  </a:lnTo>
                  <a:lnTo>
                    <a:pt x="600979" y="103108"/>
                  </a:lnTo>
                  <a:lnTo>
                    <a:pt x="630737" y="136916"/>
                  </a:lnTo>
                  <a:lnTo>
                    <a:pt x="656025" y="174356"/>
                  </a:lnTo>
                  <a:lnTo>
                    <a:pt x="676423" y="215009"/>
                  </a:lnTo>
                  <a:lnTo>
                    <a:pt x="691513" y="258453"/>
                  </a:lnTo>
                  <a:lnTo>
                    <a:pt x="700874" y="304271"/>
                  </a:lnTo>
                  <a:lnTo>
                    <a:pt x="704087" y="352044"/>
                  </a:lnTo>
                  <a:lnTo>
                    <a:pt x="700874" y="399816"/>
                  </a:lnTo>
                  <a:lnTo>
                    <a:pt x="691513" y="445634"/>
                  </a:lnTo>
                  <a:lnTo>
                    <a:pt x="676423" y="489078"/>
                  </a:lnTo>
                  <a:lnTo>
                    <a:pt x="656025" y="529731"/>
                  </a:lnTo>
                  <a:lnTo>
                    <a:pt x="630737" y="567171"/>
                  </a:lnTo>
                  <a:lnTo>
                    <a:pt x="600979" y="600979"/>
                  </a:lnTo>
                  <a:lnTo>
                    <a:pt x="567171" y="630737"/>
                  </a:lnTo>
                  <a:lnTo>
                    <a:pt x="529731" y="656025"/>
                  </a:lnTo>
                  <a:lnTo>
                    <a:pt x="489078" y="676423"/>
                  </a:lnTo>
                  <a:lnTo>
                    <a:pt x="445634" y="691513"/>
                  </a:lnTo>
                  <a:lnTo>
                    <a:pt x="399816" y="700874"/>
                  </a:lnTo>
                  <a:lnTo>
                    <a:pt x="352044" y="704088"/>
                  </a:lnTo>
                  <a:lnTo>
                    <a:pt x="304271" y="700874"/>
                  </a:lnTo>
                  <a:lnTo>
                    <a:pt x="258453" y="691513"/>
                  </a:lnTo>
                  <a:lnTo>
                    <a:pt x="215009" y="676423"/>
                  </a:lnTo>
                  <a:lnTo>
                    <a:pt x="174356" y="656025"/>
                  </a:lnTo>
                  <a:lnTo>
                    <a:pt x="136916" y="630737"/>
                  </a:lnTo>
                  <a:lnTo>
                    <a:pt x="103108" y="600979"/>
                  </a:lnTo>
                  <a:lnTo>
                    <a:pt x="73350" y="567171"/>
                  </a:lnTo>
                  <a:lnTo>
                    <a:pt x="48062" y="529731"/>
                  </a:lnTo>
                  <a:lnTo>
                    <a:pt x="27664" y="489078"/>
                  </a:lnTo>
                  <a:lnTo>
                    <a:pt x="12574" y="445634"/>
                  </a:lnTo>
                  <a:lnTo>
                    <a:pt x="3213" y="399816"/>
                  </a:lnTo>
                  <a:lnTo>
                    <a:pt x="0" y="352044"/>
                  </a:lnTo>
                  <a:close/>
                </a:path>
              </a:pathLst>
            </a:custGeom>
            <a:ln w="254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028431" y="4443983"/>
              <a:ext cx="368935" cy="353695"/>
            </a:xfrm>
            <a:custGeom>
              <a:avLst/>
              <a:gdLst/>
              <a:ahLst/>
              <a:cxnLst/>
              <a:rect l="l" t="t" r="r" b="b"/>
              <a:pathLst>
                <a:path w="368934" h="353695">
                  <a:moveTo>
                    <a:pt x="368807" y="0"/>
                  </a:moveTo>
                  <a:lnTo>
                    <a:pt x="0" y="0"/>
                  </a:lnTo>
                  <a:lnTo>
                    <a:pt x="0" y="353567"/>
                  </a:lnTo>
                  <a:lnTo>
                    <a:pt x="368807" y="353567"/>
                  </a:lnTo>
                  <a:lnTo>
                    <a:pt x="368807" y="0"/>
                  </a:lnTo>
                  <a:close/>
                </a:path>
              </a:pathLst>
            </a:custGeom>
            <a:solidFill>
              <a:srgbClr val="E887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028431" y="4443983"/>
              <a:ext cx="368935" cy="353695"/>
            </a:xfrm>
            <a:custGeom>
              <a:avLst/>
              <a:gdLst/>
              <a:ahLst/>
              <a:cxnLst/>
              <a:rect l="l" t="t" r="r" b="b"/>
              <a:pathLst>
                <a:path w="368934" h="353695">
                  <a:moveTo>
                    <a:pt x="0" y="353567"/>
                  </a:moveTo>
                  <a:lnTo>
                    <a:pt x="368807" y="353567"/>
                  </a:lnTo>
                  <a:lnTo>
                    <a:pt x="368807" y="0"/>
                  </a:lnTo>
                  <a:lnTo>
                    <a:pt x="0" y="0"/>
                  </a:lnTo>
                  <a:lnTo>
                    <a:pt x="0" y="35356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955279" y="4620767"/>
              <a:ext cx="256540" cy="247015"/>
            </a:xfrm>
            <a:custGeom>
              <a:avLst/>
              <a:gdLst/>
              <a:ahLst/>
              <a:cxnLst/>
              <a:rect l="l" t="t" r="r" b="b"/>
              <a:pathLst>
                <a:path w="256540" h="247014">
                  <a:moveTo>
                    <a:pt x="256031" y="0"/>
                  </a:moveTo>
                  <a:lnTo>
                    <a:pt x="0" y="0"/>
                  </a:lnTo>
                  <a:lnTo>
                    <a:pt x="0" y="246887"/>
                  </a:lnTo>
                  <a:lnTo>
                    <a:pt x="256031" y="246887"/>
                  </a:lnTo>
                  <a:lnTo>
                    <a:pt x="256031" y="0"/>
                  </a:lnTo>
                  <a:close/>
                </a:path>
              </a:pathLst>
            </a:custGeom>
            <a:solidFill>
              <a:srgbClr val="E887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955279" y="4620767"/>
              <a:ext cx="256540" cy="247015"/>
            </a:xfrm>
            <a:custGeom>
              <a:avLst/>
              <a:gdLst/>
              <a:ahLst/>
              <a:cxnLst/>
              <a:rect l="l" t="t" r="r" b="b"/>
              <a:pathLst>
                <a:path w="256540" h="247014">
                  <a:moveTo>
                    <a:pt x="0" y="246887"/>
                  </a:moveTo>
                  <a:lnTo>
                    <a:pt x="256031" y="246887"/>
                  </a:lnTo>
                  <a:lnTo>
                    <a:pt x="256031" y="0"/>
                  </a:lnTo>
                  <a:lnTo>
                    <a:pt x="0" y="0"/>
                  </a:lnTo>
                  <a:lnTo>
                    <a:pt x="0" y="24688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026907" y="4529073"/>
              <a:ext cx="298450" cy="250825"/>
            </a:xfrm>
            <a:custGeom>
              <a:avLst/>
              <a:gdLst/>
              <a:ahLst/>
              <a:cxnLst/>
              <a:rect l="l" t="t" r="r" b="b"/>
              <a:pathLst>
                <a:path w="298450" h="250825">
                  <a:moveTo>
                    <a:pt x="34036" y="172592"/>
                  </a:moveTo>
                  <a:lnTo>
                    <a:pt x="0" y="250698"/>
                  </a:lnTo>
                  <a:lnTo>
                    <a:pt x="82931" y="231012"/>
                  </a:lnTo>
                  <a:lnTo>
                    <a:pt x="69325" y="214756"/>
                  </a:lnTo>
                  <a:lnTo>
                    <a:pt x="52832" y="214756"/>
                  </a:lnTo>
                  <a:lnTo>
                    <a:pt x="44703" y="205104"/>
                  </a:lnTo>
                  <a:lnTo>
                    <a:pt x="54437" y="196968"/>
                  </a:lnTo>
                  <a:lnTo>
                    <a:pt x="34036" y="172592"/>
                  </a:lnTo>
                  <a:close/>
                </a:path>
                <a:path w="298450" h="250825">
                  <a:moveTo>
                    <a:pt x="54437" y="196968"/>
                  </a:moveTo>
                  <a:lnTo>
                    <a:pt x="44703" y="205104"/>
                  </a:lnTo>
                  <a:lnTo>
                    <a:pt x="52832" y="214756"/>
                  </a:lnTo>
                  <a:lnTo>
                    <a:pt x="62536" y="206645"/>
                  </a:lnTo>
                  <a:lnTo>
                    <a:pt x="54437" y="196968"/>
                  </a:lnTo>
                  <a:close/>
                </a:path>
                <a:path w="298450" h="250825">
                  <a:moveTo>
                    <a:pt x="62536" y="206645"/>
                  </a:moveTo>
                  <a:lnTo>
                    <a:pt x="52832" y="214756"/>
                  </a:lnTo>
                  <a:lnTo>
                    <a:pt x="69325" y="214756"/>
                  </a:lnTo>
                  <a:lnTo>
                    <a:pt x="62536" y="206645"/>
                  </a:lnTo>
                  <a:close/>
                </a:path>
                <a:path w="298450" h="250825">
                  <a:moveTo>
                    <a:pt x="290068" y="0"/>
                  </a:moveTo>
                  <a:lnTo>
                    <a:pt x="54437" y="196968"/>
                  </a:lnTo>
                  <a:lnTo>
                    <a:pt x="62536" y="206645"/>
                  </a:lnTo>
                  <a:lnTo>
                    <a:pt x="298196" y="9651"/>
                  </a:lnTo>
                  <a:lnTo>
                    <a:pt x="2900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02528" y="306451"/>
            <a:ext cx="425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4" dirty="0">
                <a:latin typeface="Arial"/>
                <a:cs typeface="Arial"/>
              </a:rPr>
              <a:t>Virtual</a:t>
            </a:r>
            <a:r>
              <a:rPr spc="-80" dirty="0">
                <a:latin typeface="Arial"/>
                <a:cs typeface="Arial"/>
              </a:rPr>
              <a:t> </a:t>
            </a:r>
            <a:r>
              <a:rPr spc="95" dirty="0">
                <a:latin typeface="Arial"/>
                <a:cs typeface="Arial"/>
              </a:rPr>
              <a:t>Private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170" dirty="0">
                <a:latin typeface="Arial"/>
                <a:cs typeface="Arial"/>
              </a:rPr>
              <a:t>Network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45379" y="737616"/>
            <a:ext cx="6416039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276855" y="1493519"/>
            <a:ext cx="11393805" cy="1226820"/>
          </a:xfrm>
          <a:custGeom>
            <a:avLst/>
            <a:gdLst/>
            <a:ahLst/>
            <a:cxnLst/>
            <a:rect l="l" t="t" r="r" b="b"/>
            <a:pathLst>
              <a:path w="11393805" h="1226820">
                <a:moveTo>
                  <a:pt x="0" y="204470"/>
                </a:moveTo>
                <a:lnTo>
                  <a:pt x="5401" y="157594"/>
                </a:lnTo>
                <a:lnTo>
                  <a:pt x="20786" y="114559"/>
                </a:lnTo>
                <a:lnTo>
                  <a:pt x="44926" y="76593"/>
                </a:lnTo>
                <a:lnTo>
                  <a:pt x="76593" y="44926"/>
                </a:lnTo>
                <a:lnTo>
                  <a:pt x="114559" y="20786"/>
                </a:lnTo>
                <a:lnTo>
                  <a:pt x="157594" y="5401"/>
                </a:lnTo>
                <a:lnTo>
                  <a:pt x="204469" y="0"/>
                </a:lnTo>
                <a:lnTo>
                  <a:pt x="11188954" y="0"/>
                </a:lnTo>
                <a:lnTo>
                  <a:pt x="11235829" y="5401"/>
                </a:lnTo>
                <a:lnTo>
                  <a:pt x="11278864" y="20786"/>
                </a:lnTo>
                <a:lnTo>
                  <a:pt x="11316830" y="44926"/>
                </a:lnTo>
                <a:lnTo>
                  <a:pt x="11348497" y="76593"/>
                </a:lnTo>
                <a:lnTo>
                  <a:pt x="11372637" y="114559"/>
                </a:lnTo>
                <a:lnTo>
                  <a:pt x="11388022" y="157594"/>
                </a:lnTo>
                <a:lnTo>
                  <a:pt x="11393424" y="204470"/>
                </a:lnTo>
                <a:lnTo>
                  <a:pt x="11393424" y="1022350"/>
                </a:lnTo>
                <a:lnTo>
                  <a:pt x="11388022" y="1069225"/>
                </a:lnTo>
                <a:lnTo>
                  <a:pt x="11372637" y="1112260"/>
                </a:lnTo>
                <a:lnTo>
                  <a:pt x="11348497" y="1150226"/>
                </a:lnTo>
                <a:lnTo>
                  <a:pt x="11316830" y="1181893"/>
                </a:lnTo>
                <a:lnTo>
                  <a:pt x="11278864" y="1206033"/>
                </a:lnTo>
                <a:lnTo>
                  <a:pt x="11235829" y="1221418"/>
                </a:lnTo>
                <a:lnTo>
                  <a:pt x="11188954" y="1226819"/>
                </a:lnTo>
                <a:lnTo>
                  <a:pt x="204469" y="1226819"/>
                </a:lnTo>
                <a:lnTo>
                  <a:pt x="157594" y="1221418"/>
                </a:lnTo>
                <a:lnTo>
                  <a:pt x="114559" y="1206033"/>
                </a:lnTo>
                <a:lnTo>
                  <a:pt x="76593" y="1181893"/>
                </a:lnTo>
                <a:lnTo>
                  <a:pt x="44926" y="1150226"/>
                </a:lnTo>
                <a:lnTo>
                  <a:pt x="20786" y="1112260"/>
                </a:lnTo>
                <a:lnTo>
                  <a:pt x="5401" y="1069225"/>
                </a:lnTo>
                <a:lnTo>
                  <a:pt x="0" y="1022350"/>
                </a:lnTo>
                <a:lnTo>
                  <a:pt x="0" y="204470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818002" y="1576197"/>
            <a:ext cx="1030732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95"/>
              </a:spcBef>
            </a:pPr>
            <a:r>
              <a:rPr sz="2200" spc="-85" dirty="0">
                <a:solidFill>
                  <a:srgbClr val="3E3E3E"/>
                </a:solidFill>
                <a:latin typeface="Microsoft Sans Serif"/>
                <a:cs typeface="Microsoft Sans Serif"/>
              </a:rPr>
              <a:t>VPN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extends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corporate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securely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via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encrypted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packets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sent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out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via </a:t>
            </a:r>
            <a:r>
              <a:rPr sz="2200" spc="-5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virtual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connections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over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public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internet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distant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offices,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home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workers,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salespeople,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business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partners.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71315" y="3497579"/>
            <a:ext cx="8604504" cy="4302252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02528" y="306451"/>
            <a:ext cx="425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4" dirty="0">
                <a:latin typeface="Arial"/>
                <a:cs typeface="Arial"/>
              </a:rPr>
              <a:t>Virtual</a:t>
            </a:r>
            <a:r>
              <a:rPr spc="-80" dirty="0">
                <a:latin typeface="Arial"/>
                <a:cs typeface="Arial"/>
              </a:rPr>
              <a:t> </a:t>
            </a:r>
            <a:r>
              <a:rPr spc="95" dirty="0">
                <a:latin typeface="Arial"/>
                <a:cs typeface="Arial"/>
              </a:rPr>
              <a:t>Private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170" dirty="0">
                <a:latin typeface="Arial"/>
                <a:cs typeface="Arial"/>
              </a:rPr>
              <a:t>Network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45379" y="737616"/>
            <a:ext cx="6416039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872488" y="4525517"/>
            <a:ext cx="180149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955">
              <a:lnSpc>
                <a:spcPct val="100000"/>
              </a:lnSpc>
              <a:spcBef>
                <a:spcPts val="95"/>
              </a:spcBef>
            </a:pP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Increases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sz="2200" spc="-9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span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65060" y="4428566"/>
            <a:ext cx="272097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95"/>
              </a:spcBef>
            </a:pP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Accesses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their</a:t>
            </a:r>
            <a:endParaRPr sz="22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corporate</a:t>
            </a:r>
            <a:r>
              <a:rPr sz="2200" spc="-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enterprise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392659" y="4333113"/>
            <a:ext cx="261175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0335" marR="5080" indent="-12827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Communicates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with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business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partners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51172" y="8043773"/>
            <a:ext cx="299720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Helps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being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efficient</a:t>
            </a:r>
            <a:endParaRPr sz="22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</a:pP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effective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06914" y="8043773"/>
            <a:ext cx="217424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Helps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grow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their</a:t>
            </a:r>
            <a:endParaRPr sz="2200">
              <a:latin typeface="Microsoft Sans Serif"/>
              <a:cs typeface="Microsoft Sans Serif"/>
            </a:endParaRPr>
          </a:p>
          <a:p>
            <a:pPr marL="635" algn="ctr">
              <a:lnSpc>
                <a:spcPct val="100000"/>
              </a:lnSpc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business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62455" y="2141220"/>
            <a:ext cx="2699004" cy="202603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41235" y="2157983"/>
            <a:ext cx="2971800" cy="203923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591288" y="2020823"/>
            <a:ext cx="2212848" cy="221284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273296" y="5146547"/>
            <a:ext cx="2737104" cy="2735326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9826752" y="5710516"/>
            <a:ext cx="2280285" cy="1914525"/>
          </a:xfrm>
          <a:custGeom>
            <a:avLst/>
            <a:gdLst/>
            <a:ahLst/>
            <a:cxnLst/>
            <a:rect l="l" t="t" r="r" b="b"/>
            <a:pathLst>
              <a:path w="2280284" h="1914525">
                <a:moveTo>
                  <a:pt x="1750974" y="693115"/>
                </a:moveTo>
                <a:lnTo>
                  <a:pt x="1750174" y="679335"/>
                </a:lnTo>
                <a:lnTo>
                  <a:pt x="1744548" y="666762"/>
                </a:lnTo>
                <a:lnTo>
                  <a:pt x="1734400" y="657885"/>
                </a:lnTo>
                <a:lnTo>
                  <a:pt x="1721434" y="653859"/>
                </a:lnTo>
                <a:lnTo>
                  <a:pt x="1707642" y="654659"/>
                </a:lnTo>
                <a:lnTo>
                  <a:pt x="1695069" y="660311"/>
                </a:lnTo>
                <a:lnTo>
                  <a:pt x="1346568" y="937780"/>
                </a:lnTo>
                <a:lnTo>
                  <a:pt x="896988" y="750646"/>
                </a:lnTo>
                <a:lnTo>
                  <a:pt x="888619" y="748601"/>
                </a:lnTo>
                <a:lnTo>
                  <a:pt x="880046" y="748766"/>
                </a:lnTo>
                <a:lnTo>
                  <a:pt x="871880" y="750951"/>
                </a:lnTo>
                <a:lnTo>
                  <a:pt x="864717" y="754951"/>
                </a:lnTo>
                <a:lnTo>
                  <a:pt x="382892" y="1099058"/>
                </a:lnTo>
                <a:lnTo>
                  <a:pt x="373684" y="1108875"/>
                </a:lnTo>
                <a:lnTo>
                  <a:pt x="368909" y="1121105"/>
                </a:lnTo>
                <a:lnTo>
                  <a:pt x="368973" y="1134148"/>
                </a:lnTo>
                <a:lnTo>
                  <a:pt x="408698" y="1161440"/>
                </a:lnTo>
                <a:lnTo>
                  <a:pt x="415150" y="1159294"/>
                </a:lnTo>
                <a:lnTo>
                  <a:pt x="888390" y="821626"/>
                </a:lnTo>
                <a:lnTo>
                  <a:pt x="1340116" y="1008722"/>
                </a:lnTo>
                <a:lnTo>
                  <a:pt x="1348816" y="1010767"/>
                </a:lnTo>
                <a:lnTo>
                  <a:pt x="1358125" y="1010602"/>
                </a:lnTo>
                <a:lnTo>
                  <a:pt x="1367040" y="1008418"/>
                </a:lnTo>
                <a:lnTo>
                  <a:pt x="1374533" y="1004417"/>
                </a:lnTo>
                <a:lnTo>
                  <a:pt x="1738096" y="716229"/>
                </a:lnTo>
                <a:lnTo>
                  <a:pt x="1746948" y="706081"/>
                </a:lnTo>
                <a:lnTo>
                  <a:pt x="1750974" y="693115"/>
                </a:lnTo>
                <a:close/>
              </a:path>
              <a:path w="2280284" h="1914525">
                <a:moveTo>
                  <a:pt x="1996211" y="367817"/>
                </a:moveTo>
                <a:lnTo>
                  <a:pt x="1994065" y="361365"/>
                </a:lnTo>
                <a:lnTo>
                  <a:pt x="1991906" y="354914"/>
                </a:lnTo>
                <a:lnTo>
                  <a:pt x="1991906" y="350608"/>
                </a:lnTo>
                <a:lnTo>
                  <a:pt x="1985454" y="339852"/>
                </a:lnTo>
                <a:lnTo>
                  <a:pt x="1983308" y="333400"/>
                </a:lnTo>
                <a:lnTo>
                  <a:pt x="1974697" y="324802"/>
                </a:lnTo>
                <a:lnTo>
                  <a:pt x="1972551" y="320497"/>
                </a:lnTo>
                <a:lnTo>
                  <a:pt x="1959635" y="307594"/>
                </a:lnTo>
                <a:lnTo>
                  <a:pt x="1953183" y="305435"/>
                </a:lnTo>
                <a:lnTo>
                  <a:pt x="1948878" y="301142"/>
                </a:lnTo>
                <a:lnTo>
                  <a:pt x="1931670" y="294690"/>
                </a:lnTo>
                <a:lnTo>
                  <a:pt x="1927364" y="290385"/>
                </a:lnTo>
                <a:lnTo>
                  <a:pt x="1908009" y="283933"/>
                </a:lnTo>
                <a:lnTo>
                  <a:pt x="1903704" y="281774"/>
                </a:lnTo>
                <a:lnTo>
                  <a:pt x="1901558" y="281774"/>
                </a:lnTo>
                <a:lnTo>
                  <a:pt x="1897253" y="279628"/>
                </a:lnTo>
                <a:lnTo>
                  <a:pt x="1892947" y="275323"/>
                </a:lnTo>
                <a:lnTo>
                  <a:pt x="1888642" y="275323"/>
                </a:lnTo>
                <a:lnTo>
                  <a:pt x="1884337" y="271030"/>
                </a:lnTo>
                <a:lnTo>
                  <a:pt x="1880044" y="271030"/>
                </a:lnTo>
                <a:lnTo>
                  <a:pt x="1867128" y="258114"/>
                </a:lnTo>
                <a:lnTo>
                  <a:pt x="1867128" y="253822"/>
                </a:lnTo>
                <a:lnTo>
                  <a:pt x="1864982" y="251663"/>
                </a:lnTo>
                <a:lnTo>
                  <a:pt x="1864982" y="232308"/>
                </a:lnTo>
                <a:lnTo>
                  <a:pt x="1867128" y="228003"/>
                </a:lnTo>
                <a:lnTo>
                  <a:pt x="1867128" y="225856"/>
                </a:lnTo>
                <a:lnTo>
                  <a:pt x="1869287" y="223697"/>
                </a:lnTo>
                <a:lnTo>
                  <a:pt x="1869287" y="219405"/>
                </a:lnTo>
                <a:lnTo>
                  <a:pt x="1880044" y="208648"/>
                </a:lnTo>
                <a:lnTo>
                  <a:pt x="1884337" y="206489"/>
                </a:lnTo>
                <a:lnTo>
                  <a:pt x="1888642" y="206489"/>
                </a:lnTo>
                <a:lnTo>
                  <a:pt x="1892947" y="204343"/>
                </a:lnTo>
                <a:lnTo>
                  <a:pt x="1918766" y="204343"/>
                </a:lnTo>
                <a:lnTo>
                  <a:pt x="1923072" y="206489"/>
                </a:lnTo>
                <a:lnTo>
                  <a:pt x="1927364" y="206489"/>
                </a:lnTo>
                <a:lnTo>
                  <a:pt x="1931670" y="208648"/>
                </a:lnTo>
                <a:lnTo>
                  <a:pt x="1935975" y="208648"/>
                </a:lnTo>
                <a:lnTo>
                  <a:pt x="1940280" y="210794"/>
                </a:lnTo>
                <a:lnTo>
                  <a:pt x="1946732" y="210794"/>
                </a:lnTo>
                <a:lnTo>
                  <a:pt x="1948878" y="212953"/>
                </a:lnTo>
                <a:lnTo>
                  <a:pt x="1951037" y="212953"/>
                </a:lnTo>
                <a:lnTo>
                  <a:pt x="1961794" y="217246"/>
                </a:lnTo>
                <a:lnTo>
                  <a:pt x="1968246" y="169926"/>
                </a:lnTo>
                <a:lnTo>
                  <a:pt x="1968246" y="161328"/>
                </a:lnTo>
                <a:lnTo>
                  <a:pt x="1959635" y="159169"/>
                </a:lnTo>
                <a:lnTo>
                  <a:pt x="1957489" y="159169"/>
                </a:lnTo>
                <a:lnTo>
                  <a:pt x="1953183" y="157022"/>
                </a:lnTo>
                <a:lnTo>
                  <a:pt x="1948878" y="157022"/>
                </a:lnTo>
                <a:lnTo>
                  <a:pt x="1946732" y="154876"/>
                </a:lnTo>
                <a:lnTo>
                  <a:pt x="1940280" y="154876"/>
                </a:lnTo>
                <a:lnTo>
                  <a:pt x="1935975" y="152717"/>
                </a:lnTo>
                <a:lnTo>
                  <a:pt x="1927364" y="152717"/>
                </a:lnTo>
                <a:lnTo>
                  <a:pt x="1925218" y="150571"/>
                </a:lnTo>
                <a:lnTo>
                  <a:pt x="1918766" y="150571"/>
                </a:lnTo>
                <a:lnTo>
                  <a:pt x="1918766" y="109702"/>
                </a:lnTo>
                <a:lnTo>
                  <a:pt x="1867128" y="109702"/>
                </a:lnTo>
                <a:lnTo>
                  <a:pt x="1867128" y="152717"/>
                </a:lnTo>
                <a:lnTo>
                  <a:pt x="1864982" y="152717"/>
                </a:lnTo>
                <a:lnTo>
                  <a:pt x="1852079" y="157022"/>
                </a:lnTo>
                <a:lnTo>
                  <a:pt x="1845614" y="161328"/>
                </a:lnTo>
                <a:lnTo>
                  <a:pt x="1839163" y="163474"/>
                </a:lnTo>
                <a:lnTo>
                  <a:pt x="1821954" y="180682"/>
                </a:lnTo>
                <a:lnTo>
                  <a:pt x="1817649" y="187134"/>
                </a:lnTo>
                <a:lnTo>
                  <a:pt x="1813356" y="191439"/>
                </a:lnTo>
                <a:lnTo>
                  <a:pt x="1800440" y="230149"/>
                </a:lnTo>
                <a:lnTo>
                  <a:pt x="1800440" y="255968"/>
                </a:lnTo>
                <a:lnTo>
                  <a:pt x="1804746" y="268871"/>
                </a:lnTo>
                <a:lnTo>
                  <a:pt x="1804746" y="273177"/>
                </a:lnTo>
                <a:lnTo>
                  <a:pt x="1817649" y="294690"/>
                </a:lnTo>
                <a:lnTo>
                  <a:pt x="1821954" y="298983"/>
                </a:lnTo>
                <a:lnTo>
                  <a:pt x="1824101" y="303288"/>
                </a:lnTo>
                <a:lnTo>
                  <a:pt x="1837016" y="316191"/>
                </a:lnTo>
                <a:lnTo>
                  <a:pt x="1843468" y="318350"/>
                </a:lnTo>
                <a:lnTo>
                  <a:pt x="1847773" y="322643"/>
                </a:lnTo>
                <a:lnTo>
                  <a:pt x="1864982" y="329095"/>
                </a:lnTo>
                <a:lnTo>
                  <a:pt x="1875739" y="335559"/>
                </a:lnTo>
                <a:lnTo>
                  <a:pt x="1888642" y="339852"/>
                </a:lnTo>
                <a:lnTo>
                  <a:pt x="1892947" y="342011"/>
                </a:lnTo>
                <a:lnTo>
                  <a:pt x="1895094" y="342011"/>
                </a:lnTo>
                <a:lnTo>
                  <a:pt x="1899399" y="344157"/>
                </a:lnTo>
                <a:lnTo>
                  <a:pt x="1903704" y="348462"/>
                </a:lnTo>
                <a:lnTo>
                  <a:pt x="1908009" y="348462"/>
                </a:lnTo>
                <a:lnTo>
                  <a:pt x="1914461" y="354914"/>
                </a:lnTo>
                <a:lnTo>
                  <a:pt x="1916607" y="354914"/>
                </a:lnTo>
                <a:lnTo>
                  <a:pt x="1925218" y="363512"/>
                </a:lnTo>
                <a:lnTo>
                  <a:pt x="1925218" y="365671"/>
                </a:lnTo>
                <a:lnTo>
                  <a:pt x="1927364" y="369963"/>
                </a:lnTo>
                <a:lnTo>
                  <a:pt x="1927364" y="372122"/>
                </a:lnTo>
                <a:lnTo>
                  <a:pt x="1929523" y="376428"/>
                </a:lnTo>
                <a:lnTo>
                  <a:pt x="1929523" y="393636"/>
                </a:lnTo>
                <a:lnTo>
                  <a:pt x="1927364" y="397929"/>
                </a:lnTo>
                <a:lnTo>
                  <a:pt x="1914461" y="410832"/>
                </a:lnTo>
                <a:lnTo>
                  <a:pt x="1910156" y="412991"/>
                </a:lnTo>
                <a:lnTo>
                  <a:pt x="1908009" y="415137"/>
                </a:lnTo>
                <a:lnTo>
                  <a:pt x="1903704" y="415137"/>
                </a:lnTo>
                <a:lnTo>
                  <a:pt x="1901558" y="417296"/>
                </a:lnTo>
                <a:lnTo>
                  <a:pt x="1899399" y="417296"/>
                </a:lnTo>
                <a:lnTo>
                  <a:pt x="1895094" y="419442"/>
                </a:lnTo>
                <a:lnTo>
                  <a:pt x="1858530" y="419442"/>
                </a:lnTo>
                <a:lnTo>
                  <a:pt x="1854225" y="417296"/>
                </a:lnTo>
                <a:lnTo>
                  <a:pt x="1847773" y="417296"/>
                </a:lnTo>
                <a:lnTo>
                  <a:pt x="1834857" y="410832"/>
                </a:lnTo>
                <a:lnTo>
                  <a:pt x="1830565" y="410832"/>
                </a:lnTo>
                <a:lnTo>
                  <a:pt x="1826260" y="408686"/>
                </a:lnTo>
                <a:lnTo>
                  <a:pt x="1824101" y="408686"/>
                </a:lnTo>
                <a:lnTo>
                  <a:pt x="1821954" y="406539"/>
                </a:lnTo>
                <a:lnTo>
                  <a:pt x="1817649" y="406539"/>
                </a:lnTo>
                <a:lnTo>
                  <a:pt x="1815503" y="404380"/>
                </a:lnTo>
                <a:lnTo>
                  <a:pt x="1813356" y="404380"/>
                </a:lnTo>
                <a:lnTo>
                  <a:pt x="1800440" y="397929"/>
                </a:lnTo>
                <a:lnTo>
                  <a:pt x="1793989" y="451700"/>
                </a:lnTo>
                <a:lnTo>
                  <a:pt x="1793989" y="458165"/>
                </a:lnTo>
                <a:lnTo>
                  <a:pt x="1800440" y="460311"/>
                </a:lnTo>
                <a:lnTo>
                  <a:pt x="1809051" y="458165"/>
                </a:lnTo>
                <a:lnTo>
                  <a:pt x="1830565" y="466763"/>
                </a:lnTo>
                <a:lnTo>
                  <a:pt x="1834857" y="466763"/>
                </a:lnTo>
                <a:lnTo>
                  <a:pt x="1839163" y="468909"/>
                </a:lnTo>
                <a:lnTo>
                  <a:pt x="1845614" y="468909"/>
                </a:lnTo>
                <a:lnTo>
                  <a:pt x="1858530" y="473214"/>
                </a:lnTo>
                <a:lnTo>
                  <a:pt x="1873592" y="473214"/>
                </a:lnTo>
                <a:lnTo>
                  <a:pt x="1873592" y="516191"/>
                </a:lnTo>
                <a:lnTo>
                  <a:pt x="1925218" y="516191"/>
                </a:lnTo>
                <a:lnTo>
                  <a:pt x="1925218" y="471068"/>
                </a:lnTo>
                <a:lnTo>
                  <a:pt x="1927364" y="471068"/>
                </a:lnTo>
                <a:lnTo>
                  <a:pt x="1940280" y="466763"/>
                </a:lnTo>
                <a:lnTo>
                  <a:pt x="1946732" y="462457"/>
                </a:lnTo>
                <a:lnTo>
                  <a:pt x="1953183" y="460311"/>
                </a:lnTo>
                <a:lnTo>
                  <a:pt x="1957489" y="456006"/>
                </a:lnTo>
                <a:lnTo>
                  <a:pt x="1963940" y="451700"/>
                </a:lnTo>
                <a:lnTo>
                  <a:pt x="1972551" y="443103"/>
                </a:lnTo>
                <a:lnTo>
                  <a:pt x="1976843" y="436651"/>
                </a:lnTo>
                <a:lnTo>
                  <a:pt x="1981149" y="432346"/>
                </a:lnTo>
                <a:lnTo>
                  <a:pt x="1983308" y="425894"/>
                </a:lnTo>
                <a:lnTo>
                  <a:pt x="1987600" y="419442"/>
                </a:lnTo>
                <a:lnTo>
                  <a:pt x="1996211" y="393636"/>
                </a:lnTo>
                <a:lnTo>
                  <a:pt x="1996211" y="367817"/>
                </a:lnTo>
                <a:close/>
              </a:path>
              <a:path w="2280284" h="1914525">
                <a:moveTo>
                  <a:pt x="2209190" y="311899"/>
                </a:moveTo>
                <a:lnTo>
                  <a:pt x="2205799" y="265353"/>
                </a:lnTo>
                <a:lnTo>
                  <a:pt x="2195957" y="221094"/>
                </a:lnTo>
                <a:lnTo>
                  <a:pt x="2180120" y="179552"/>
                </a:lnTo>
                <a:lnTo>
                  <a:pt x="2158784" y="141185"/>
                </a:lnTo>
                <a:lnTo>
                  <a:pt x="2140343" y="116903"/>
                </a:lnTo>
                <a:lnTo>
                  <a:pt x="2140343" y="314045"/>
                </a:lnTo>
                <a:lnTo>
                  <a:pt x="2135365" y="363397"/>
                </a:lnTo>
                <a:lnTo>
                  <a:pt x="2121090" y="409181"/>
                </a:lnTo>
                <a:lnTo>
                  <a:pt x="2098484" y="450481"/>
                </a:lnTo>
                <a:lnTo>
                  <a:pt x="2068550" y="486371"/>
                </a:lnTo>
                <a:lnTo>
                  <a:pt x="2032254" y="515899"/>
                </a:lnTo>
                <a:lnTo>
                  <a:pt x="1990598" y="538149"/>
                </a:lnTo>
                <a:lnTo>
                  <a:pt x="1944547" y="552170"/>
                </a:lnTo>
                <a:lnTo>
                  <a:pt x="1895094" y="557060"/>
                </a:lnTo>
                <a:lnTo>
                  <a:pt x="1845652" y="552081"/>
                </a:lnTo>
                <a:lnTo>
                  <a:pt x="1799615" y="537806"/>
                </a:lnTo>
                <a:lnTo>
                  <a:pt x="1757959" y="515213"/>
                </a:lnTo>
                <a:lnTo>
                  <a:pt x="1721675" y="485292"/>
                </a:lnTo>
                <a:lnTo>
                  <a:pt x="1691741" y="449021"/>
                </a:lnTo>
                <a:lnTo>
                  <a:pt x="1669148" y="407365"/>
                </a:lnTo>
                <a:lnTo>
                  <a:pt x="1654873" y="361340"/>
                </a:lnTo>
                <a:lnTo>
                  <a:pt x="1649895" y="311899"/>
                </a:lnTo>
                <a:lnTo>
                  <a:pt x="1654962" y="262547"/>
                </a:lnTo>
                <a:lnTo>
                  <a:pt x="1669453" y="216750"/>
                </a:lnTo>
                <a:lnTo>
                  <a:pt x="1692313" y="175437"/>
                </a:lnTo>
                <a:lnTo>
                  <a:pt x="1722475" y="139547"/>
                </a:lnTo>
                <a:lnTo>
                  <a:pt x="1758899" y="110007"/>
                </a:lnTo>
                <a:lnTo>
                  <a:pt x="1800517" y="87757"/>
                </a:lnTo>
                <a:lnTo>
                  <a:pt x="1846275" y="73723"/>
                </a:lnTo>
                <a:lnTo>
                  <a:pt x="1895094" y="68834"/>
                </a:lnTo>
                <a:lnTo>
                  <a:pt x="1944547" y="73812"/>
                </a:lnTo>
                <a:lnTo>
                  <a:pt x="1990598" y="88087"/>
                </a:lnTo>
                <a:lnTo>
                  <a:pt x="2032254" y="110693"/>
                </a:lnTo>
                <a:lnTo>
                  <a:pt x="2068550" y="140627"/>
                </a:lnTo>
                <a:lnTo>
                  <a:pt x="2098484" y="176911"/>
                </a:lnTo>
                <a:lnTo>
                  <a:pt x="2121090" y="218554"/>
                </a:lnTo>
                <a:lnTo>
                  <a:pt x="2135365" y="264604"/>
                </a:lnTo>
                <a:lnTo>
                  <a:pt x="2140343" y="314045"/>
                </a:lnTo>
                <a:lnTo>
                  <a:pt x="2140343" y="116903"/>
                </a:lnTo>
                <a:lnTo>
                  <a:pt x="2132419" y="106464"/>
                </a:lnTo>
                <a:lnTo>
                  <a:pt x="2101481" y="75831"/>
                </a:lnTo>
                <a:lnTo>
                  <a:pt x="2092083" y="68834"/>
                </a:lnTo>
                <a:lnTo>
                  <a:pt x="2066467" y="49745"/>
                </a:lnTo>
                <a:lnTo>
                  <a:pt x="2027847" y="28663"/>
                </a:lnTo>
                <a:lnTo>
                  <a:pt x="1986102" y="13042"/>
                </a:lnTo>
                <a:lnTo>
                  <a:pt x="1941690" y="3340"/>
                </a:lnTo>
                <a:lnTo>
                  <a:pt x="1895094" y="0"/>
                </a:lnTo>
                <a:lnTo>
                  <a:pt x="1848573" y="3390"/>
                </a:lnTo>
                <a:lnTo>
                  <a:pt x="1804301" y="13233"/>
                </a:lnTo>
                <a:lnTo>
                  <a:pt x="1762772" y="29057"/>
                </a:lnTo>
                <a:lnTo>
                  <a:pt x="1724406" y="50393"/>
                </a:lnTo>
                <a:lnTo>
                  <a:pt x="1689684" y="76758"/>
                </a:lnTo>
                <a:lnTo>
                  <a:pt x="1659051" y="107683"/>
                </a:lnTo>
                <a:lnTo>
                  <a:pt x="1632966" y="142697"/>
                </a:lnTo>
                <a:lnTo>
                  <a:pt x="1611884" y="181305"/>
                </a:lnTo>
                <a:lnTo>
                  <a:pt x="1596250" y="223050"/>
                </a:lnTo>
                <a:lnTo>
                  <a:pt x="1586547" y="267462"/>
                </a:lnTo>
                <a:lnTo>
                  <a:pt x="1583207" y="314045"/>
                </a:lnTo>
                <a:lnTo>
                  <a:pt x="1586598" y="360578"/>
                </a:lnTo>
                <a:lnTo>
                  <a:pt x="1596428" y="404837"/>
                </a:lnTo>
                <a:lnTo>
                  <a:pt x="1612226" y="446379"/>
                </a:lnTo>
                <a:lnTo>
                  <a:pt x="1633499" y="484733"/>
                </a:lnTo>
                <a:lnTo>
                  <a:pt x="1659775" y="519455"/>
                </a:lnTo>
                <a:lnTo>
                  <a:pt x="1690560" y="550075"/>
                </a:lnTo>
                <a:lnTo>
                  <a:pt x="1725358" y="576160"/>
                </a:lnTo>
                <a:lnTo>
                  <a:pt x="1763699" y="597230"/>
                </a:lnTo>
                <a:lnTo>
                  <a:pt x="1805089" y="612851"/>
                </a:lnTo>
                <a:lnTo>
                  <a:pt x="1849056" y="622554"/>
                </a:lnTo>
                <a:lnTo>
                  <a:pt x="1895094" y="625894"/>
                </a:lnTo>
                <a:lnTo>
                  <a:pt x="1941207" y="622503"/>
                </a:lnTo>
                <a:lnTo>
                  <a:pt x="1985314" y="612660"/>
                </a:lnTo>
                <a:lnTo>
                  <a:pt x="2026920" y="596836"/>
                </a:lnTo>
                <a:lnTo>
                  <a:pt x="2065528" y="575513"/>
                </a:lnTo>
                <a:lnTo>
                  <a:pt x="2090077" y="557060"/>
                </a:lnTo>
                <a:lnTo>
                  <a:pt x="2100605" y="549148"/>
                </a:lnTo>
                <a:lnTo>
                  <a:pt x="2131682" y="518223"/>
                </a:lnTo>
                <a:lnTo>
                  <a:pt x="2158238" y="483222"/>
                </a:lnTo>
                <a:lnTo>
                  <a:pt x="2179777" y="444614"/>
                </a:lnTo>
                <a:lnTo>
                  <a:pt x="2195779" y="402882"/>
                </a:lnTo>
                <a:lnTo>
                  <a:pt x="2205748" y="358482"/>
                </a:lnTo>
                <a:lnTo>
                  <a:pt x="2209190" y="311899"/>
                </a:lnTo>
                <a:close/>
              </a:path>
              <a:path w="2280284" h="1914525">
                <a:moveTo>
                  <a:pt x="2280132" y="1879815"/>
                </a:moveTo>
                <a:lnTo>
                  <a:pt x="2278723" y="1866265"/>
                </a:lnTo>
                <a:lnTo>
                  <a:pt x="2272068" y="1855355"/>
                </a:lnTo>
                <a:lnTo>
                  <a:pt x="2261400" y="1848053"/>
                </a:lnTo>
                <a:lnTo>
                  <a:pt x="2247912" y="1845398"/>
                </a:lnTo>
                <a:lnTo>
                  <a:pt x="2088718" y="1845398"/>
                </a:lnTo>
                <a:lnTo>
                  <a:pt x="2088718" y="884008"/>
                </a:lnTo>
                <a:lnTo>
                  <a:pt x="2088718" y="849591"/>
                </a:lnTo>
                <a:lnTo>
                  <a:pt x="2086063" y="836053"/>
                </a:lnTo>
                <a:lnTo>
                  <a:pt x="2078761" y="825131"/>
                </a:lnTo>
                <a:lnTo>
                  <a:pt x="2067839" y="817829"/>
                </a:lnTo>
                <a:lnTo>
                  <a:pt x="2054301" y="815174"/>
                </a:lnTo>
                <a:lnTo>
                  <a:pt x="2019871" y="815174"/>
                </a:lnTo>
                <a:lnTo>
                  <a:pt x="2019871" y="884008"/>
                </a:lnTo>
                <a:lnTo>
                  <a:pt x="2019871" y="1845398"/>
                </a:lnTo>
                <a:lnTo>
                  <a:pt x="1772475" y="1845398"/>
                </a:lnTo>
                <a:lnTo>
                  <a:pt x="1772475" y="884008"/>
                </a:lnTo>
                <a:lnTo>
                  <a:pt x="2019871" y="884008"/>
                </a:lnTo>
                <a:lnTo>
                  <a:pt x="2019871" y="815174"/>
                </a:lnTo>
                <a:lnTo>
                  <a:pt x="1738096" y="815174"/>
                </a:lnTo>
                <a:lnTo>
                  <a:pt x="1724558" y="817829"/>
                </a:lnTo>
                <a:lnTo>
                  <a:pt x="1713623" y="825131"/>
                </a:lnTo>
                <a:lnTo>
                  <a:pt x="1706333" y="836053"/>
                </a:lnTo>
                <a:lnTo>
                  <a:pt x="1703679" y="849591"/>
                </a:lnTo>
                <a:lnTo>
                  <a:pt x="1703679" y="1845398"/>
                </a:lnTo>
                <a:lnTo>
                  <a:pt x="1587512" y="1845398"/>
                </a:lnTo>
                <a:lnTo>
                  <a:pt x="1587512" y="1228128"/>
                </a:lnTo>
                <a:lnTo>
                  <a:pt x="1587512" y="1193711"/>
                </a:lnTo>
                <a:lnTo>
                  <a:pt x="1584858" y="1180160"/>
                </a:lnTo>
                <a:lnTo>
                  <a:pt x="1577555" y="1169238"/>
                </a:lnTo>
                <a:lnTo>
                  <a:pt x="1566633" y="1161948"/>
                </a:lnTo>
                <a:lnTo>
                  <a:pt x="1553095" y="1159294"/>
                </a:lnTo>
                <a:lnTo>
                  <a:pt x="1516519" y="1159294"/>
                </a:lnTo>
                <a:lnTo>
                  <a:pt x="1516519" y="1228128"/>
                </a:lnTo>
                <a:lnTo>
                  <a:pt x="1516519" y="1845398"/>
                </a:lnTo>
                <a:lnTo>
                  <a:pt x="1269123" y="1845398"/>
                </a:lnTo>
                <a:lnTo>
                  <a:pt x="1269123" y="1228128"/>
                </a:lnTo>
                <a:lnTo>
                  <a:pt x="1516519" y="1228128"/>
                </a:lnTo>
                <a:lnTo>
                  <a:pt x="1516519" y="1159294"/>
                </a:lnTo>
                <a:lnTo>
                  <a:pt x="1234744" y="1159294"/>
                </a:lnTo>
                <a:lnTo>
                  <a:pt x="1221193" y="1161948"/>
                </a:lnTo>
                <a:lnTo>
                  <a:pt x="1210271" y="1169238"/>
                </a:lnTo>
                <a:lnTo>
                  <a:pt x="1202982" y="1180160"/>
                </a:lnTo>
                <a:lnTo>
                  <a:pt x="1200327" y="1193711"/>
                </a:lnTo>
                <a:lnTo>
                  <a:pt x="1200327" y="1845398"/>
                </a:lnTo>
                <a:lnTo>
                  <a:pt x="1084148" y="1845398"/>
                </a:lnTo>
                <a:lnTo>
                  <a:pt x="1084148" y="1176502"/>
                </a:lnTo>
                <a:lnTo>
                  <a:pt x="1084148" y="1142085"/>
                </a:lnTo>
                <a:lnTo>
                  <a:pt x="1081493" y="1128534"/>
                </a:lnTo>
                <a:lnTo>
                  <a:pt x="1074204" y="1117612"/>
                </a:lnTo>
                <a:lnTo>
                  <a:pt x="1063282" y="1110322"/>
                </a:lnTo>
                <a:lnTo>
                  <a:pt x="1049731" y="1107668"/>
                </a:lnTo>
                <a:lnTo>
                  <a:pt x="1015314" y="1107668"/>
                </a:lnTo>
                <a:lnTo>
                  <a:pt x="1015314" y="1176502"/>
                </a:lnTo>
                <a:lnTo>
                  <a:pt x="1015314" y="1845398"/>
                </a:lnTo>
                <a:lnTo>
                  <a:pt x="767918" y="1845398"/>
                </a:lnTo>
                <a:lnTo>
                  <a:pt x="767918" y="1176502"/>
                </a:lnTo>
                <a:lnTo>
                  <a:pt x="1015314" y="1176502"/>
                </a:lnTo>
                <a:lnTo>
                  <a:pt x="1015314" y="1107668"/>
                </a:lnTo>
                <a:lnTo>
                  <a:pt x="733539" y="1107668"/>
                </a:lnTo>
                <a:lnTo>
                  <a:pt x="719988" y="1110322"/>
                </a:lnTo>
                <a:lnTo>
                  <a:pt x="709066" y="1117612"/>
                </a:lnTo>
                <a:lnTo>
                  <a:pt x="701776" y="1128534"/>
                </a:lnTo>
                <a:lnTo>
                  <a:pt x="699122" y="1142085"/>
                </a:lnTo>
                <a:lnTo>
                  <a:pt x="699122" y="1845398"/>
                </a:lnTo>
                <a:lnTo>
                  <a:pt x="582942" y="1845398"/>
                </a:lnTo>
                <a:lnTo>
                  <a:pt x="582942" y="1378686"/>
                </a:lnTo>
                <a:lnTo>
                  <a:pt x="582942" y="1344282"/>
                </a:lnTo>
                <a:lnTo>
                  <a:pt x="580288" y="1330731"/>
                </a:lnTo>
                <a:lnTo>
                  <a:pt x="572998" y="1319809"/>
                </a:lnTo>
                <a:lnTo>
                  <a:pt x="562076" y="1312519"/>
                </a:lnTo>
                <a:lnTo>
                  <a:pt x="548525" y="1309865"/>
                </a:lnTo>
                <a:lnTo>
                  <a:pt x="511949" y="1309865"/>
                </a:lnTo>
                <a:lnTo>
                  <a:pt x="511949" y="1378686"/>
                </a:lnTo>
                <a:lnTo>
                  <a:pt x="511949" y="1845398"/>
                </a:lnTo>
                <a:lnTo>
                  <a:pt x="264579" y="1845398"/>
                </a:lnTo>
                <a:lnTo>
                  <a:pt x="264579" y="1378686"/>
                </a:lnTo>
                <a:lnTo>
                  <a:pt x="511949" y="1378686"/>
                </a:lnTo>
                <a:lnTo>
                  <a:pt x="511949" y="1309865"/>
                </a:lnTo>
                <a:lnTo>
                  <a:pt x="230162" y="1309865"/>
                </a:lnTo>
                <a:lnTo>
                  <a:pt x="216611" y="1312519"/>
                </a:lnTo>
                <a:lnTo>
                  <a:pt x="205689" y="1319809"/>
                </a:lnTo>
                <a:lnTo>
                  <a:pt x="198399" y="1330731"/>
                </a:lnTo>
                <a:lnTo>
                  <a:pt x="195745" y="1344282"/>
                </a:lnTo>
                <a:lnTo>
                  <a:pt x="195745" y="1845398"/>
                </a:lnTo>
                <a:lnTo>
                  <a:pt x="34417" y="1845398"/>
                </a:lnTo>
                <a:lnTo>
                  <a:pt x="20866" y="1848053"/>
                </a:lnTo>
                <a:lnTo>
                  <a:pt x="9944" y="1855355"/>
                </a:lnTo>
                <a:lnTo>
                  <a:pt x="2654" y="1866265"/>
                </a:lnTo>
                <a:lnTo>
                  <a:pt x="0" y="1879815"/>
                </a:lnTo>
                <a:lnTo>
                  <a:pt x="2654" y="1893354"/>
                </a:lnTo>
                <a:lnTo>
                  <a:pt x="9944" y="1904276"/>
                </a:lnTo>
                <a:lnTo>
                  <a:pt x="20866" y="1911578"/>
                </a:lnTo>
                <a:lnTo>
                  <a:pt x="34417" y="1914232"/>
                </a:lnTo>
                <a:lnTo>
                  <a:pt x="2245753" y="1914232"/>
                </a:lnTo>
                <a:lnTo>
                  <a:pt x="2259279" y="1911578"/>
                </a:lnTo>
                <a:lnTo>
                  <a:pt x="2270188" y="1904276"/>
                </a:lnTo>
                <a:lnTo>
                  <a:pt x="2277478" y="1893354"/>
                </a:lnTo>
                <a:lnTo>
                  <a:pt x="2280132" y="18798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22240" y="306451"/>
            <a:ext cx="58140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latin typeface="Arial"/>
                <a:cs typeface="Arial"/>
              </a:rPr>
              <a:t>Types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80" dirty="0">
                <a:latin typeface="Arial"/>
                <a:cs typeface="Arial"/>
              </a:rPr>
              <a:t>of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114" dirty="0">
                <a:latin typeface="Arial"/>
                <a:cs typeface="Arial"/>
              </a:rPr>
              <a:t>Virtual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95" dirty="0">
                <a:latin typeface="Arial"/>
                <a:cs typeface="Arial"/>
              </a:rPr>
              <a:t>Private</a:t>
            </a:r>
            <a:r>
              <a:rPr spc="-50" dirty="0">
                <a:latin typeface="Arial"/>
                <a:cs typeface="Arial"/>
              </a:rPr>
              <a:t> </a:t>
            </a:r>
            <a:r>
              <a:rPr spc="170" dirty="0">
                <a:latin typeface="Arial"/>
                <a:cs typeface="Arial"/>
              </a:rPr>
              <a:t>Network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84676" y="783336"/>
            <a:ext cx="8538972" cy="3657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89903" y="2302764"/>
            <a:ext cx="5390388" cy="420928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646919" y="4759452"/>
            <a:ext cx="4502150" cy="46228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857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225"/>
              </a:spcBef>
            </a:pPr>
            <a:r>
              <a:rPr sz="2400" b="1" spc="80" dirty="0">
                <a:solidFill>
                  <a:srgbClr val="3E3E3E"/>
                </a:solidFill>
                <a:latin typeface="Arial"/>
                <a:cs typeface="Arial"/>
              </a:rPr>
              <a:t>Remote</a:t>
            </a:r>
            <a:r>
              <a:rPr sz="2400" b="1"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400" b="1" spc="-50" dirty="0">
                <a:solidFill>
                  <a:srgbClr val="3E3E3E"/>
                </a:solidFill>
                <a:latin typeface="Arial"/>
                <a:cs typeface="Arial"/>
              </a:rPr>
              <a:t>access</a:t>
            </a:r>
            <a:r>
              <a:rPr sz="2400" b="1" spc="-7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400" b="1" spc="25" dirty="0">
                <a:solidFill>
                  <a:srgbClr val="3E3E3E"/>
                </a:solidFill>
                <a:latin typeface="Arial"/>
                <a:cs typeface="Arial"/>
              </a:rPr>
              <a:t>VPN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33420" y="3181045"/>
            <a:ext cx="200913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40" dirty="0">
                <a:solidFill>
                  <a:srgbClr val="3E3E3E"/>
                </a:solidFill>
                <a:latin typeface="Arial"/>
                <a:cs typeface="Arial"/>
              </a:rPr>
              <a:t>Intranet</a:t>
            </a:r>
            <a:r>
              <a:rPr sz="2400" b="1" spc="-10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400" b="1" spc="25" dirty="0">
                <a:solidFill>
                  <a:srgbClr val="3E3E3E"/>
                </a:solidFill>
                <a:latin typeface="Arial"/>
                <a:cs typeface="Arial"/>
              </a:rPr>
              <a:t>VPN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89172" y="5666689"/>
            <a:ext cx="20561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90" dirty="0">
                <a:solidFill>
                  <a:srgbClr val="3E3E3E"/>
                </a:solidFill>
                <a:latin typeface="Arial"/>
                <a:cs typeface="Arial"/>
              </a:rPr>
              <a:t>Extranet</a:t>
            </a:r>
            <a:r>
              <a:rPr sz="2400" b="1" spc="-1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400" b="1" spc="25" dirty="0">
                <a:solidFill>
                  <a:srgbClr val="3E3E3E"/>
                </a:solidFill>
                <a:latin typeface="Arial"/>
                <a:cs typeface="Arial"/>
              </a:rPr>
              <a:t>VPN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02528" y="306451"/>
            <a:ext cx="4252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4" dirty="0">
                <a:latin typeface="Arial"/>
                <a:cs typeface="Arial"/>
              </a:rPr>
              <a:t>Virtual</a:t>
            </a:r>
            <a:r>
              <a:rPr spc="-80" dirty="0">
                <a:latin typeface="Arial"/>
                <a:cs typeface="Arial"/>
              </a:rPr>
              <a:t> </a:t>
            </a:r>
            <a:r>
              <a:rPr spc="95" dirty="0">
                <a:latin typeface="Arial"/>
                <a:cs typeface="Arial"/>
              </a:rPr>
              <a:t>Private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170" dirty="0">
                <a:latin typeface="Arial"/>
                <a:cs typeface="Arial"/>
              </a:rPr>
              <a:t>Network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68240" y="783336"/>
            <a:ext cx="6416040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083545" y="7767929"/>
            <a:ext cx="27571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Hardware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limitations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62832" y="7710931"/>
            <a:ext cx="344360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Man-in-the-middle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attacks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961114" y="4092955"/>
            <a:ext cx="13341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Endpoints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19366" y="4192346"/>
            <a:ext cx="19881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Physical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59991" y="4175252"/>
            <a:ext cx="2787650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77495" marR="5080" indent="-265430">
              <a:lnSpc>
                <a:spcPct val="100499"/>
              </a:lnSpc>
              <a:spcBef>
                <a:spcPts val="80"/>
              </a:spcBef>
            </a:pP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Lack 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required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host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software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07179" y="5454396"/>
            <a:ext cx="3075431" cy="176936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84264" y="1763267"/>
            <a:ext cx="2887979" cy="216598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68128" y="5204459"/>
            <a:ext cx="2543555" cy="254190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36064" y="1627632"/>
            <a:ext cx="2543556" cy="249783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154156" y="1906523"/>
            <a:ext cx="3063240" cy="2025396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38745" y="306451"/>
            <a:ext cx="17780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5" dirty="0">
                <a:latin typeface="Arial"/>
                <a:cs typeface="Arial"/>
              </a:rPr>
              <a:t>VPN</a:t>
            </a:r>
            <a:r>
              <a:rPr spc="-100" dirty="0">
                <a:latin typeface="Arial"/>
                <a:cs typeface="Arial"/>
              </a:rPr>
              <a:t> </a:t>
            </a:r>
            <a:r>
              <a:rPr spc="-60" dirty="0">
                <a:latin typeface="Arial"/>
                <a:cs typeface="Arial"/>
              </a:rPr>
              <a:t>Risks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56831" y="783336"/>
            <a:ext cx="2993135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992883" y="3426967"/>
            <a:ext cx="1915160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191770">
              <a:lnSpc>
                <a:spcPct val="100499"/>
              </a:lnSpc>
              <a:spcBef>
                <a:spcPts val="80"/>
              </a:spcBef>
            </a:pP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Strong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user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t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ion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98589" y="3405886"/>
            <a:ext cx="1682750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18745" marR="5080" indent="-106680">
              <a:lnSpc>
                <a:spcPct val="100499"/>
              </a:lnSpc>
              <a:spcBef>
                <a:spcPts val="80"/>
              </a:spcBef>
            </a:pP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Host</a:t>
            </a:r>
            <a:r>
              <a:rPr sz="2200" spc="-8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identity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verification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38020" y="6939736"/>
            <a:ext cx="203136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Secure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desktop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82714" y="6916293"/>
            <a:ext cx="1940560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66675">
              <a:lnSpc>
                <a:spcPct val="100499"/>
              </a:lnSpc>
              <a:spcBef>
                <a:spcPts val="80"/>
              </a:spcBef>
            </a:pP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Configuration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cons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i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der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ti</a:t>
            </a:r>
            <a:r>
              <a:rPr sz="2200" spc="165" dirty="0">
                <a:solidFill>
                  <a:srgbClr val="3E3E3E"/>
                </a:solidFill>
                <a:latin typeface="Microsoft Sans Serif"/>
                <a:cs typeface="Microsoft Sans Serif"/>
              </a:rPr>
              <a:t>o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ns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980926" y="6916293"/>
            <a:ext cx="1891664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50190" marR="5080" indent="-238125">
              <a:lnSpc>
                <a:spcPct val="100499"/>
              </a:lnSpc>
              <a:spcBef>
                <a:spcPts val="80"/>
              </a:spcBef>
            </a:pP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Education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awareness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822938" y="3417189"/>
            <a:ext cx="2152015" cy="69786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40690" marR="5080" indent="-428625">
              <a:lnSpc>
                <a:spcPct val="100600"/>
              </a:lnSpc>
              <a:spcBef>
                <a:spcPts val="80"/>
              </a:spcBef>
            </a:pP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posture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validation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78980" y="2106167"/>
            <a:ext cx="1257300" cy="104851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8820" y="4910328"/>
            <a:ext cx="1909572" cy="1911096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2398776" y="1901088"/>
            <a:ext cx="1170940" cy="1153160"/>
          </a:xfrm>
          <a:custGeom>
            <a:avLst/>
            <a:gdLst/>
            <a:ahLst/>
            <a:cxnLst/>
            <a:rect l="l" t="t" r="r" b="b"/>
            <a:pathLst>
              <a:path w="1170939" h="1153160">
                <a:moveTo>
                  <a:pt x="1024064" y="458774"/>
                </a:moveTo>
                <a:lnTo>
                  <a:pt x="950912" y="458774"/>
                </a:lnTo>
                <a:lnTo>
                  <a:pt x="950912" y="495363"/>
                </a:lnTo>
                <a:lnTo>
                  <a:pt x="1024064" y="495363"/>
                </a:lnTo>
                <a:lnTo>
                  <a:pt x="1024064" y="458774"/>
                </a:lnTo>
                <a:close/>
              </a:path>
              <a:path w="1170939" h="1153160">
                <a:moveTo>
                  <a:pt x="1076629" y="752348"/>
                </a:moveTo>
                <a:lnTo>
                  <a:pt x="1024928" y="700659"/>
                </a:lnTo>
                <a:lnTo>
                  <a:pt x="1024928" y="752335"/>
                </a:lnTo>
                <a:lnTo>
                  <a:pt x="792149" y="985164"/>
                </a:lnTo>
                <a:lnTo>
                  <a:pt x="675767" y="868756"/>
                </a:lnTo>
                <a:lnTo>
                  <a:pt x="727506" y="817029"/>
                </a:lnTo>
                <a:lnTo>
                  <a:pt x="792149" y="881684"/>
                </a:lnTo>
                <a:lnTo>
                  <a:pt x="843851" y="829970"/>
                </a:lnTo>
                <a:lnTo>
                  <a:pt x="973188" y="700608"/>
                </a:lnTo>
                <a:lnTo>
                  <a:pt x="1024928" y="752335"/>
                </a:lnTo>
                <a:lnTo>
                  <a:pt x="1024928" y="700659"/>
                </a:lnTo>
                <a:lnTo>
                  <a:pt x="973175" y="648906"/>
                </a:lnTo>
                <a:lnTo>
                  <a:pt x="792149" y="829970"/>
                </a:lnTo>
                <a:lnTo>
                  <a:pt x="779208" y="817029"/>
                </a:lnTo>
                <a:lnTo>
                  <a:pt x="727506" y="765314"/>
                </a:lnTo>
                <a:lnTo>
                  <a:pt x="624065" y="868756"/>
                </a:lnTo>
                <a:lnTo>
                  <a:pt x="792149" y="1036891"/>
                </a:lnTo>
                <a:lnTo>
                  <a:pt x="843864" y="985164"/>
                </a:lnTo>
                <a:lnTo>
                  <a:pt x="1076629" y="752348"/>
                </a:lnTo>
                <a:close/>
              </a:path>
              <a:path w="1170939" h="1153160">
                <a:moveTo>
                  <a:pt x="1097203" y="385622"/>
                </a:moveTo>
                <a:lnTo>
                  <a:pt x="950912" y="385622"/>
                </a:lnTo>
                <a:lnTo>
                  <a:pt x="950912" y="422198"/>
                </a:lnTo>
                <a:lnTo>
                  <a:pt x="1097203" y="422198"/>
                </a:lnTo>
                <a:lnTo>
                  <a:pt x="1097203" y="385622"/>
                </a:lnTo>
                <a:close/>
              </a:path>
              <a:path w="1170939" h="1153160">
                <a:moveTo>
                  <a:pt x="1169784" y="862330"/>
                </a:moveTo>
                <a:lnTo>
                  <a:pt x="1168692" y="811530"/>
                </a:lnTo>
                <a:lnTo>
                  <a:pt x="1159243" y="760730"/>
                </a:lnTo>
                <a:lnTo>
                  <a:pt x="1142072" y="713740"/>
                </a:lnTo>
                <a:lnTo>
                  <a:pt x="1133678" y="698779"/>
                </a:lnTo>
                <a:lnTo>
                  <a:pt x="1133678" y="842010"/>
                </a:lnTo>
                <a:lnTo>
                  <a:pt x="1133678" y="844550"/>
                </a:lnTo>
                <a:lnTo>
                  <a:pt x="1129322" y="892810"/>
                </a:lnTo>
                <a:lnTo>
                  <a:pt x="1116558" y="939800"/>
                </a:lnTo>
                <a:lnTo>
                  <a:pt x="1096251" y="981710"/>
                </a:lnTo>
                <a:lnTo>
                  <a:pt x="1069174" y="1019810"/>
                </a:lnTo>
                <a:lnTo>
                  <a:pt x="1036129" y="1052830"/>
                </a:lnTo>
                <a:lnTo>
                  <a:pt x="997851" y="1080770"/>
                </a:lnTo>
                <a:lnTo>
                  <a:pt x="955141" y="1101090"/>
                </a:lnTo>
                <a:lnTo>
                  <a:pt x="908761" y="1113790"/>
                </a:lnTo>
                <a:lnTo>
                  <a:pt x="859472" y="1117600"/>
                </a:lnTo>
                <a:lnTo>
                  <a:pt x="810171" y="1113790"/>
                </a:lnTo>
                <a:lnTo>
                  <a:pt x="763765" y="1101090"/>
                </a:lnTo>
                <a:lnTo>
                  <a:pt x="721029" y="1080770"/>
                </a:lnTo>
                <a:lnTo>
                  <a:pt x="682752" y="1052830"/>
                </a:lnTo>
                <a:lnTo>
                  <a:pt x="649693" y="1019810"/>
                </a:lnTo>
                <a:lnTo>
                  <a:pt x="622630" y="981710"/>
                </a:lnTo>
                <a:lnTo>
                  <a:pt x="617715" y="971550"/>
                </a:lnTo>
                <a:lnTo>
                  <a:pt x="602335" y="939800"/>
                </a:lnTo>
                <a:lnTo>
                  <a:pt x="589597" y="892810"/>
                </a:lnTo>
                <a:lnTo>
                  <a:pt x="585292" y="844550"/>
                </a:lnTo>
                <a:lnTo>
                  <a:pt x="585292" y="842010"/>
                </a:lnTo>
                <a:lnTo>
                  <a:pt x="589597" y="793750"/>
                </a:lnTo>
                <a:lnTo>
                  <a:pt x="602335" y="748030"/>
                </a:lnTo>
                <a:lnTo>
                  <a:pt x="622630" y="704850"/>
                </a:lnTo>
                <a:lnTo>
                  <a:pt x="649693" y="666750"/>
                </a:lnTo>
                <a:lnTo>
                  <a:pt x="682752" y="633730"/>
                </a:lnTo>
                <a:lnTo>
                  <a:pt x="710095" y="614680"/>
                </a:lnTo>
                <a:lnTo>
                  <a:pt x="721029" y="607060"/>
                </a:lnTo>
                <a:lnTo>
                  <a:pt x="723709" y="605790"/>
                </a:lnTo>
                <a:lnTo>
                  <a:pt x="763765" y="586740"/>
                </a:lnTo>
                <a:lnTo>
                  <a:pt x="810171" y="574040"/>
                </a:lnTo>
                <a:lnTo>
                  <a:pt x="859472" y="568960"/>
                </a:lnTo>
                <a:lnTo>
                  <a:pt x="908786" y="574040"/>
                </a:lnTo>
                <a:lnTo>
                  <a:pt x="955192" y="586740"/>
                </a:lnTo>
                <a:lnTo>
                  <a:pt x="997927" y="607060"/>
                </a:lnTo>
                <a:lnTo>
                  <a:pt x="1036218" y="633730"/>
                </a:lnTo>
                <a:lnTo>
                  <a:pt x="1069276" y="666750"/>
                </a:lnTo>
                <a:lnTo>
                  <a:pt x="1096340" y="704850"/>
                </a:lnTo>
                <a:lnTo>
                  <a:pt x="1116634" y="748030"/>
                </a:lnTo>
                <a:lnTo>
                  <a:pt x="1129372" y="793750"/>
                </a:lnTo>
                <a:lnTo>
                  <a:pt x="1133678" y="842010"/>
                </a:lnTo>
                <a:lnTo>
                  <a:pt x="1133678" y="698779"/>
                </a:lnTo>
                <a:lnTo>
                  <a:pt x="1087234" y="632460"/>
                </a:lnTo>
                <a:lnTo>
                  <a:pt x="1050899" y="598170"/>
                </a:lnTo>
                <a:lnTo>
                  <a:pt x="1009510" y="571500"/>
                </a:lnTo>
                <a:lnTo>
                  <a:pt x="963739" y="551180"/>
                </a:lnTo>
                <a:lnTo>
                  <a:pt x="914234" y="537210"/>
                </a:lnTo>
                <a:lnTo>
                  <a:pt x="914247" y="533400"/>
                </a:lnTo>
                <a:lnTo>
                  <a:pt x="914336" y="228600"/>
                </a:lnTo>
                <a:lnTo>
                  <a:pt x="877773" y="210324"/>
                </a:lnTo>
                <a:lnTo>
                  <a:pt x="877773" y="251460"/>
                </a:lnTo>
                <a:lnTo>
                  <a:pt x="877773" y="533400"/>
                </a:lnTo>
                <a:lnTo>
                  <a:pt x="871702" y="533400"/>
                </a:lnTo>
                <a:lnTo>
                  <a:pt x="865670" y="532130"/>
                </a:lnTo>
                <a:lnTo>
                  <a:pt x="853274" y="532130"/>
                </a:lnTo>
                <a:lnTo>
                  <a:pt x="847255" y="533400"/>
                </a:lnTo>
                <a:lnTo>
                  <a:pt x="841197" y="533400"/>
                </a:lnTo>
                <a:lnTo>
                  <a:pt x="841197" y="274320"/>
                </a:lnTo>
                <a:lnTo>
                  <a:pt x="804621" y="255943"/>
                </a:lnTo>
                <a:lnTo>
                  <a:pt x="804621" y="295910"/>
                </a:lnTo>
                <a:lnTo>
                  <a:pt x="804506" y="535940"/>
                </a:lnTo>
                <a:lnTo>
                  <a:pt x="804468" y="537210"/>
                </a:lnTo>
                <a:lnTo>
                  <a:pt x="765200" y="547370"/>
                </a:lnTo>
                <a:lnTo>
                  <a:pt x="727684" y="562610"/>
                </a:lnTo>
                <a:lnTo>
                  <a:pt x="692391" y="581660"/>
                </a:lnTo>
                <a:lnTo>
                  <a:pt x="659790" y="605790"/>
                </a:lnTo>
                <a:lnTo>
                  <a:pt x="629056" y="598068"/>
                </a:lnTo>
                <a:lnTo>
                  <a:pt x="629056" y="635000"/>
                </a:lnTo>
                <a:lnTo>
                  <a:pt x="600290" y="671830"/>
                </a:lnTo>
                <a:lnTo>
                  <a:pt x="577684" y="712470"/>
                </a:lnTo>
                <a:lnTo>
                  <a:pt x="561428" y="755650"/>
                </a:lnTo>
                <a:lnTo>
                  <a:pt x="551675" y="800100"/>
                </a:lnTo>
                <a:lnTo>
                  <a:pt x="548601" y="845820"/>
                </a:lnTo>
                <a:lnTo>
                  <a:pt x="552361" y="891540"/>
                </a:lnTo>
                <a:lnTo>
                  <a:pt x="563118" y="937260"/>
                </a:lnTo>
                <a:lnTo>
                  <a:pt x="457174" y="1008380"/>
                </a:lnTo>
                <a:lnTo>
                  <a:pt x="313347" y="911860"/>
                </a:lnTo>
                <a:lnTo>
                  <a:pt x="302844" y="904240"/>
                </a:lnTo>
                <a:lnTo>
                  <a:pt x="297688" y="901700"/>
                </a:lnTo>
                <a:lnTo>
                  <a:pt x="292582" y="897890"/>
                </a:lnTo>
                <a:lnTo>
                  <a:pt x="292582" y="866140"/>
                </a:lnTo>
                <a:lnTo>
                  <a:pt x="292582" y="734060"/>
                </a:lnTo>
                <a:lnTo>
                  <a:pt x="256019" y="734060"/>
                </a:lnTo>
                <a:lnTo>
                  <a:pt x="256019" y="866140"/>
                </a:lnTo>
                <a:lnTo>
                  <a:pt x="241287" y="852170"/>
                </a:lnTo>
                <a:lnTo>
                  <a:pt x="227215" y="836930"/>
                </a:lnTo>
                <a:lnTo>
                  <a:pt x="213829" y="821690"/>
                </a:lnTo>
                <a:lnTo>
                  <a:pt x="201155" y="805180"/>
                </a:lnTo>
                <a:lnTo>
                  <a:pt x="201155" y="749300"/>
                </a:lnTo>
                <a:lnTo>
                  <a:pt x="201155" y="699770"/>
                </a:lnTo>
                <a:lnTo>
                  <a:pt x="225882" y="654050"/>
                </a:lnTo>
                <a:lnTo>
                  <a:pt x="366674" y="614680"/>
                </a:lnTo>
                <a:lnTo>
                  <a:pt x="374142" y="642620"/>
                </a:lnTo>
                <a:lnTo>
                  <a:pt x="389636" y="666750"/>
                </a:lnTo>
                <a:lnTo>
                  <a:pt x="411695" y="684530"/>
                </a:lnTo>
                <a:lnTo>
                  <a:pt x="438886" y="695960"/>
                </a:lnTo>
                <a:lnTo>
                  <a:pt x="438886" y="770890"/>
                </a:lnTo>
                <a:lnTo>
                  <a:pt x="475449" y="770890"/>
                </a:lnTo>
                <a:lnTo>
                  <a:pt x="475449" y="695960"/>
                </a:lnTo>
                <a:lnTo>
                  <a:pt x="502627" y="684530"/>
                </a:lnTo>
                <a:lnTo>
                  <a:pt x="524687" y="666750"/>
                </a:lnTo>
                <a:lnTo>
                  <a:pt x="528764" y="660400"/>
                </a:lnTo>
                <a:lnTo>
                  <a:pt x="540181" y="642620"/>
                </a:lnTo>
                <a:lnTo>
                  <a:pt x="547649" y="614680"/>
                </a:lnTo>
                <a:lnTo>
                  <a:pt x="629056" y="635000"/>
                </a:lnTo>
                <a:lnTo>
                  <a:pt x="629056" y="598068"/>
                </a:lnTo>
                <a:lnTo>
                  <a:pt x="548601" y="577850"/>
                </a:lnTo>
                <a:lnTo>
                  <a:pt x="548601" y="551180"/>
                </a:lnTo>
                <a:lnTo>
                  <a:pt x="585177" y="523240"/>
                </a:lnTo>
                <a:lnTo>
                  <a:pt x="585177" y="313690"/>
                </a:lnTo>
                <a:lnTo>
                  <a:pt x="580872" y="292100"/>
                </a:lnTo>
                <a:lnTo>
                  <a:pt x="573303" y="280670"/>
                </a:lnTo>
                <a:lnTo>
                  <a:pt x="569112" y="274320"/>
                </a:lnTo>
                <a:lnTo>
                  <a:pt x="551675" y="262890"/>
                </a:lnTo>
                <a:lnTo>
                  <a:pt x="548601" y="262166"/>
                </a:lnTo>
                <a:lnTo>
                  <a:pt x="548601" y="313690"/>
                </a:lnTo>
                <a:lnTo>
                  <a:pt x="548601" y="368300"/>
                </a:lnTo>
                <a:lnTo>
                  <a:pt x="548601" y="429260"/>
                </a:lnTo>
                <a:lnTo>
                  <a:pt x="548601" y="505460"/>
                </a:lnTo>
                <a:lnTo>
                  <a:pt x="512025" y="532892"/>
                </a:lnTo>
                <a:lnTo>
                  <a:pt x="512025" y="577850"/>
                </a:lnTo>
                <a:lnTo>
                  <a:pt x="512025" y="605790"/>
                </a:lnTo>
                <a:lnTo>
                  <a:pt x="507707" y="627380"/>
                </a:lnTo>
                <a:lnTo>
                  <a:pt x="495960" y="645160"/>
                </a:lnTo>
                <a:lnTo>
                  <a:pt x="478523" y="656590"/>
                </a:lnTo>
                <a:lnTo>
                  <a:pt x="457174" y="660400"/>
                </a:lnTo>
                <a:lnTo>
                  <a:pt x="435813" y="656590"/>
                </a:lnTo>
                <a:lnTo>
                  <a:pt x="418376" y="645160"/>
                </a:lnTo>
                <a:lnTo>
                  <a:pt x="406628" y="627380"/>
                </a:lnTo>
                <a:lnTo>
                  <a:pt x="404088" y="614680"/>
                </a:lnTo>
                <a:lnTo>
                  <a:pt x="402310" y="605790"/>
                </a:lnTo>
                <a:lnTo>
                  <a:pt x="402310" y="577850"/>
                </a:lnTo>
                <a:lnTo>
                  <a:pt x="414502" y="588010"/>
                </a:lnTo>
                <a:lnTo>
                  <a:pt x="499833" y="588010"/>
                </a:lnTo>
                <a:lnTo>
                  <a:pt x="512025" y="577850"/>
                </a:lnTo>
                <a:lnTo>
                  <a:pt x="512025" y="532892"/>
                </a:lnTo>
                <a:lnTo>
                  <a:pt x="487641" y="551180"/>
                </a:lnTo>
                <a:lnTo>
                  <a:pt x="426681" y="551180"/>
                </a:lnTo>
                <a:lnTo>
                  <a:pt x="365721" y="505460"/>
                </a:lnTo>
                <a:lnTo>
                  <a:pt x="365721" y="386080"/>
                </a:lnTo>
                <a:lnTo>
                  <a:pt x="416280" y="386080"/>
                </a:lnTo>
                <a:lnTo>
                  <a:pt x="437349" y="384810"/>
                </a:lnTo>
                <a:lnTo>
                  <a:pt x="458114" y="381000"/>
                </a:lnTo>
                <a:lnTo>
                  <a:pt x="478358" y="375920"/>
                </a:lnTo>
                <a:lnTo>
                  <a:pt x="497928" y="368300"/>
                </a:lnTo>
                <a:lnTo>
                  <a:pt x="502881" y="368300"/>
                </a:lnTo>
                <a:lnTo>
                  <a:pt x="548601" y="429260"/>
                </a:lnTo>
                <a:lnTo>
                  <a:pt x="548601" y="368300"/>
                </a:lnTo>
                <a:lnTo>
                  <a:pt x="534416" y="349250"/>
                </a:lnTo>
                <a:lnTo>
                  <a:pt x="521182" y="331470"/>
                </a:lnTo>
                <a:lnTo>
                  <a:pt x="489432" y="331470"/>
                </a:lnTo>
                <a:lnTo>
                  <a:pt x="485571" y="332740"/>
                </a:lnTo>
                <a:lnTo>
                  <a:pt x="469049" y="340360"/>
                </a:lnTo>
                <a:lnTo>
                  <a:pt x="451866" y="345440"/>
                </a:lnTo>
                <a:lnTo>
                  <a:pt x="434225" y="347980"/>
                </a:lnTo>
                <a:lnTo>
                  <a:pt x="416280" y="349250"/>
                </a:lnTo>
                <a:lnTo>
                  <a:pt x="330682" y="349250"/>
                </a:lnTo>
                <a:lnTo>
                  <a:pt x="355447" y="306070"/>
                </a:lnTo>
                <a:lnTo>
                  <a:pt x="401015" y="285750"/>
                </a:lnTo>
                <a:lnTo>
                  <a:pt x="433324" y="280670"/>
                </a:lnTo>
                <a:lnTo>
                  <a:pt x="466001" y="281940"/>
                </a:lnTo>
                <a:lnTo>
                  <a:pt x="498259" y="288290"/>
                </a:lnTo>
                <a:lnTo>
                  <a:pt x="502475" y="294640"/>
                </a:lnTo>
                <a:lnTo>
                  <a:pt x="530313" y="294640"/>
                </a:lnTo>
                <a:lnTo>
                  <a:pt x="537438" y="295910"/>
                </a:lnTo>
                <a:lnTo>
                  <a:pt x="543242" y="299720"/>
                </a:lnTo>
                <a:lnTo>
                  <a:pt x="547166" y="306070"/>
                </a:lnTo>
                <a:lnTo>
                  <a:pt x="548601" y="313690"/>
                </a:lnTo>
                <a:lnTo>
                  <a:pt x="548601" y="262166"/>
                </a:lnTo>
                <a:lnTo>
                  <a:pt x="530313" y="257810"/>
                </a:lnTo>
                <a:lnTo>
                  <a:pt x="518147" y="257810"/>
                </a:lnTo>
                <a:lnTo>
                  <a:pt x="491832" y="248920"/>
                </a:lnTo>
                <a:lnTo>
                  <a:pt x="456234" y="243840"/>
                </a:lnTo>
                <a:lnTo>
                  <a:pt x="416852" y="246380"/>
                </a:lnTo>
                <a:lnTo>
                  <a:pt x="379183" y="254000"/>
                </a:lnTo>
                <a:lnTo>
                  <a:pt x="343306" y="269240"/>
                </a:lnTo>
                <a:lnTo>
                  <a:pt x="315556" y="295910"/>
                </a:lnTo>
                <a:lnTo>
                  <a:pt x="297967" y="328930"/>
                </a:lnTo>
                <a:lnTo>
                  <a:pt x="292582" y="368300"/>
                </a:lnTo>
                <a:lnTo>
                  <a:pt x="292582" y="386080"/>
                </a:lnTo>
                <a:lnTo>
                  <a:pt x="329158" y="386080"/>
                </a:lnTo>
                <a:lnTo>
                  <a:pt x="329158" y="523240"/>
                </a:lnTo>
                <a:lnTo>
                  <a:pt x="365721" y="551180"/>
                </a:lnTo>
                <a:lnTo>
                  <a:pt x="365721" y="577850"/>
                </a:lnTo>
                <a:lnTo>
                  <a:pt x="233743" y="610870"/>
                </a:lnTo>
                <a:lnTo>
                  <a:pt x="205765" y="623570"/>
                </a:lnTo>
                <a:lnTo>
                  <a:pt x="183883" y="642620"/>
                </a:lnTo>
                <a:lnTo>
                  <a:pt x="169646" y="669290"/>
                </a:lnTo>
                <a:lnTo>
                  <a:pt x="164579" y="699770"/>
                </a:lnTo>
                <a:lnTo>
                  <a:pt x="164579" y="749300"/>
                </a:lnTo>
                <a:lnTo>
                  <a:pt x="145034" y="707390"/>
                </a:lnTo>
                <a:lnTo>
                  <a:pt x="129692" y="665480"/>
                </a:lnTo>
                <a:lnTo>
                  <a:pt x="118630" y="621030"/>
                </a:lnTo>
                <a:lnTo>
                  <a:pt x="111950" y="576580"/>
                </a:lnTo>
                <a:lnTo>
                  <a:pt x="109842" y="533400"/>
                </a:lnTo>
                <a:lnTo>
                  <a:pt x="109715" y="295910"/>
                </a:lnTo>
                <a:lnTo>
                  <a:pt x="457174" y="123190"/>
                </a:lnTo>
                <a:lnTo>
                  <a:pt x="804621" y="295910"/>
                </a:lnTo>
                <a:lnTo>
                  <a:pt x="804621" y="255943"/>
                </a:lnTo>
                <a:lnTo>
                  <a:pt x="540550" y="123190"/>
                </a:lnTo>
                <a:lnTo>
                  <a:pt x="457174" y="81280"/>
                </a:lnTo>
                <a:lnTo>
                  <a:pt x="73139" y="274320"/>
                </a:lnTo>
                <a:lnTo>
                  <a:pt x="73266" y="533400"/>
                </a:lnTo>
                <a:lnTo>
                  <a:pt x="75552" y="580390"/>
                </a:lnTo>
                <a:lnTo>
                  <a:pt x="82765" y="628650"/>
                </a:lnTo>
                <a:lnTo>
                  <a:pt x="94602" y="675640"/>
                </a:lnTo>
                <a:lnTo>
                  <a:pt x="110896" y="721360"/>
                </a:lnTo>
                <a:lnTo>
                  <a:pt x="131483" y="764540"/>
                </a:lnTo>
                <a:lnTo>
                  <a:pt x="156210" y="806450"/>
                </a:lnTo>
                <a:lnTo>
                  <a:pt x="184886" y="844550"/>
                </a:lnTo>
                <a:lnTo>
                  <a:pt x="217360" y="880110"/>
                </a:lnTo>
                <a:lnTo>
                  <a:pt x="253479" y="913130"/>
                </a:lnTo>
                <a:lnTo>
                  <a:pt x="293039" y="942340"/>
                </a:lnTo>
                <a:lnTo>
                  <a:pt x="457174" y="1051560"/>
                </a:lnTo>
                <a:lnTo>
                  <a:pt x="521728" y="1008380"/>
                </a:lnTo>
                <a:lnTo>
                  <a:pt x="576795" y="971550"/>
                </a:lnTo>
                <a:lnTo>
                  <a:pt x="580758" y="980440"/>
                </a:lnTo>
                <a:lnTo>
                  <a:pt x="584962" y="988060"/>
                </a:lnTo>
                <a:lnTo>
                  <a:pt x="589419" y="996950"/>
                </a:lnTo>
                <a:lnTo>
                  <a:pt x="594106" y="1004570"/>
                </a:lnTo>
                <a:lnTo>
                  <a:pt x="457174" y="1096010"/>
                </a:lnTo>
                <a:lnTo>
                  <a:pt x="272745" y="972820"/>
                </a:lnTo>
                <a:lnTo>
                  <a:pt x="233959" y="944880"/>
                </a:lnTo>
                <a:lnTo>
                  <a:pt x="198221" y="913130"/>
                </a:lnTo>
                <a:lnTo>
                  <a:pt x="165684" y="878840"/>
                </a:lnTo>
                <a:lnTo>
                  <a:pt x="136474" y="842010"/>
                </a:lnTo>
                <a:lnTo>
                  <a:pt x="110731" y="802640"/>
                </a:lnTo>
                <a:lnTo>
                  <a:pt x="88582" y="760730"/>
                </a:lnTo>
                <a:lnTo>
                  <a:pt x="70180" y="717550"/>
                </a:lnTo>
                <a:lnTo>
                  <a:pt x="55638" y="673100"/>
                </a:lnTo>
                <a:lnTo>
                  <a:pt x="45097" y="627380"/>
                </a:lnTo>
                <a:lnTo>
                  <a:pt x="38696" y="579120"/>
                </a:lnTo>
                <a:lnTo>
                  <a:pt x="36677" y="533400"/>
                </a:lnTo>
                <a:lnTo>
                  <a:pt x="36563" y="251460"/>
                </a:lnTo>
                <a:lnTo>
                  <a:pt x="457174" y="40640"/>
                </a:lnTo>
                <a:lnTo>
                  <a:pt x="877773" y="251460"/>
                </a:lnTo>
                <a:lnTo>
                  <a:pt x="877773" y="210324"/>
                </a:lnTo>
                <a:lnTo>
                  <a:pt x="538454" y="40640"/>
                </a:lnTo>
                <a:lnTo>
                  <a:pt x="457174" y="0"/>
                </a:lnTo>
                <a:lnTo>
                  <a:pt x="0" y="228600"/>
                </a:lnTo>
                <a:lnTo>
                  <a:pt x="101" y="533400"/>
                </a:lnTo>
                <a:lnTo>
                  <a:pt x="2273" y="582930"/>
                </a:lnTo>
                <a:lnTo>
                  <a:pt x="9118" y="633730"/>
                </a:lnTo>
                <a:lnTo>
                  <a:pt x="20383" y="683260"/>
                </a:lnTo>
                <a:lnTo>
                  <a:pt x="35928" y="730250"/>
                </a:lnTo>
                <a:lnTo>
                  <a:pt x="55613" y="777240"/>
                </a:lnTo>
                <a:lnTo>
                  <a:pt x="79286" y="820420"/>
                </a:lnTo>
                <a:lnTo>
                  <a:pt x="106794" y="863600"/>
                </a:lnTo>
                <a:lnTo>
                  <a:pt x="138010" y="902970"/>
                </a:lnTo>
                <a:lnTo>
                  <a:pt x="172796" y="939800"/>
                </a:lnTo>
                <a:lnTo>
                  <a:pt x="210985" y="972820"/>
                </a:lnTo>
                <a:lnTo>
                  <a:pt x="252450" y="1003300"/>
                </a:lnTo>
                <a:lnTo>
                  <a:pt x="457174" y="1140460"/>
                </a:lnTo>
                <a:lnTo>
                  <a:pt x="523671" y="1096010"/>
                </a:lnTo>
                <a:lnTo>
                  <a:pt x="614883" y="1035050"/>
                </a:lnTo>
                <a:lnTo>
                  <a:pt x="649592" y="1071880"/>
                </a:lnTo>
                <a:lnTo>
                  <a:pt x="689165" y="1103630"/>
                </a:lnTo>
                <a:lnTo>
                  <a:pt x="732663" y="1126490"/>
                </a:lnTo>
                <a:lnTo>
                  <a:pt x="779145" y="1143000"/>
                </a:lnTo>
                <a:lnTo>
                  <a:pt x="827633" y="1153160"/>
                </a:lnTo>
                <a:lnTo>
                  <a:pt x="877214" y="1153160"/>
                </a:lnTo>
                <a:lnTo>
                  <a:pt x="926934" y="1146810"/>
                </a:lnTo>
                <a:lnTo>
                  <a:pt x="975829" y="1131570"/>
                </a:lnTo>
                <a:lnTo>
                  <a:pt x="1021588" y="1108710"/>
                </a:lnTo>
                <a:lnTo>
                  <a:pt x="1062177" y="1079500"/>
                </a:lnTo>
                <a:lnTo>
                  <a:pt x="1097089" y="1043940"/>
                </a:lnTo>
                <a:lnTo>
                  <a:pt x="1125804" y="1003300"/>
                </a:lnTo>
                <a:lnTo>
                  <a:pt x="1147826" y="960120"/>
                </a:lnTo>
                <a:lnTo>
                  <a:pt x="1162659" y="911860"/>
                </a:lnTo>
                <a:lnTo>
                  <a:pt x="1169784" y="862330"/>
                </a:lnTo>
                <a:close/>
              </a:path>
              <a:path w="1170939" h="1153160">
                <a:moveTo>
                  <a:pt x="1170343" y="312445"/>
                </a:moveTo>
                <a:lnTo>
                  <a:pt x="950912" y="312445"/>
                </a:lnTo>
                <a:lnTo>
                  <a:pt x="950912" y="349034"/>
                </a:lnTo>
                <a:lnTo>
                  <a:pt x="1170343" y="349034"/>
                </a:lnTo>
                <a:lnTo>
                  <a:pt x="1170343" y="3124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021541" y="1894102"/>
            <a:ext cx="1243330" cy="1242060"/>
          </a:xfrm>
          <a:custGeom>
            <a:avLst/>
            <a:gdLst/>
            <a:ahLst/>
            <a:cxnLst/>
            <a:rect l="l" t="t" r="r" b="b"/>
            <a:pathLst>
              <a:path w="1243330" h="1242060">
                <a:moveTo>
                  <a:pt x="681761" y="79146"/>
                </a:moveTo>
                <a:lnTo>
                  <a:pt x="641667" y="79146"/>
                </a:lnTo>
                <a:lnTo>
                  <a:pt x="641667" y="119253"/>
                </a:lnTo>
                <a:lnTo>
                  <a:pt x="681761" y="119253"/>
                </a:lnTo>
                <a:lnTo>
                  <a:pt x="681761" y="79146"/>
                </a:lnTo>
                <a:close/>
              </a:path>
              <a:path w="1243330" h="1242060">
                <a:moveTo>
                  <a:pt x="882281" y="79146"/>
                </a:moveTo>
                <a:lnTo>
                  <a:pt x="721868" y="79146"/>
                </a:lnTo>
                <a:lnTo>
                  <a:pt x="721868" y="119253"/>
                </a:lnTo>
                <a:lnTo>
                  <a:pt x="882281" y="119253"/>
                </a:lnTo>
                <a:lnTo>
                  <a:pt x="882281" y="79146"/>
                </a:lnTo>
                <a:close/>
              </a:path>
              <a:path w="1243330" h="1242060">
                <a:moveTo>
                  <a:pt x="962494" y="79146"/>
                </a:moveTo>
                <a:lnTo>
                  <a:pt x="922388" y="79146"/>
                </a:lnTo>
                <a:lnTo>
                  <a:pt x="922388" y="119253"/>
                </a:lnTo>
                <a:lnTo>
                  <a:pt x="962494" y="119253"/>
                </a:lnTo>
                <a:lnTo>
                  <a:pt x="962494" y="79146"/>
                </a:lnTo>
                <a:close/>
              </a:path>
              <a:path w="1243330" h="1242060">
                <a:moveTo>
                  <a:pt x="1243215" y="461010"/>
                </a:moveTo>
                <a:lnTo>
                  <a:pt x="1225575" y="417830"/>
                </a:lnTo>
                <a:lnTo>
                  <a:pt x="1203109" y="404406"/>
                </a:lnTo>
                <a:lnTo>
                  <a:pt x="1203109" y="461010"/>
                </a:lnTo>
                <a:lnTo>
                  <a:pt x="1203109" y="541020"/>
                </a:lnTo>
                <a:lnTo>
                  <a:pt x="1203109" y="621030"/>
                </a:lnTo>
                <a:lnTo>
                  <a:pt x="1203109" y="701040"/>
                </a:lnTo>
                <a:lnTo>
                  <a:pt x="1201534" y="708660"/>
                </a:lnTo>
                <a:lnTo>
                  <a:pt x="1197229" y="715010"/>
                </a:lnTo>
                <a:lnTo>
                  <a:pt x="1190853" y="720090"/>
                </a:lnTo>
                <a:lnTo>
                  <a:pt x="1183055" y="721360"/>
                </a:lnTo>
                <a:lnTo>
                  <a:pt x="1163002" y="721360"/>
                </a:lnTo>
                <a:lnTo>
                  <a:pt x="1163002" y="680720"/>
                </a:lnTo>
                <a:lnTo>
                  <a:pt x="1183055" y="680720"/>
                </a:lnTo>
                <a:lnTo>
                  <a:pt x="1190853" y="683260"/>
                </a:lnTo>
                <a:lnTo>
                  <a:pt x="1197229" y="687070"/>
                </a:lnTo>
                <a:lnTo>
                  <a:pt x="1201534" y="693420"/>
                </a:lnTo>
                <a:lnTo>
                  <a:pt x="1203109" y="701040"/>
                </a:lnTo>
                <a:lnTo>
                  <a:pt x="1203109" y="621030"/>
                </a:lnTo>
                <a:lnTo>
                  <a:pt x="1201534" y="628650"/>
                </a:lnTo>
                <a:lnTo>
                  <a:pt x="1197229" y="635000"/>
                </a:lnTo>
                <a:lnTo>
                  <a:pt x="1190853" y="640080"/>
                </a:lnTo>
                <a:lnTo>
                  <a:pt x="1183055" y="641350"/>
                </a:lnTo>
                <a:lnTo>
                  <a:pt x="1163002" y="641350"/>
                </a:lnTo>
                <a:lnTo>
                  <a:pt x="1163002" y="600710"/>
                </a:lnTo>
                <a:lnTo>
                  <a:pt x="1183055" y="600710"/>
                </a:lnTo>
                <a:lnTo>
                  <a:pt x="1190853" y="603250"/>
                </a:lnTo>
                <a:lnTo>
                  <a:pt x="1197229" y="607060"/>
                </a:lnTo>
                <a:lnTo>
                  <a:pt x="1201534" y="613410"/>
                </a:lnTo>
                <a:lnTo>
                  <a:pt x="1203109" y="621030"/>
                </a:lnTo>
                <a:lnTo>
                  <a:pt x="1203109" y="541020"/>
                </a:lnTo>
                <a:lnTo>
                  <a:pt x="1201534" y="548640"/>
                </a:lnTo>
                <a:lnTo>
                  <a:pt x="1197229" y="554990"/>
                </a:lnTo>
                <a:lnTo>
                  <a:pt x="1190853" y="558800"/>
                </a:lnTo>
                <a:lnTo>
                  <a:pt x="1183055" y="561340"/>
                </a:lnTo>
                <a:lnTo>
                  <a:pt x="1163002" y="561340"/>
                </a:lnTo>
                <a:lnTo>
                  <a:pt x="1163002" y="520700"/>
                </a:lnTo>
                <a:lnTo>
                  <a:pt x="1183055" y="520700"/>
                </a:lnTo>
                <a:lnTo>
                  <a:pt x="1190853" y="521970"/>
                </a:lnTo>
                <a:lnTo>
                  <a:pt x="1197229" y="527050"/>
                </a:lnTo>
                <a:lnTo>
                  <a:pt x="1201534" y="533400"/>
                </a:lnTo>
                <a:lnTo>
                  <a:pt x="1203109" y="541020"/>
                </a:lnTo>
                <a:lnTo>
                  <a:pt x="1203109" y="461010"/>
                </a:lnTo>
                <a:lnTo>
                  <a:pt x="1201534" y="468630"/>
                </a:lnTo>
                <a:lnTo>
                  <a:pt x="1197229" y="474980"/>
                </a:lnTo>
                <a:lnTo>
                  <a:pt x="1190853" y="478790"/>
                </a:lnTo>
                <a:lnTo>
                  <a:pt x="1183055" y="481330"/>
                </a:lnTo>
                <a:lnTo>
                  <a:pt x="1163002" y="481330"/>
                </a:lnTo>
                <a:lnTo>
                  <a:pt x="1163002" y="440690"/>
                </a:lnTo>
                <a:lnTo>
                  <a:pt x="1183055" y="440690"/>
                </a:lnTo>
                <a:lnTo>
                  <a:pt x="1190853" y="441960"/>
                </a:lnTo>
                <a:lnTo>
                  <a:pt x="1197229" y="447040"/>
                </a:lnTo>
                <a:lnTo>
                  <a:pt x="1201534" y="453390"/>
                </a:lnTo>
                <a:lnTo>
                  <a:pt x="1203109" y="461010"/>
                </a:lnTo>
                <a:lnTo>
                  <a:pt x="1203109" y="404406"/>
                </a:lnTo>
                <a:lnTo>
                  <a:pt x="1183055" y="400050"/>
                </a:lnTo>
                <a:lnTo>
                  <a:pt x="1163002" y="400050"/>
                </a:lnTo>
                <a:lnTo>
                  <a:pt x="1163002" y="200660"/>
                </a:lnTo>
                <a:lnTo>
                  <a:pt x="1163002" y="160020"/>
                </a:lnTo>
                <a:lnTo>
                  <a:pt x="1163002" y="100330"/>
                </a:lnTo>
                <a:lnTo>
                  <a:pt x="1155115" y="60960"/>
                </a:lnTo>
                <a:lnTo>
                  <a:pt x="1140498" y="39370"/>
                </a:lnTo>
                <a:lnTo>
                  <a:pt x="1133614" y="29210"/>
                </a:lnTo>
                <a:lnTo>
                  <a:pt x="1122908" y="21971"/>
                </a:lnTo>
                <a:lnTo>
                  <a:pt x="1122908" y="100330"/>
                </a:lnTo>
                <a:lnTo>
                  <a:pt x="1122908" y="160020"/>
                </a:lnTo>
                <a:lnTo>
                  <a:pt x="1122908" y="200660"/>
                </a:lnTo>
                <a:lnTo>
                  <a:pt x="1122908" y="922020"/>
                </a:lnTo>
                <a:lnTo>
                  <a:pt x="1122908" y="961390"/>
                </a:lnTo>
                <a:lnTo>
                  <a:pt x="1122908" y="1022350"/>
                </a:lnTo>
                <a:lnTo>
                  <a:pt x="1119644" y="1041400"/>
                </a:lnTo>
                <a:lnTo>
                  <a:pt x="1110576" y="1057910"/>
                </a:lnTo>
                <a:lnTo>
                  <a:pt x="1096835" y="1071880"/>
                </a:lnTo>
                <a:lnTo>
                  <a:pt x="1079525" y="1079500"/>
                </a:lnTo>
                <a:lnTo>
                  <a:pt x="1081481" y="1071880"/>
                </a:lnTo>
                <a:lnTo>
                  <a:pt x="1082802" y="1064260"/>
                </a:lnTo>
                <a:lnTo>
                  <a:pt x="1082802" y="1002030"/>
                </a:lnTo>
                <a:lnTo>
                  <a:pt x="1042695" y="1002030"/>
                </a:lnTo>
                <a:lnTo>
                  <a:pt x="1042695" y="1055370"/>
                </a:lnTo>
                <a:lnTo>
                  <a:pt x="1041908" y="1065530"/>
                </a:lnTo>
                <a:lnTo>
                  <a:pt x="1039596" y="1074420"/>
                </a:lnTo>
                <a:lnTo>
                  <a:pt x="1035824" y="1083310"/>
                </a:lnTo>
                <a:lnTo>
                  <a:pt x="1030668" y="1092200"/>
                </a:lnTo>
                <a:lnTo>
                  <a:pt x="982560" y="1155700"/>
                </a:lnTo>
                <a:lnTo>
                  <a:pt x="982560" y="1202690"/>
                </a:lnTo>
                <a:lnTo>
                  <a:pt x="741946" y="1202690"/>
                </a:lnTo>
                <a:lnTo>
                  <a:pt x="741946" y="1155700"/>
                </a:lnTo>
                <a:lnTo>
                  <a:pt x="693813" y="1092200"/>
                </a:lnTo>
                <a:lnTo>
                  <a:pt x="688657" y="1083310"/>
                </a:lnTo>
                <a:lnTo>
                  <a:pt x="688124" y="1082040"/>
                </a:lnTo>
                <a:lnTo>
                  <a:pt x="684885" y="1074420"/>
                </a:lnTo>
                <a:lnTo>
                  <a:pt x="682574" y="1065530"/>
                </a:lnTo>
                <a:lnTo>
                  <a:pt x="681786" y="1055370"/>
                </a:lnTo>
                <a:lnTo>
                  <a:pt x="681774" y="961390"/>
                </a:lnTo>
                <a:lnTo>
                  <a:pt x="681774" y="922020"/>
                </a:lnTo>
                <a:lnTo>
                  <a:pt x="681761" y="842010"/>
                </a:lnTo>
                <a:lnTo>
                  <a:pt x="683348" y="834390"/>
                </a:lnTo>
                <a:lnTo>
                  <a:pt x="687654" y="828040"/>
                </a:lnTo>
                <a:lnTo>
                  <a:pt x="694016" y="822960"/>
                </a:lnTo>
                <a:lnTo>
                  <a:pt x="701814" y="821690"/>
                </a:lnTo>
                <a:lnTo>
                  <a:pt x="721868" y="821690"/>
                </a:lnTo>
                <a:lnTo>
                  <a:pt x="721868" y="981710"/>
                </a:lnTo>
                <a:lnTo>
                  <a:pt x="762000" y="981710"/>
                </a:lnTo>
                <a:lnTo>
                  <a:pt x="762000" y="821690"/>
                </a:lnTo>
                <a:lnTo>
                  <a:pt x="762000" y="781050"/>
                </a:lnTo>
                <a:lnTo>
                  <a:pt x="761974" y="580390"/>
                </a:lnTo>
                <a:lnTo>
                  <a:pt x="761974" y="541020"/>
                </a:lnTo>
                <a:lnTo>
                  <a:pt x="763549" y="533400"/>
                </a:lnTo>
                <a:lnTo>
                  <a:pt x="767854" y="527050"/>
                </a:lnTo>
                <a:lnTo>
                  <a:pt x="774230" y="521970"/>
                </a:lnTo>
                <a:lnTo>
                  <a:pt x="782027" y="520700"/>
                </a:lnTo>
                <a:lnTo>
                  <a:pt x="789813" y="521970"/>
                </a:lnTo>
                <a:lnTo>
                  <a:pt x="796188" y="527050"/>
                </a:lnTo>
                <a:lnTo>
                  <a:pt x="800493" y="533400"/>
                </a:lnTo>
                <a:lnTo>
                  <a:pt x="802081" y="541020"/>
                </a:lnTo>
                <a:lnTo>
                  <a:pt x="802081" y="922020"/>
                </a:lnTo>
                <a:lnTo>
                  <a:pt x="842175" y="922020"/>
                </a:lnTo>
                <a:lnTo>
                  <a:pt x="842175" y="721360"/>
                </a:lnTo>
                <a:lnTo>
                  <a:pt x="843762" y="713740"/>
                </a:lnTo>
                <a:lnTo>
                  <a:pt x="848067" y="707390"/>
                </a:lnTo>
                <a:lnTo>
                  <a:pt x="854443" y="702310"/>
                </a:lnTo>
                <a:lnTo>
                  <a:pt x="862228" y="701040"/>
                </a:lnTo>
                <a:lnTo>
                  <a:pt x="870026" y="702310"/>
                </a:lnTo>
                <a:lnTo>
                  <a:pt x="876401" y="707390"/>
                </a:lnTo>
                <a:lnTo>
                  <a:pt x="880706" y="713740"/>
                </a:lnTo>
                <a:lnTo>
                  <a:pt x="882281" y="721360"/>
                </a:lnTo>
                <a:lnTo>
                  <a:pt x="882281" y="922020"/>
                </a:lnTo>
                <a:lnTo>
                  <a:pt x="922388" y="922020"/>
                </a:lnTo>
                <a:lnTo>
                  <a:pt x="922388" y="762000"/>
                </a:lnTo>
                <a:lnTo>
                  <a:pt x="923963" y="753110"/>
                </a:lnTo>
                <a:lnTo>
                  <a:pt x="928268" y="746760"/>
                </a:lnTo>
                <a:lnTo>
                  <a:pt x="934643" y="742950"/>
                </a:lnTo>
                <a:lnTo>
                  <a:pt x="942441" y="741680"/>
                </a:lnTo>
                <a:lnTo>
                  <a:pt x="950239" y="742950"/>
                </a:lnTo>
                <a:lnTo>
                  <a:pt x="956602" y="746760"/>
                </a:lnTo>
                <a:lnTo>
                  <a:pt x="960907" y="753110"/>
                </a:lnTo>
                <a:lnTo>
                  <a:pt x="962494" y="762000"/>
                </a:lnTo>
                <a:lnTo>
                  <a:pt x="962494" y="922020"/>
                </a:lnTo>
                <a:lnTo>
                  <a:pt x="1002588" y="922020"/>
                </a:lnTo>
                <a:lnTo>
                  <a:pt x="1002588" y="796290"/>
                </a:lnTo>
                <a:lnTo>
                  <a:pt x="1004684" y="791210"/>
                </a:lnTo>
                <a:lnTo>
                  <a:pt x="1012266" y="783590"/>
                </a:lnTo>
                <a:lnTo>
                  <a:pt x="1017282" y="781050"/>
                </a:lnTo>
                <a:lnTo>
                  <a:pt x="1022642" y="781050"/>
                </a:lnTo>
                <a:lnTo>
                  <a:pt x="1030439" y="783590"/>
                </a:lnTo>
                <a:lnTo>
                  <a:pt x="1036815" y="787400"/>
                </a:lnTo>
                <a:lnTo>
                  <a:pt x="1041120" y="793750"/>
                </a:lnTo>
                <a:lnTo>
                  <a:pt x="1042695" y="801370"/>
                </a:lnTo>
                <a:lnTo>
                  <a:pt x="1042695" y="961390"/>
                </a:lnTo>
                <a:lnTo>
                  <a:pt x="1122908" y="961390"/>
                </a:lnTo>
                <a:lnTo>
                  <a:pt x="1122908" y="922020"/>
                </a:lnTo>
                <a:lnTo>
                  <a:pt x="1082802" y="922020"/>
                </a:lnTo>
                <a:lnTo>
                  <a:pt x="1082802" y="801370"/>
                </a:lnTo>
                <a:lnTo>
                  <a:pt x="1065174" y="759460"/>
                </a:lnTo>
                <a:lnTo>
                  <a:pt x="1040218" y="745490"/>
                </a:lnTo>
                <a:lnTo>
                  <a:pt x="1022692" y="741680"/>
                </a:lnTo>
                <a:lnTo>
                  <a:pt x="1014831" y="741680"/>
                </a:lnTo>
                <a:lnTo>
                  <a:pt x="1007287" y="742950"/>
                </a:lnTo>
                <a:lnTo>
                  <a:pt x="1000252" y="745490"/>
                </a:lnTo>
                <a:lnTo>
                  <a:pt x="998524" y="741680"/>
                </a:lnTo>
                <a:lnTo>
                  <a:pt x="992187" y="727710"/>
                </a:lnTo>
                <a:lnTo>
                  <a:pt x="979131" y="713740"/>
                </a:lnTo>
                <a:lnTo>
                  <a:pt x="964603" y="706120"/>
                </a:lnTo>
                <a:lnTo>
                  <a:pt x="962190" y="704850"/>
                </a:lnTo>
                <a:lnTo>
                  <a:pt x="942441" y="701040"/>
                </a:lnTo>
                <a:lnTo>
                  <a:pt x="934516" y="701040"/>
                </a:lnTo>
                <a:lnTo>
                  <a:pt x="926998" y="703580"/>
                </a:lnTo>
                <a:lnTo>
                  <a:pt x="920064" y="706120"/>
                </a:lnTo>
                <a:lnTo>
                  <a:pt x="917765" y="701040"/>
                </a:lnTo>
                <a:lnTo>
                  <a:pt x="912012" y="688340"/>
                </a:lnTo>
                <a:lnTo>
                  <a:pt x="898956" y="674370"/>
                </a:lnTo>
                <a:lnTo>
                  <a:pt x="884110" y="665480"/>
                </a:lnTo>
                <a:lnTo>
                  <a:pt x="881989" y="664210"/>
                </a:lnTo>
                <a:lnTo>
                  <a:pt x="862228" y="661670"/>
                </a:lnTo>
                <a:lnTo>
                  <a:pt x="855167" y="661670"/>
                </a:lnTo>
                <a:lnTo>
                  <a:pt x="848461" y="662940"/>
                </a:lnTo>
                <a:lnTo>
                  <a:pt x="842175" y="665480"/>
                </a:lnTo>
                <a:lnTo>
                  <a:pt x="842175" y="627380"/>
                </a:lnTo>
                <a:lnTo>
                  <a:pt x="875118" y="605790"/>
                </a:lnTo>
                <a:lnTo>
                  <a:pt x="896200" y="580390"/>
                </a:lnTo>
                <a:lnTo>
                  <a:pt x="900430" y="575310"/>
                </a:lnTo>
                <a:lnTo>
                  <a:pt x="916660" y="539750"/>
                </a:lnTo>
                <a:lnTo>
                  <a:pt x="922388" y="500380"/>
                </a:lnTo>
                <a:lnTo>
                  <a:pt x="922388" y="461010"/>
                </a:lnTo>
                <a:lnTo>
                  <a:pt x="915225" y="416560"/>
                </a:lnTo>
                <a:lnTo>
                  <a:pt x="895273" y="378460"/>
                </a:lnTo>
                <a:lnTo>
                  <a:pt x="882281" y="365442"/>
                </a:lnTo>
                <a:lnTo>
                  <a:pt x="882281" y="461010"/>
                </a:lnTo>
                <a:lnTo>
                  <a:pt x="882281" y="500380"/>
                </a:lnTo>
                <a:lnTo>
                  <a:pt x="879500" y="524510"/>
                </a:lnTo>
                <a:lnTo>
                  <a:pt x="871512" y="546100"/>
                </a:lnTo>
                <a:lnTo>
                  <a:pt x="858888" y="565150"/>
                </a:lnTo>
                <a:lnTo>
                  <a:pt x="842175" y="580390"/>
                </a:lnTo>
                <a:lnTo>
                  <a:pt x="842175" y="541020"/>
                </a:lnTo>
                <a:lnTo>
                  <a:pt x="837971" y="520700"/>
                </a:lnTo>
                <a:lnTo>
                  <a:pt x="837450" y="518160"/>
                </a:lnTo>
                <a:lnTo>
                  <a:pt x="824534" y="497840"/>
                </a:lnTo>
                <a:lnTo>
                  <a:pt x="805421" y="485140"/>
                </a:lnTo>
                <a:lnTo>
                  <a:pt x="782027" y="481330"/>
                </a:lnTo>
                <a:lnTo>
                  <a:pt x="758634" y="485140"/>
                </a:lnTo>
                <a:lnTo>
                  <a:pt x="739508" y="497840"/>
                </a:lnTo>
                <a:lnTo>
                  <a:pt x="726605" y="518160"/>
                </a:lnTo>
                <a:lnTo>
                  <a:pt x="721868" y="541020"/>
                </a:lnTo>
                <a:lnTo>
                  <a:pt x="721868" y="580390"/>
                </a:lnTo>
                <a:lnTo>
                  <a:pt x="705154" y="565150"/>
                </a:lnTo>
                <a:lnTo>
                  <a:pt x="692531" y="546100"/>
                </a:lnTo>
                <a:lnTo>
                  <a:pt x="684555" y="524510"/>
                </a:lnTo>
                <a:lnTo>
                  <a:pt x="681761" y="500380"/>
                </a:lnTo>
                <a:lnTo>
                  <a:pt x="681761" y="461010"/>
                </a:lnTo>
                <a:lnTo>
                  <a:pt x="689660" y="421640"/>
                </a:lnTo>
                <a:lnTo>
                  <a:pt x="711161" y="389890"/>
                </a:lnTo>
                <a:lnTo>
                  <a:pt x="743038" y="368300"/>
                </a:lnTo>
                <a:lnTo>
                  <a:pt x="782027" y="360680"/>
                </a:lnTo>
                <a:lnTo>
                  <a:pt x="821016" y="368300"/>
                </a:lnTo>
                <a:lnTo>
                  <a:pt x="852881" y="389890"/>
                </a:lnTo>
                <a:lnTo>
                  <a:pt x="874395" y="421640"/>
                </a:lnTo>
                <a:lnTo>
                  <a:pt x="882281" y="461010"/>
                </a:lnTo>
                <a:lnTo>
                  <a:pt x="882281" y="365442"/>
                </a:lnTo>
                <a:lnTo>
                  <a:pt x="877544" y="360680"/>
                </a:lnTo>
                <a:lnTo>
                  <a:pt x="864870" y="347980"/>
                </a:lnTo>
                <a:lnTo>
                  <a:pt x="826350" y="327660"/>
                </a:lnTo>
                <a:lnTo>
                  <a:pt x="782027" y="320040"/>
                </a:lnTo>
                <a:lnTo>
                  <a:pt x="737704" y="327660"/>
                </a:lnTo>
                <a:lnTo>
                  <a:pt x="699173" y="347980"/>
                </a:lnTo>
                <a:lnTo>
                  <a:pt x="668782" y="378460"/>
                </a:lnTo>
                <a:lnTo>
                  <a:pt x="648830" y="416560"/>
                </a:lnTo>
                <a:lnTo>
                  <a:pt x="641667" y="461010"/>
                </a:lnTo>
                <a:lnTo>
                  <a:pt x="641667" y="500380"/>
                </a:lnTo>
                <a:lnTo>
                  <a:pt x="647395" y="539750"/>
                </a:lnTo>
                <a:lnTo>
                  <a:pt x="663625" y="575310"/>
                </a:lnTo>
                <a:lnTo>
                  <a:pt x="688924" y="605790"/>
                </a:lnTo>
                <a:lnTo>
                  <a:pt x="721868" y="627380"/>
                </a:lnTo>
                <a:lnTo>
                  <a:pt x="721868" y="781050"/>
                </a:lnTo>
                <a:lnTo>
                  <a:pt x="701814" y="781050"/>
                </a:lnTo>
                <a:lnTo>
                  <a:pt x="678421" y="786130"/>
                </a:lnTo>
                <a:lnTo>
                  <a:pt x="659295" y="798830"/>
                </a:lnTo>
                <a:lnTo>
                  <a:pt x="646391" y="817880"/>
                </a:lnTo>
                <a:lnTo>
                  <a:pt x="645629" y="821778"/>
                </a:lnTo>
                <a:lnTo>
                  <a:pt x="645629" y="1082040"/>
                </a:lnTo>
                <a:lnTo>
                  <a:pt x="541401" y="1082040"/>
                </a:lnTo>
                <a:lnTo>
                  <a:pt x="518007" y="1076960"/>
                </a:lnTo>
                <a:lnTo>
                  <a:pt x="498881" y="1064260"/>
                </a:lnTo>
                <a:lnTo>
                  <a:pt x="485978" y="1045210"/>
                </a:lnTo>
                <a:lnTo>
                  <a:pt x="481253" y="1022350"/>
                </a:lnTo>
                <a:lnTo>
                  <a:pt x="481253" y="961390"/>
                </a:lnTo>
                <a:lnTo>
                  <a:pt x="641680" y="961390"/>
                </a:lnTo>
                <a:lnTo>
                  <a:pt x="641794" y="1057910"/>
                </a:lnTo>
                <a:lnTo>
                  <a:pt x="641959" y="1061720"/>
                </a:lnTo>
                <a:lnTo>
                  <a:pt x="642747" y="1069340"/>
                </a:lnTo>
                <a:lnTo>
                  <a:pt x="643991" y="1075690"/>
                </a:lnTo>
                <a:lnTo>
                  <a:pt x="645629" y="1082040"/>
                </a:lnTo>
                <a:lnTo>
                  <a:pt x="645629" y="821778"/>
                </a:lnTo>
                <a:lnTo>
                  <a:pt x="641667" y="842010"/>
                </a:lnTo>
                <a:lnTo>
                  <a:pt x="641667" y="881380"/>
                </a:lnTo>
                <a:lnTo>
                  <a:pt x="641667" y="922020"/>
                </a:lnTo>
                <a:lnTo>
                  <a:pt x="481253" y="922020"/>
                </a:lnTo>
                <a:lnTo>
                  <a:pt x="481253" y="440690"/>
                </a:lnTo>
                <a:lnTo>
                  <a:pt x="481253" y="400050"/>
                </a:lnTo>
                <a:lnTo>
                  <a:pt x="368604" y="400050"/>
                </a:lnTo>
                <a:lnTo>
                  <a:pt x="363067" y="411480"/>
                </a:lnTo>
                <a:lnTo>
                  <a:pt x="343293" y="440690"/>
                </a:lnTo>
                <a:lnTo>
                  <a:pt x="317017" y="462280"/>
                </a:lnTo>
                <a:lnTo>
                  <a:pt x="285800" y="476250"/>
                </a:lnTo>
                <a:lnTo>
                  <a:pt x="251218" y="481330"/>
                </a:lnTo>
                <a:lnTo>
                  <a:pt x="220573" y="481330"/>
                </a:lnTo>
                <a:lnTo>
                  <a:pt x="220573" y="520700"/>
                </a:lnTo>
                <a:lnTo>
                  <a:pt x="251218" y="520700"/>
                </a:lnTo>
                <a:lnTo>
                  <a:pt x="293941" y="515620"/>
                </a:lnTo>
                <a:lnTo>
                  <a:pt x="332905" y="499110"/>
                </a:lnTo>
                <a:lnTo>
                  <a:pt x="366445" y="473710"/>
                </a:lnTo>
                <a:lnTo>
                  <a:pt x="392849" y="440690"/>
                </a:lnTo>
                <a:lnTo>
                  <a:pt x="441147" y="440690"/>
                </a:lnTo>
                <a:lnTo>
                  <a:pt x="441147" y="721360"/>
                </a:lnTo>
                <a:lnTo>
                  <a:pt x="274281" y="721360"/>
                </a:lnTo>
                <a:lnTo>
                  <a:pt x="264871" y="720090"/>
                </a:lnTo>
                <a:lnTo>
                  <a:pt x="255638" y="717550"/>
                </a:lnTo>
                <a:lnTo>
                  <a:pt x="246621" y="713740"/>
                </a:lnTo>
                <a:lnTo>
                  <a:pt x="164287" y="680720"/>
                </a:lnTo>
                <a:lnTo>
                  <a:pt x="40106" y="680720"/>
                </a:lnTo>
                <a:lnTo>
                  <a:pt x="40106" y="440690"/>
                </a:lnTo>
                <a:lnTo>
                  <a:pt x="167462" y="440690"/>
                </a:lnTo>
                <a:lnTo>
                  <a:pt x="240245" y="382270"/>
                </a:lnTo>
                <a:lnTo>
                  <a:pt x="254317" y="373380"/>
                </a:lnTo>
                <a:lnTo>
                  <a:pt x="269709" y="365760"/>
                </a:lnTo>
                <a:lnTo>
                  <a:pt x="286016" y="361950"/>
                </a:lnTo>
                <a:lnTo>
                  <a:pt x="302869" y="360680"/>
                </a:lnTo>
                <a:lnTo>
                  <a:pt x="581507" y="360680"/>
                </a:lnTo>
                <a:lnTo>
                  <a:pt x="589305" y="361950"/>
                </a:lnTo>
                <a:lnTo>
                  <a:pt x="595680" y="365760"/>
                </a:lnTo>
                <a:lnTo>
                  <a:pt x="599973" y="372110"/>
                </a:lnTo>
                <a:lnTo>
                  <a:pt x="601560" y="381000"/>
                </a:lnTo>
                <a:lnTo>
                  <a:pt x="599973" y="388620"/>
                </a:lnTo>
                <a:lnTo>
                  <a:pt x="595680" y="394970"/>
                </a:lnTo>
                <a:lnTo>
                  <a:pt x="589305" y="398780"/>
                </a:lnTo>
                <a:lnTo>
                  <a:pt x="581507" y="400050"/>
                </a:lnTo>
                <a:lnTo>
                  <a:pt x="521347" y="400050"/>
                </a:lnTo>
                <a:lnTo>
                  <a:pt x="521347" y="881380"/>
                </a:lnTo>
                <a:lnTo>
                  <a:pt x="641667" y="881380"/>
                </a:lnTo>
                <a:lnTo>
                  <a:pt x="641667" y="842010"/>
                </a:lnTo>
                <a:lnTo>
                  <a:pt x="561454" y="842010"/>
                </a:lnTo>
                <a:lnTo>
                  <a:pt x="561454" y="440690"/>
                </a:lnTo>
                <a:lnTo>
                  <a:pt x="581507" y="440690"/>
                </a:lnTo>
                <a:lnTo>
                  <a:pt x="604901" y="435610"/>
                </a:lnTo>
                <a:lnTo>
                  <a:pt x="624027" y="422910"/>
                </a:lnTo>
                <a:lnTo>
                  <a:pt x="636930" y="403860"/>
                </a:lnTo>
                <a:lnTo>
                  <a:pt x="641667" y="381000"/>
                </a:lnTo>
                <a:lnTo>
                  <a:pt x="637679" y="360680"/>
                </a:lnTo>
                <a:lnTo>
                  <a:pt x="636930" y="356870"/>
                </a:lnTo>
                <a:lnTo>
                  <a:pt x="624027" y="337820"/>
                </a:lnTo>
                <a:lnTo>
                  <a:pt x="604901" y="325120"/>
                </a:lnTo>
                <a:lnTo>
                  <a:pt x="581507" y="320040"/>
                </a:lnTo>
                <a:lnTo>
                  <a:pt x="561454" y="320040"/>
                </a:lnTo>
                <a:lnTo>
                  <a:pt x="561454" y="280670"/>
                </a:lnTo>
                <a:lnTo>
                  <a:pt x="1042695" y="280670"/>
                </a:lnTo>
                <a:lnTo>
                  <a:pt x="1042695" y="680720"/>
                </a:lnTo>
                <a:lnTo>
                  <a:pt x="1082802" y="680720"/>
                </a:lnTo>
                <a:lnTo>
                  <a:pt x="1082802" y="280670"/>
                </a:lnTo>
                <a:lnTo>
                  <a:pt x="1082802" y="240030"/>
                </a:lnTo>
                <a:lnTo>
                  <a:pt x="521347" y="240030"/>
                </a:lnTo>
                <a:lnTo>
                  <a:pt x="521347" y="320040"/>
                </a:lnTo>
                <a:lnTo>
                  <a:pt x="481253" y="320040"/>
                </a:lnTo>
                <a:lnTo>
                  <a:pt x="481253" y="200660"/>
                </a:lnTo>
                <a:lnTo>
                  <a:pt x="1122908" y="200660"/>
                </a:lnTo>
                <a:lnTo>
                  <a:pt x="1122908" y="160020"/>
                </a:lnTo>
                <a:lnTo>
                  <a:pt x="481253" y="160020"/>
                </a:lnTo>
                <a:lnTo>
                  <a:pt x="481253" y="100330"/>
                </a:lnTo>
                <a:lnTo>
                  <a:pt x="485978" y="76200"/>
                </a:lnTo>
                <a:lnTo>
                  <a:pt x="498881" y="57150"/>
                </a:lnTo>
                <a:lnTo>
                  <a:pt x="518007" y="44450"/>
                </a:lnTo>
                <a:lnTo>
                  <a:pt x="541401" y="39370"/>
                </a:lnTo>
                <a:lnTo>
                  <a:pt x="1062748" y="39370"/>
                </a:lnTo>
                <a:lnTo>
                  <a:pt x="1086142" y="44450"/>
                </a:lnTo>
                <a:lnTo>
                  <a:pt x="1105268" y="57150"/>
                </a:lnTo>
                <a:lnTo>
                  <a:pt x="1118171" y="76200"/>
                </a:lnTo>
                <a:lnTo>
                  <a:pt x="1122908" y="100330"/>
                </a:lnTo>
                <a:lnTo>
                  <a:pt x="1122908" y="21971"/>
                </a:lnTo>
                <a:lnTo>
                  <a:pt x="1101737" y="7620"/>
                </a:lnTo>
                <a:lnTo>
                  <a:pt x="1062748" y="0"/>
                </a:lnTo>
                <a:lnTo>
                  <a:pt x="541401" y="0"/>
                </a:lnTo>
                <a:lnTo>
                  <a:pt x="502412" y="7620"/>
                </a:lnTo>
                <a:lnTo>
                  <a:pt x="470535" y="29210"/>
                </a:lnTo>
                <a:lnTo>
                  <a:pt x="449033" y="60960"/>
                </a:lnTo>
                <a:lnTo>
                  <a:pt x="441147" y="100330"/>
                </a:lnTo>
                <a:lnTo>
                  <a:pt x="441147" y="320040"/>
                </a:lnTo>
                <a:lnTo>
                  <a:pt x="302869" y="320040"/>
                </a:lnTo>
                <a:lnTo>
                  <a:pt x="256425" y="328930"/>
                </a:lnTo>
                <a:lnTo>
                  <a:pt x="215188" y="350520"/>
                </a:lnTo>
                <a:lnTo>
                  <a:pt x="153377" y="400050"/>
                </a:lnTo>
                <a:lnTo>
                  <a:pt x="0" y="400050"/>
                </a:lnTo>
                <a:lnTo>
                  <a:pt x="0" y="721360"/>
                </a:lnTo>
                <a:lnTo>
                  <a:pt x="156565" y="721360"/>
                </a:lnTo>
                <a:lnTo>
                  <a:pt x="231749" y="751840"/>
                </a:lnTo>
                <a:lnTo>
                  <a:pt x="257327" y="759460"/>
                </a:lnTo>
                <a:lnTo>
                  <a:pt x="283857" y="762000"/>
                </a:lnTo>
                <a:lnTo>
                  <a:pt x="441147" y="762000"/>
                </a:lnTo>
                <a:lnTo>
                  <a:pt x="441147" y="1022350"/>
                </a:lnTo>
                <a:lnTo>
                  <a:pt x="449033" y="1061720"/>
                </a:lnTo>
                <a:lnTo>
                  <a:pt x="470535" y="1093470"/>
                </a:lnTo>
                <a:lnTo>
                  <a:pt x="502412" y="1115060"/>
                </a:lnTo>
                <a:lnTo>
                  <a:pt x="541401" y="1122680"/>
                </a:lnTo>
                <a:lnTo>
                  <a:pt x="666750" y="1122680"/>
                </a:lnTo>
                <a:lnTo>
                  <a:pt x="701840" y="1169670"/>
                </a:lnTo>
                <a:lnTo>
                  <a:pt x="701840" y="1242060"/>
                </a:lnTo>
                <a:lnTo>
                  <a:pt x="1022667" y="1242060"/>
                </a:lnTo>
                <a:lnTo>
                  <a:pt x="1022667" y="1202690"/>
                </a:lnTo>
                <a:lnTo>
                  <a:pt x="1022667" y="1169670"/>
                </a:lnTo>
                <a:lnTo>
                  <a:pt x="1057732" y="1122680"/>
                </a:lnTo>
                <a:lnTo>
                  <a:pt x="1062748" y="1122680"/>
                </a:lnTo>
                <a:lnTo>
                  <a:pt x="1101737" y="1115060"/>
                </a:lnTo>
                <a:lnTo>
                  <a:pt x="1133614" y="1093470"/>
                </a:lnTo>
                <a:lnTo>
                  <a:pt x="1143076" y="1079500"/>
                </a:lnTo>
                <a:lnTo>
                  <a:pt x="1155115" y="1061720"/>
                </a:lnTo>
                <a:lnTo>
                  <a:pt x="1163002" y="1022350"/>
                </a:lnTo>
                <a:lnTo>
                  <a:pt x="1163002" y="922020"/>
                </a:lnTo>
                <a:lnTo>
                  <a:pt x="1163002" y="762000"/>
                </a:lnTo>
                <a:lnTo>
                  <a:pt x="1183055" y="762000"/>
                </a:lnTo>
                <a:lnTo>
                  <a:pt x="1206449" y="756920"/>
                </a:lnTo>
                <a:lnTo>
                  <a:pt x="1225575" y="744220"/>
                </a:lnTo>
                <a:lnTo>
                  <a:pt x="1238478" y="725170"/>
                </a:lnTo>
                <a:lnTo>
                  <a:pt x="1239227" y="721360"/>
                </a:lnTo>
                <a:lnTo>
                  <a:pt x="1243215" y="701040"/>
                </a:lnTo>
                <a:lnTo>
                  <a:pt x="1242123" y="689610"/>
                </a:lnTo>
                <a:lnTo>
                  <a:pt x="1239393" y="680720"/>
                </a:lnTo>
                <a:lnTo>
                  <a:pt x="1238999" y="679450"/>
                </a:lnTo>
                <a:lnTo>
                  <a:pt x="1234071" y="669290"/>
                </a:lnTo>
                <a:lnTo>
                  <a:pt x="1227569" y="661670"/>
                </a:lnTo>
                <a:lnTo>
                  <a:pt x="1234071" y="652780"/>
                </a:lnTo>
                <a:lnTo>
                  <a:pt x="1238999" y="642620"/>
                </a:lnTo>
                <a:lnTo>
                  <a:pt x="1239393" y="641350"/>
                </a:lnTo>
                <a:lnTo>
                  <a:pt x="1242123" y="632460"/>
                </a:lnTo>
                <a:lnTo>
                  <a:pt x="1243215" y="621030"/>
                </a:lnTo>
                <a:lnTo>
                  <a:pt x="1242123" y="609600"/>
                </a:lnTo>
                <a:lnTo>
                  <a:pt x="1239393" y="600710"/>
                </a:lnTo>
                <a:lnTo>
                  <a:pt x="1238999" y="599440"/>
                </a:lnTo>
                <a:lnTo>
                  <a:pt x="1234071" y="589280"/>
                </a:lnTo>
                <a:lnTo>
                  <a:pt x="1227569" y="581660"/>
                </a:lnTo>
                <a:lnTo>
                  <a:pt x="1234071" y="572770"/>
                </a:lnTo>
                <a:lnTo>
                  <a:pt x="1238999" y="562610"/>
                </a:lnTo>
                <a:lnTo>
                  <a:pt x="1239393" y="561340"/>
                </a:lnTo>
                <a:lnTo>
                  <a:pt x="1242123" y="552450"/>
                </a:lnTo>
                <a:lnTo>
                  <a:pt x="1243215" y="541020"/>
                </a:lnTo>
                <a:lnTo>
                  <a:pt x="1242123" y="529590"/>
                </a:lnTo>
                <a:lnTo>
                  <a:pt x="1239393" y="520700"/>
                </a:lnTo>
                <a:lnTo>
                  <a:pt x="1238999" y="519430"/>
                </a:lnTo>
                <a:lnTo>
                  <a:pt x="1234071" y="509270"/>
                </a:lnTo>
                <a:lnTo>
                  <a:pt x="1227569" y="500380"/>
                </a:lnTo>
                <a:lnTo>
                  <a:pt x="1234071" y="492760"/>
                </a:lnTo>
                <a:lnTo>
                  <a:pt x="1238999" y="482600"/>
                </a:lnTo>
                <a:lnTo>
                  <a:pt x="1239393" y="481330"/>
                </a:lnTo>
                <a:lnTo>
                  <a:pt x="1242123" y="472440"/>
                </a:lnTo>
                <a:lnTo>
                  <a:pt x="1243215" y="4610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33843" y="5234940"/>
            <a:ext cx="1415796" cy="1417319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12284964" y="5244020"/>
            <a:ext cx="1324610" cy="1323340"/>
          </a:xfrm>
          <a:custGeom>
            <a:avLst/>
            <a:gdLst/>
            <a:ahLst/>
            <a:cxnLst/>
            <a:rect l="l" t="t" r="r" b="b"/>
            <a:pathLst>
              <a:path w="1324609" h="1323340">
                <a:moveTo>
                  <a:pt x="709904" y="217868"/>
                </a:moveTo>
                <a:lnTo>
                  <a:pt x="704469" y="190398"/>
                </a:lnTo>
                <a:lnTo>
                  <a:pt x="704418" y="190131"/>
                </a:lnTo>
                <a:lnTo>
                  <a:pt x="688606" y="166700"/>
                </a:lnTo>
                <a:lnTo>
                  <a:pt x="666699" y="152260"/>
                </a:lnTo>
                <a:lnTo>
                  <a:pt x="666699" y="219887"/>
                </a:lnTo>
                <a:lnTo>
                  <a:pt x="664044" y="226910"/>
                </a:lnTo>
                <a:lnTo>
                  <a:pt x="661085" y="234492"/>
                </a:lnTo>
                <a:lnTo>
                  <a:pt x="655015" y="240449"/>
                </a:lnTo>
                <a:lnTo>
                  <a:pt x="647382" y="243243"/>
                </a:lnTo>
                <a:lnTo>
                  <a:pt x="423887" y="359117"/>
                </a:lnTo>
                <a:lnTo>
                  <a:pt x="419290" y="366674"/>
                </a:lnTo>
                <a:lnTo>
                  <a:pt x="419290" y="859815"/>
                </a:lnTo>
                <a:lnTo>
                  <a:pt x="393496" y="886841"/>
                </a:lnTo>
                <a:lnTo>
                  <a:pt x="378637" y="920026"/>
                </a:lnTo>
                <a:lnTo>
                  <a:pt x="375513" y="956246"/>
                </a:lnTo>
                <a:lnTo>
                  <a:pt x="384949" y="992378"/>
                </a:lnTo>
                <a:lnTo>
                  <a:pt x="353085" y="992378"/>
                </a:lnTo>
                <a:lnTo>
                  <a:pt x="353085" y="617486"/>
                </a:lnTo>
                <a:lnTo>
                  <a:pt x="308952" y="617486"/>
                </a:lnTo>
                <a:lnTo>
                  <a:pt x="308952" y="992378"/>
                </a:lnTo>
                <a:lnTo>
                  <a:pt x="232956" y="992378"/>
                </a:lnTo>
                <a:lnTo>
                  <a:pt x="237096" y="981773"/>
                </a:lnTo>
                <a:lnTo>
                  <a:pt x="240118" y="970826"/>
                </a:lnTo>
                <a:lnTo>
                  <a:pt x="241973" y="959637"/>
                </a:lnTo>
                <a:lnTo>
                  <a:pt x="242633" y="948690"/>
                </a:lnTo>
                <a:lnTo>
                  <a:pt x="242747" y="948270"/>
                </a:lnTo>
                <a:lnTo>
                  <a:pt x="242747" y="881291"/>
                </a:lnTo>
                <a:lnTo>
                  <a:pt x="242747" y="859815"/>
                </a:lnTo>
                <a:lnTo>
                  <a:pt x="242747" y="540639"/>
                </a:lnTo>
                <a:lnTo>
                  <a:pt x="242747" y="396951"/>
                </a:lnTo>
                <a:lnTo>
                  <a:pt x="241007" y="388366"/>
                </a:lnTo>
                <a:lnTo>
                  <a:pt x="236283" y="381355"/>
                </a:lnTo>
                <a:lnTo>
                  <a:pt x="229260" y="376631"/>
                </a:lnTo>
                <a:lnTo>
                  <a:pt x="220675" y="374904"/>
                </a:lnTo>
                <a:lnTo>
                  <a:pt x="220675" y="1116317"/>
                </a:lnTo>
                <a:lnTo>
                  <a:pt x="220675" y="1279067"/>
                </a:lnTo>
                <a:lnTo>
                  <a:pt x="44132" y="1279067"/>
                </a:lnTo>
                <a:lnTo>
                  <a:pt x="44132" y="1116317"/>
                </a:lnTo>
                <a:lnTo>
                  <a:pt x="48691" y="1093851"/>
                </a:lnTo>
                <a:lnTo>
                  <a:pt x="61099" y="1075486"/>
                </a:lnTo>
                <a:lnTo>
                  <a:pt x="79463" y="1063104"/>
                </a:lnTo>
                <a:lnTo>
                  <a:pt x="101968" y="1058545"/>
                </a:lnTo>
                <a:lnTo>
                  <a:pt x="162852" y="1058545"/>
                </a:lnTo>
                <a:lnTo>
                  <a:pt x="185343" y="1063104"/>
                </a:lnTo>
                <a:lnTo>
                  <a:pt x="203720" y="1075486"/>
                </a:lnTo>
                <a:lnTo>
                  <a:pt x="216115" y="1093851"/>
                </a:lnTo>
                <a:lnTo>
                  <a:pt x="220675" y="1116317"/>
                </a:lnTo>
                <a:lnTo>
                  <a:pt x="220675" y="374904"/>
                </a:lnTo>
                <a:lnTo>
                  <a:pt x="133731" y="599884"/>
                </a:lnTo>
                <a:lnTo>
                  <a:pt x="128244" y="608876"/>
                </a:lnTo>
                <a:lnTo>
                  <a:pt x="120027" y="614857"/>
                </a:lnTo>
                <a:lnTo>
                  <a:pt x="110172" y="617321"/>
                </a:lnTo>
                <a:lnTo>
                  <a:pt x="99758" y="615759"/>
                </a:lnTo>
                <a:lnTo>
                  <a:pt x="82283" y="589597"/>
                </a:lnTo>
                <a:lnTo>
                  <a:pt x="84594" y="579526"/>
                </a:lnTo>
                <a:lnTo>
                  <a:pt x="143510" y="376618"/>
                </a:lnTo>
                <a:lnTo>
                  <a:pt x="182486" y="327456"/>
                </a:lnTo>
                <a:lnTo>
                  <a:pt x="242404" y="308737"/>
                </a:lnTo>
                <a:lnTo>
                  <a:pt x="402196" y="308737"/>
                </a:lnTo>
                <a:lnTo>
                  <a:pt x="405663" y="307886"/>
                </a:lnTo>
                <a:lnTo>
                  <a:pt x="526288" y="245313"/>
                </a:lnTo>
                <a:lnTo>
                  <a:pt x="628142" y="192481"/>
                </a:lnTo>
                <a:lnTo>
                  <a:pt x="638225" y="190398"/>
                </a:lnTo>
                <a:lnTo>
                  <a:pt x="648055" y="192087"/>
                </a:lnTo>
                <a:lnTo>
                  <a:pt x="656602" y="197192"/>
                </a:lnTo>
                <a:lnTo>
                  <a:pt x="662876" y="205346"/>
                </a:lnTo>
                <a:lnTo>
                  <a:pt x="666280" y="212051"/>
                </a:lnTo>
                <a:lnTo>
                  <a:pt x="666699" y="219887"/>
                </a:lnTo>
                <a:lnTo>
                  <a:pt x="666699" y="152260"/>
                </a:lnTo>
                <a:lnTo>
                  <a:pt x="665822" y="151676"/>
                </a:lnTo>
                <a:lnTo>
                  <a:pt x="639064" y="146278"/>
                </a:lnTo>
                <a:lnTo>
                  <a:pt x="611314" y="151752"/>
                </a:lnTo>
                <a:lnTo>
                  <a:pt x="610069" y="152273"/>
                </a:lnTo>
                <a:lnTo>
                  <a:pt x="609473" y="152552"/>
                </a:lnTo>
                <a:lnTo>
                  <a:pt x="430517" y="245313"/>
                </a:lnTo>
                <a:lnTo>
                  <a:pt x="435178" y="234111"/>
                </a:lnTo>
                <a:lnTo>
                  <a:pt x="438556" y="222491"/>
                </a:lnTo>
                <a:lnTo>
                  <a:pt x="440626" y="210578"/>
                </a:lnTo>
                <a:lnTo>
                  <a:pt x="441363" y="198475"/>
                </a:lnTo>
                <a:lnTo>
                  <a:pt x="432689" y="155549"/>
                </a:lnTo>
                <a:lnTo>
                  <a:pt x="417017" y="132321"/>
                </a:lnTo>
                <a:lnTo>
                  <a:pt x="409041" y="120510"/>
                </a:lnTo>
                <a:lnTo>
                  <a:pt x="397230" y="112560"/>
                </a:lnTo>
                <a:lnTo>
                  <a:pt x="397230" y="198475"/>
                </a:lnTo>
                <a:lnTo>
                  <a:pt x="392023" y="224231"/>
                </a:lnTo>
                <a:lnTo>
                  <a:pt x="377863" y="245237"/>
                </a:lnTo>
                <a:lnTo>
                  <a:pt x="356793" y="259435"/>
                </a:lnTo>
                <a:lnTo>
                  <a:pt x="331025" y="264629"/>
                </a:lnTo>
                <a:lnTo>
                  <a:pt x="305269" y="259410"/>
                </a:lnTo>
                <a:lnTo>
                  <a:pt x="284226" y="245237"/>
                </a:lnTo>
                <a:lnTo>
                  <a:pt x="270040" y="224218"/>
                </a:lnTo>
                <a:lnTo>
                  <a:pt x="264820" y="198475"/>
                </a:lnTo>
                <a:lnTo>
                  <a:pt x="270014" y="172720"/>
                </a:lnTo>
                <a:lnTo>
                  <a:pt x="284226" y="151676"/>
                </a:lnTo>
                <a:lnTo>
                  <a:pt x="305244" y="137515"/>
                </a:lnTo>
                <a:lnTo>
                  <a:pt x="331025" y="132321"/>
                </a:lnTo>
                <a:lnTo>
                  <a:pt x="356793" y="137515"/>
                </a:lnTo>
                <a:lnTo>
                  <a:pt x="377812" y="151676"/>
                </a:lnTo>
                <a:lnTo>
                  <a:pt x="392023" y="172720"/>
                </a:lnTo>
                <a:lnTo>
                  <a:pt x="397230" y="198475"/>
                </a:lnTo>
                <a:lnTo>
                  <a:pt x="397230" y="112560"/>
                </a:lnTo>
                <a:lnTo>
                  <a:pt x="373976" y="96875"/>
                </a:lnTo>
                <a:lnTo>
                  <a:pt x="331025" y="88214"/>
                </a:lnTo>
                <a:lnTo>
                  <a:pt x="288074" y="96875"/>
                </a:lnTo>
                <a:lnTo>
                  <a:pt x="252996" y="120510"/>
                </a:lnTo>
                <a:lnTo>
                  <a:pt x="229349" y="155549"/>
                </a:lnTo>
                <a:lnTo>
                  <a:pt x="220675" y="198475"/>
                </a:lnTo>
                <a:lnTo>
                  <a:pt x="222199" y="216242"/>
                </a:lnTo>
                <a:lnTo>
                  <a:pt x="226555" y="233413"/>
                </a:lnTo>
                <a:lnTo>
                  <a:pt x="233629" y="249656"/>
                </a:lnTo>
                <a:lnTo>
                  <a:pt x="243319" y="264629"/>
                </a:lnTo>
                <a:lnTo>
                  <a:pt x="242404" y="264629"/>
                </a:lnTo>
                <a:lnTo>
                  <a:pt x="197104" y="271868"/>
                </a:lnTo>
                <a:lnTo>
                  <a:pt x="156857" y="291769"/>
                </a:lnTo>
                <a:lnTo>
                  <a:pt x="124218" y="322592"/>
                </a:lnTo>
                <a:lnTo>
                  <a:pt x="101714" y="362534"/>
                </a:lnTo>
                <a:lnTo>
                  <a:pt x="42811" y="565454"/>
                </a:lnTo>
                <a:lnTo>
                  <a:pt x="38100" y="593102"/>
                </a:lnTo>
                <a:lnTo>
                  <a:pt x="44170" y="619493"/>
                </a:lnTo>
                <a:lnTo>
                  <a:pt x="59690" y="641680"/>
                </a:lnTo>
                <a:lnTo>
                  <a:pt x="83375" y="656742"/>
                </a:lnTo>
                <a:lnTo>
                  <a:pt x="96113" y="660311"/>
                </a:lnTo>
                <a:lnTo>
                  <a:pt x="109181" y="661454"/>
                </a:lnTo>
                <a:lnTo>
                  <a:pt x="122237" y="660171"/>
                </a:lnTo>
                <a:lnTo>
                  <a:pt x="159804" y="639610"/>
                </a:lnTo>
                <a:lnTo>
                  <a:pt x="198615" y="540639"/>
                </a:lnTo>
                <a:lnTo>
                  <a:pt x="198615" y="859815"/>
                </a:lnTo>
                <a:lnTo>
                  <a:pt x="198615" y="947445"/>
                </a:lnTo>
                <a:lnTo>
                  <a:pt x="193408" y="973201"/>
                </a:lnTo>
                <a:lnTo>
                  <a:pt x="179222" y="994232"/>
                </a:lnTo>
                <a:lnTo>
                  <a:pt x="158178" y="1008405"/>
                </a:lnTo>
                <a:lnTo>
                  <a:pt x="132410" y="1013612"/>
                </a:lnTo>
                <a:lnTo>
                  <a:pt x="106629" y="1008405"/>
                </a:lnTo>
                <a:lnTo>
                  <a:pt x="85585" y="994232"/>
                </a:lnTo>
                <a:lnTo>
                  <a:pt x="71399" y="973201"/>
                </a:lnTo>
                <a:lnTo>
                  <a:pt x="66370" y="948270"/>
                </a:lnTo>
                <a:lnTo>
                  <a:pt x="66268" y="947127"/>
                </a:lnTo>
                <a:lnTo>
                  <a:pt x="71424" y="921702"/>
                </a:lnTo>
                <a:lnTo>
                  <a:pt x="106641" y="886510"/>
                </a:lnTo>
                <a:lnTo>
                  <a:pt x="158178" y="886485"/>
                </a:lnTo>
                <a:lnTo>
                  <a:pt x="193408" y="921715"/>
                </a:lnTo>
                <a:lnTo>
                  <a:pt x="198615" y="947445"/>
                </a:lnTo>
                <a:lnTo>
                  <a:pt x="198615" y="859815"/>
                </a:lnTo>
                <a:lnTo>
                  <a:pt x="183616" y="850138"/>
                </a:lnTo>
                <a:lnTo>
                  <a:pt x="167373" y="843064"/>
                </a:lnTo>
                <a:lnTo>
                  <a:pt x="150190" y="838708"/>
                </a:lnTo>
                <a:lnTo>
                  <a:pt x="132410" y="837184"/>
                </a:lnTo>
                <a:lnTo>
                  <a:pt x="89509" y="845769"/>
                </a:lnTo>
                <a:lnTo>
                  <a:pt x="54444" y="869315"/>
                </a:lnTo>
                <a:lnTo>
                  <a:pt x="30784" y="904278"/>
                </a:lnTo>
                <a:lnTo>
                  <a:pt x="22059" y="947127"/>
                </a:lnTo>
                <a:lnTo>
                  <a:pt x="24244" y="969124"/>
                </a:lnTo>
                <a:lnTo>
                  <a:pt x="30708" y="990053"/>
                </a:lnTo>
                <a:lnTo>
                  <a:pt x="41173" y="1009269"/>
                </a:lnTo>
                <a:lnTo>
                  <a:pt x="55410" y="1026198"/>
                </a:lnTo>
                <a:lnTo>
                  <a:pt x="32461" y="1042238"/>
                </a:lnTo>
                <a:lnTo>
                  <a:pt x="15036" y="1063498"/>
                </a:lnTo>
                <a:lnTo>
                  <a:pt x="3937" y="1088631"/>
                </a:lnTo>
                <a:lnTo>
                  <a:pt x="0" y="1116317"/>
                </a:lnTo>
                <a:lnTo>
                  <a:pt x="0" y="1301140"/>
                </a:lnTo>
                <a:lnTo>
                  <a:pt x="1727" y="1309712"/>
                </a:lnTo>
                <a:lnTo>
                  <a:pt x="6464" y="1316723"/>
                </a:lnTo>
                <a:lnTo>
                  <a:pt x="13487" y="1321447"/>
                </a:lnTo>
                <a:lnTo>
                  <a:pt x="22047" y="1323174"/>
                </a:lnTo>
                <a:lnTo>
                  <a:pt x="242747" y="1323174"/>
                </a:lnTo>
                <a:lnTo>
                  <a:pt x="251345" y="1321447"/>
                </a:lnTo>
                <a:lnTo>
                  <a:pt x="258356" y="1316710"/>
                </a:lnTo>
                <a:lnTo>
                  <a:pt x="263080" y="1309700"/>
                </a:lnTo>
                <a:lnTo>
                  <a:pt x="264820" y="1301140"/>
                </a:lnTo>
                <a:lnTo>
                  <a:pt x="264820" y="1279067"/>
                </a:lnTo>
                <a:lnTo>
                  <a:pt x="264820" y="1116317"/>
                </a:lnTo>
                <a:lnTo>
                  <a:pt x="262089" y="1093355"/>
                </a:lnTo>
                <a:lnTo>
                  <a:pt x="254355" y="1071854"/>
                </a:lnTo>
                <a:lnTo>
                  <a:pt x="245808" y="1058545"/>
                </a:lnTo>
                <a:lnTo>
                  <a:pt x="242011" y="1052626"/>
                </a:lnTo>
                <a:lnTo>
                  <a:pt x="225437" y="1036485"/>
                </a:lnTo>
                <a:lnTo>
                  <a:pt x="392468" y="1036485"/>
                </a:lnTo>
                <a:lnTo>
                  <a:pt x="375894" y="1052626"/>
                </a:lnTo>
                <a:lnTo>
                  <a:pt x="363550" y="1071854"/>
                </a:lnTo>
                <a:lnTo>
                  <a:pt x="355815" y="1093355"/>
                </a:lnTo>
                <a:lnTo>
                  <a:pt x="353085" y="1116317"/>
                </a:lnTo>
                <a:lnTo>
                  <a:pt x="353098" y="1301140"/>
                </a:lnTo>
                <a:lnTo>
                  <a:pt x="354838" y="1309712"/>
                </a:lnTo>
                <a:lnTo>
                  <a:pt x="359562" y="1316723"/>
                </a:lnTo>
                <a:lnTo>
                  <a:pt x="366585" y="1321447"/>
                </a:lnTo>
                <a:lnTo>
                  <a:pt x="375158" y="1323174"/>
                </a:lnTo>
                <a:lnTo>
                  <a:pt x="595845" y="1323174"/>
                </a:lnTo>
                <a:lnTo>
                  <a:pt x="604443" y="1321447"/>
                </a:lnTo>
                <a:lnTo>
                  <a:pt x="611454" y="1316710"/>
                </a:lnTo>
                <a:lnTo>
                  <a:pt x="616178" y="1309700"/>
                </a:lnTo>
                <a:lnTo>
                  <a:pt x="617918" y="1301140"/>
                </a:lnTo>
                <a:lnTo>
                  <a:pt x="617918" y="1279067"/>
                </a:lnTo>
                <a:lnTo>
                  <a:pt x="617918" y="1116317"/>
                </a:lnTo>
                <a:lnTo>
                  <a:pt x="613968" y="1088631"/>
                </a:lnTo>
                <a:lnTo>
                  <a:pt x="602869" y="1063498"/>
                </a:lnTo>
                <a:lnTo>
                  <a:pt x="598805" y="1058545"/>
                </a:lnTo>
                <a:lnTo>
                  <a:pt x="585444" y="1042238"/>
                </a:lnTo>
                <a:lnTo>
                  <a:pt x="577227" y="1036485"/>
                </a:lnTo>
                <a:lnTo>
                  <a:pt x="573773" y="1034072"/>
                </a:lnTo>
                <a:lnTo>
                  <a:pt x="573773" y="1116317"/>
                </a:lnTo>
                <a:lnTo>
                  <a:pt x="573773" y="1279067"/>
                </a:lnTo>
                <a:lnTo>
                  <a:pt x="397230" y="1279067"/>
                </a:lnTo>
                <a:lnTo>
                  <a:pt x="397230" y="1116317"/>
                </a:lnTo>
                <a:lnTo>
                  <a:pt x="401789" y="1093851"/>
                </a:lnTo>
                <a:lnTo>
                  <a:pt x="414185" y="1075486"/>
                </a:lnTo>
                <a:lnTo>
                  <a:pt x="432562" y="1063104"/>
                </a:lnTo>
                <a:lnTo>
                  <a:pt x="455066" y="1058545"/>
                </a:lnTo>
                <a:lnTo>
                  <a:pt x="515937" y="1058545"/>
                </a:lnTo>
                <a:lnTo>
                  <a:pt x="538441" y="1063104"/>
                </a:lnTo>
                <a:lnTo>
                  <a:pt x="556818" y="1075486"/>
                </a:lnTo>
                <a:lnTo>
                  <a:pt x="569214" y="1093851"/>
                </a:lnTo>
                <a:lnTo>
                  <a:pt x="573773" y="1116317"/>
                </a:lnTo>
                <a:lnTo>
                  <a:pt x="573773" y="1034072"/>
                </a:lnTo>
                <a:lnTo>
                  <a:pt x="562508" y="1026198"/>
                </a:lnTo>
                <a:lnTo>
                  <a:pt x="571093" y="1013612"/>
                </a:lnTo>
                <a:lnTo>
                  <a:pt x="587171" y="990041"/>
                </a:lnTo>
                <a:lnTo>
                  <a:pt x="595744" y="948690"/>
                </a:lnTo>
                <a:lnTo>
                  <a:pt x="588175" y="907148"/>
                </a:lnTo>
                <a:lnTo>
                  <a:pt x="571436" y="881291"/>
                </a:lnTo>
                <a:lnTo>
                  <a:pt x="564400" y="870407"/>
                </a:lnTo>
                <a:lnTo>
                  <a:pt x="551713" y="860336"/>
                </a:lnTo>
                <a:lnTo>
                  <a:pt x="551713" y="947445"/>
                </a:lnTo>
                <a:lnTo>
                  <a:pt x="546506" y="973201"/>
                </a:lnTo>
                <a:lnTo>
                  <a:pt x="532320" y="994232"/>
                </a:lnTo>
                <a:lnTo>
                  <a:pt x="511276" y="1008405"/>
                </a:lnTo>
                <a:lnTo>
                  <a:pt x="485508" y="1013612"/>
                </a:lnTo>
                <a:lnTo>
                  <a:pt x="459727" y="1008405"/>
                </a:lnTo>
                <a:lnTo>
                  <a:pt x="438683" y="994232"/>
                </a:lnTo>
                <a:lnTo>
                  <a:pt x="437438" y="992378"/>
                </a:lnTo>
                <a:lnTo>
                  <a:pt x="424497" y="973201"/>
                </a:lnTo>
                <a:lnTo>
                  <a:pt x="419468" y="948270"/>
                </a:lnTo>
                <a:lnTo>
                  <a:pt x="419366" y="947127"/>
                </a:lnTo>
                <a:lnTo>
                  <a:pt x="424497" y="921702"/>
                </a:lnTo>
                <a:lnTo>
                  <a:pt x="438683" y="900671"/>
                </a:lnTo>
                <a:lnTo>
                  <a:pt x="459727" y="886485"/>
                </a:lnTo>
                <a:lnTo>
                  <a:pt x="485508" y="881291"/>
                </a:lnTo>
                <a:lnTo>
                  <a:pt x="511263" y="886510"/>
                </a:lnTo>
                <a:lnTo>
                  <a:pt x="532295" y="900684"/>
                </a:lnTo>
                <a:lnTo>
                  <a:pt x="546481" y="921715"/>
                </a:lnTo>
                <a:lnTo>
                  <a:pt x="551713" y="947445"/>
                </a:lnTo>
                <a:lnTo>
                  <a:pt x="551713" y="860336"/>
                </a:lnTo>
                <a:lnTo>
                  <a:pt x="542747" y="853198"/>
                </a:lnTo>
                <a:lnTo>
                  <a:pt x="517867" y="842048"/>
                </a:lnTo>
                <a:lnTo>
                  <a:pt x="502894" y="839406"/>
                </a:lnTo>
                <a:lnTo>
                  <a:pt x="491020" y="837323"/>
                </a:lnTo>
                <a:lnTo>
                  <a:pt x="463435" y="839406"/>
                </a:lnTo>
                <a:lnTo>
                  <a:pt x="463435" y="388289"/>
                </a:lnTo>
                <a:lnTo>
                  <a:pt x="666026" y="283171"/>
                </a:lnTo>
                <a:lnTo>
                  <a:pt x="689470" y="267373"/>
                </a:lnTo>
                <a:lnTo>
                  <a:pt x="704519" y="244602"/>
                </a:lnTo>
                <a:lnTo>
                  <a:pt x="709904" y="217868"/>
                </a:lnTo>
                <a:close/>
              </a:path>
              <a:path w="1324609" h="1323340">
                <a:moveTo>
                  <a:pt x="971016" y="1116317"/>
                </a:moveTo>
                <a:lnTo>
                  <a:pt x="967066" y="1088631"/>
                </a:lnTo>
                <a:lnTo>
                  <a:pt x="955967" y="1063498"/>
                </a:lnTo>
                <a:lnTo>
                  <a:pt x="951903" y="1058545"/>
                </a:lnTo>
                <a:lnTo>
                  <a:pt x="938542" y="1042238"/>
                </a:lnTo>
                <a:lnTo>
                  <a:pt x="926871" y="1034084"/>
                </a:lnTo>
                <a:lnTo>
                  <a:pt x="926871" y="1116317"/>
                </a:lnTo>
                <a:lnTo>
                  <a:pt x="926871" y="1279067"/>
                </a:lnTo>
                <a:lnTo>
                  <a:pt x="750328" y="1279067"/>
                </a:lnTo>
                <a:lnTo>
                  <a:pt x="750328" y="1116317"/>
                </a:lnTo>
                <a:lnTo>
                  <a:pt x="754888" y="1093851"/>
                </a:lnTo>
                <a:lnTo>
                  <a:pt x="767283" y="1075486"/>
                </a:lnTo>
                <a:lnTo>
                  <a:pt x="785660" y="1063104"/>
                </a:lnTo>
                <a:lnTo>
                  <a:pt x="808164" y="1058545"/>
                </a:lnTo>
                <a:lnTo>
                  <a:pt x="869035" y="1058545"/>
                </a:lnTo>
                <a:lnTo>
                  <a:pt x="891540" y="1063104"/>
                </a:lnTo>
                <a:lnTo>
                  <a:pt x="909916" y="1075486"/>
                </a:lnTo>
                <a:lnTo>
                  <a:pt x="922312" y="1093851"/>
                </a:lnTo>
                <a:lnTo>
                  <a:pt x="926871" y="1116317"/>
                </a:lnTo>
                <a:lnTo>
                  <a:pt x="926871" y="1034084"/>
                </a:lnTo>
                <a:lnTo>
                  <a:pt x="915606" y="1026198"/>
                </a:lnTo>
                <a:lnTo>
                  <a:pt x="924204" y="1013612"/>
                </a:lnTo>
                <a:lnTo>
                  <a:pt x="940308" y="990041"/>
                </a:lnTo>
                <a:lnTo>
                  <a:pt x="948931" y="948651"/>
                </a:lnTo>
                <a:lnTo>
                  <a:pt x="941387" y="907059"/>
                </a:lnTo>
                <a:lnTo>
                  <a:pt x="924737" y="881291"/>
                </a:lnTo>
                <a:lnTo>
                  <a:pt x="917625" y="870292"/>
                </a:lnTo>
                <a:lnTo>
                  <a:pt x="904798" y="861542"/>
                </a:lnTo>
                <a:lnTo>
                  <a:pt x="904798" y="947445"/>
                </a:lnTo>
                <a:lnTo>
                  <a:pt x="899604" y="973201"/>
                </a:lnTo>
                <a:lnTo>
                  <a:pt x="885418" y="994232"/>
                </a:lnTo>
                <a:lnTo>
                  <a:pt x="864374" y="1008405"/>
                </a:lnTo>
                <a:lnTo>
                  <a:pt x="838593" y="1013612"/>
                </a:lnTo>
                <a:lnTo>
                  <a:pt x="812825" y="1008405"/>
                </a:lnTo>
                <a:lnTo>
                  <a:pt x="791781" y="994232"/>
                </a:lnTo>
                <a:lnTo>
                  <a:pt x="777595" y="973201"/>
                </a:lnTo>
                <a:lnTo>
                  <a:pt x="772388" y="947445"/>
                </a:lnTo>
                <a:lnTo>
                  <a:pt x="777621" y="921702"/>
                </a:lnTo>
                <a:lnTo>
                  <a:pt x="791832" y="900671"/>
                </a:lnTo>
                <a:lnTo>
                  <a:pt x="812838" y="886510"/>
                </a:lnTo>
                <a:lnTo>
                  <a:pt x="838593" y="881291"/>
                </a:lnTo>
                <a:lnTo>
                  <a:pt x="864374" y="886485"/>
                </a:lnTo>
                <a:lnTo>
                  <a:pt x="885431" y="900684"/>
                </a:lnTo>
                <a:lnTo>
                  <a:pt x="899604" y="921715"/>
                </a:lnTo>
                <a:lnTo>
                  <a:pt x="904798" y="947445"/>
                </a:lnTo>
                <a:lnTo>
                  <a:pt x="904798" y="861542"/>
                </a:lnTo>
                <a:lnTo>
                  <a:pt x="881443" y="845591"/>
                </a:lnTo>
                <a:lnTo>
                  <a:pt x="840028" y="836968"/>
                </a:lnTo>
                <a:lnTo>
                  <a:pt x="798410" y="844499"/>
                </a:lnTo>
                <a:lnTo>
                  <a:pt x="761593" y="868248"/>
                </a:lnTo>
                <a:lnTo>
                  <a:pt x="736879" y="904405"/>
                </a:lnTo>
                <a:lnTo>
                  <a:pt x="728268" y="945781"/>
                </a:lnTo>
                <a:lnTo>
                  <a:pt x="735799" y="987386"/>
                </a:lnTo>
                <a:lnTo>
                  <a:pt x="759561" y="1024178"/>
                </a:lnTo>
                <a:lnTo>
                  <a:pt x="760234" y="1024864"/>
                </a:lnTo>
                <a:lnTo>
                  <a:pt x="761593" y="1026198"/>
                </a:lnTo>
                <a:lnTo>
                  <a:pt x="738657" y="1042238"/>
                </a:lnTo>
                <a:lnTo>
                  <a:pt x="721233" y="1063498"/>
                </a:lnTo>
                <a:lnTo>
                  <a:pt x="710133" y="1088631"/>
                </a:lnTo>
                <a:lnTo>
                  <a:pt x="706183" y="1116317"/>
                </a:lnTo>
                <a:lnTo>
                  <a:pt x="706183" y="1301140"/>
                </a:lnTo>
                <a:lnTo>
                  <a:pt x="707923" y="1309712"/>
                </a:lnTo>
                <a:lnTo>
                  <a:pt x="712660" y="1316723"/>
                </a:lnTo>
                <a:lnTo>
                  <a:pt x="719683" y="1321447"/>
                </a:lnTo>
                <a:lnTo>
                  <a:pt x="728256" y="1323174"/>
                </a:lnTo>
                <a:lnTo>
                  <a:pt x="948944" y="1323174"/>
                </a:lnTo>
                <a:lnTo>
                  <a:pt x="957541" y="1321447"/>
                </a:lnTo>
                <a:lnTo>
                  <a:pt x="964552" y="1316710"/>
                </a:lnTo>
                <a:lnTo>
                  <a:pt x="969276" y="1309700"/>
                </a:lnTo>
                <a:lnTo>
                  <a:pt x="971016" y="1301140"/>
                </a:lnTo>
                <a:lnTo>
                  <a:pt x="971016" y="1279067"/>
                </a:lnTo>
                <a:lnTo>
                  <a:pt x="971016" y="1116317"/>
                </a:lnTo>
                <a:close/>
              </a:path>
              <a:path w="1324609" h="1323340">
                <a:moveTo>
                  <a:pt x="1147559" y="374904"/>
                </a:moveTo>
                <a:lnTo>
                  <a:pt x="706183" y="374904"/>
                </a:lnTo>
                <a:lnTo>
                  <a:pt x="706183" y="418998"/>
                </a:lnTo>
                <a:lnTo>
                  <a:pt x="1147559" y="418998"/>
                </a:lnTo>
                <a:lnTo>
                  <a:pt x="1147559" y="374904"/>
                </a:lnTo>
                <a:close/>
              </a:path>
              <a:path w="1324609" h="1323340">
                <a:moveTo>
                  <a:pt x="1169631" y="110261"/>
                </a:moveTo>
                <a:lnTo>
                  <a:pt x="728256" y="110261"/>
                </a:lnTo>
                <a:lnTo>
                  <a:pt x="728256" y="154368"/>
                </a:lnTo>
                <a:lnTo>
                  <a:pt x="1169631" y="154368"/>
                </a:lnTo>
                <a:lnTo>
                  <a:pt x="1169631" y="110261"/>
                </a:lnTo>
                <a:close/>
              </a:path>
              <a:path w="1324609" h="1323340">
                <a:moveTo>
                  <a:pt x="1235837" y="242582"/>
                </a:moveTo>
                <a:lnTo>
                  <a:pt x="794461" y="242582"/>
                </a:lnTo>
                <a:lnTo>
                  <a:pt x="794461" y="286689"/>
                </a:lnTo>
                <a:lnTo>
                  <a:pt x="1235837" y="286689"/>
                </a:lnTo>
                <a:lnTo>
                  <a:pt x="1235837" y="242582"/>
                </a:lnTo>
                <a:close/>
              </a:path>
              <a:path w="1324609" h="1323340">
                <a:moveTo>
                  <a:pt x="1324102" y="1116317"/>
                </a:moveTo>
                <a:lnTo>
                  <a:pt x="1320152" y="1088631"/>
                </a:lnTo>
                <a:lnTo>
                  <a:pt x="1309065" y="1063498"/>
                </a:lnTo>
                <a:lnTo>
                  <a:pt x="1305001" y="1058545"/>
                </a:lnTo>
                <a:lnTo>
                  <a:pt x="1291640" y="1042238"/>
                </a:lnTo>
                <a:lnTo>
                  <a:pt x="1279969" y="1034084"/>
                </a:lnTo>
                <a:lnTo>
                  <a:pt x="1279969" y="1116317"/>
                </a:lnTo>
                <a:lnTo>
                  <a:pt x="1279969" y="1279067"/>
                </a:lnTo>
                <a:lnTo>
                  <a:pt x="1103426" y="1279067"/>
                </a:lnTo>
                <a:lnTo>
                  <a:pt x="1103426" y="1116317"/>
                </a:lnTo>
                <a:lnTo>
                  <a:pt x="1107986" y="1093851"/>
                </a:lnTo>
                <a:lnTo>
                  <a:pt x="1120381" y="1075486"/>
                </a:lnTo>
                <a:lnTo>
                  <a:pt x="1138758" y="1063104"/>
                </a:lnTo>
                <a:lnTo>
                  <a:pt x="1161262" y="1058545"/>
                </a:lnTo>
                <a:lnTo>
                  <a:pt x="1222133" y="1058545"/>
                </a:lnTo>
                <a:lnTo>
                  <a:pt x="1244638" y="1063104"/>
                </a:lnTo>
                <a:lnTo>
                  <a:pt x="1263002" y="1075486"/>
                </a:lnTo>
                <a:lnTo>
                  <a:pt x="1275397" y="1093851"/>
                </a:lnTo>
                <a:lnTo>
                  <a:pt x="1279969" y="1116317"/>
                </a:lnTo>
                <a:lnTo>
                  <a:pt x="1279969" y="1034084"/>
                </a:lnTo>
                <a:lnTo>
                  <a:pt x="1268704" y="1026198"/>
                </a:lnTo>
                <a:lnTo>
                  <a:pt x="1277302" y="1013612"/>
                </a:lnTo>
                <a:lnTo>
                  <a:pt x="1293406" y="990041"/>
                </a:lnTo>
                <a:lnTo>
                  <a:pt x="1302029" y="948651"/>
                </a:lnTo>
                <a:lnTo>
                  <a:pt x="1294485" y="907059"/>
                </a:lnTo>
                <a:lnTo>
                  <a:pt x="1277835" y="881291"/>
                </a:lnTo>
                <a:lnTo>
                  <a:pt x="1270723" y="870292"/>
                </a:lnTo>
                <a:lnTo>
                  <a:pt x="1257896" y="861542"/>
                </a:lnTo>
                <a:lnTo>
                  <a:pt x="1257896" y="947445"/>
                </a:lnTo>
                <a:lnTo>
                  <a:pt x="1252702" y="973201"/>
                </a:lnTo>
                <a:lnTo>
                  <a:pt x="1238516" y="994232"/>
                </a:lnTo>
                <a:lnTo>
                  <a:pt x="1217472" y="1008405"/>
                </a:lnTo>
                <a:lnTo>
                  <a:pt x="1191691" y="1013612"/>
                </a:lnTo>
                <a:lnTo>
                  <a:pt x="1165923" y="1008405"/>
                </a:lnTo>
                <a:lnTo>
                  <a:pt x="1144879" y="994232"/>
                </a:lnTo>
                <a:lnTo>
                  <a:pt x="1130693" y="973201"/>
                </a:lnTo>
                <a:lnTo>
                  <a:pt x="1125486" y="947445"/>
                </a:lnTo>
                <a:lnTo>
                  <a:pt x="1130719" y="921702"/>
                </a:lnTo>
                <a:lnTo>
                  <a:pt x="1144930" y="900671"/>
                </a:lnTo>
                <a:lnTo>
                  <a:pt x="1165936" y="886510"/>
                </a:lnTo>
                <a:lnTo>
                  <a:pt x="1191691" y="881291"/>
                </a:lnTo>
                <a:lnTo>
                  <a:pt x="1217472" y="886485"/>
                </a:lnTo>
                <a:lnTo>
                  <a:pt x="1238529" y="900684"/>
                </a:lnTo>
                <a:lnTo>
                  <a:pt x="1252702" y="921715"/>
                </a:lnTo>
                <a:lnTo>
                  <a:pt x="1257896" y="947445"/>
                </a:lnTo>
                <a:lnTo>
                  <a:pt x="1257896" y="861542"/>
                </a:lnTo>
                <a:lnTo>
                  <a:pt x="1234541" y="845591"/>
                </a:lnTo>
                <a:lnTo>
                  <a:pt x="1193126" y="836968"/>
                </a:lnTo>
                <a:lnTo>
                  <a:pt x="1151509" y="844499"/>
                </a:lnTo>
                <a:lnTo>
                  <a:pt x="1114691" y="868248"/>
                </a:lnTo>
                <a:lnTo>
                  <a:pt x="1089977" y="904405"/>
                </a:lnTo>
                <a:lnTo>
                  <a:pt x="1081366" y="945781"/>
                </a:lnTo>
                <a:lnTo>
                  <a:pt x="1088898" y="987386"/>
                </a:lnTo>
                <a:lnTo>
                  <a:pt x="1112659" y="1024178"/>
                </a:lnTo>
                <a:lnTo>
                  <a:pt x="1113332" y="1024864"/>
                </a:lnTo>
                <a:lnTo>
                  <a:pt x="1114691" y="1026198"/>
                </a:lnTo>
                <a:lnTo>
                  <a:pt x="1091755" y="1042238"/>
                </a:lnTo>
                <a:lnTo>
                  <a:pt x="1074331" y="1063498"/>
                </a:lnTo>
                <a:lnTo>
                  <a:pt x="1063231" y="1088631"/>
                </a:lnTo>
                <a:lnTo>
                  <a:pt x="1059281" y="1116317"/>
                </a:lnTo>
                <a:lnTo>
                  <a:pt x="1059281" y="1301140"/>
                </a:lnTo>
                <a:lnTo>
                  <a:pt x="1061021" y="1309712"/>
                </a:lnTo>
                <a:lnTo>
                  <a:pt x="1065758" y="1316723"/>
                </a:lnTo>
                <a:lnTo>
                  <a:pt x="1072781" y="1321447"/>
                </a:lnTo>
                <a:lnTo>
                  <a:pt x="1081354" y="1323174"/>
                </a:lnTo>
                <a:lnTo>
                  <a:pt x="1302042" y="1323174"/>
                </a:lnTo>
                <a:lnTo>
                  <a:pt x="1310627" y="1321447"/>
                </a:lnTo>
                <a:lnTo>
                  <a:pt x="1317650" y="1316710"/>
                </a:lnTo>
                <a:lnTo>
                  <a:pt x="1322374" y="1309700"/>
                </a:lnTo>
                <a:lnTo>
                  <a:pt x="1324102" y="1301140"/>
                </a:lnTo>
                <a:lnTo>
                  <a:pt x="1324102" y="1279067"/>
                </a:lnTo>
                <a:lnTo>
                  <a:pt x="1324102" y="1116317"/>
                </a:lnTo>
                <a:close/>
              </a:path>
              <a:path w="1324609" h="1323340">
                <a:moveTo>
                  <a:pt x="1324102" y="22021"/>
                </a:moveTo>
                <a:lnTo>
                  <a:pt x="1322362" y="13449"/>
                </a:lnTo>
                <a:lnTo>
                  <a:pt x="1317637" y="6451"/>
                </a:lnTo>
                <a:lnTo>
                  <a:pt x="1310614" y="1727"/>
                </a:lnTo>
                <a:lnTo>
                  <a:pt x="1302042" y="0"/>
                </a:lnTo>
                <a:lnTo>
                  <a:pt x="22059" y="0"/>
                </a:lnTo>
                <a:lnTo>
                  <a:pt x="13474" y="1727"/>
                </a:lnTo>
                <a:lnTo>
                  <a:pt x="6451" y="6464"/>
                </a:lnTo>
                <a:lnTo>
                  <a:pt x="1727" y="13474"/>
                </a:lnTo>
                <a:lnTo>
                  <a:pt x="0" y="22021"/>
                </a:lnTo>
                <a:lnTo>
                  <a:pt x="0" y="463105"/>
                </a:lnTo>
                <a:lnTo>
                  <a:pt x="44132" y="463105"/>
                </a:lnTo>
                <a:lnTo>
                  <a:pt x="44132" y="44107"/>
                </a:lnTo>
                <a:lnTo>
                  <a:pt x="1279969" y="44107"/>
                </a:lnTo>
                <a:lnTo>
                  <a:pt x="1279969" y="529272"/>
                </a:lnTo>
                <a:lnTo>
                  <a:pt x="507568" y="529272"/>
                </a:lnTo>
                <a:lnTo>
                  <a:pt x="507568" y="573379"/>
                </a:lnTo>
                <a:lnTo>
                  <a:pt x="1302042" y="573379"/>
                </a:lnTo>
                <a:lnTo>
                  <a:pt x="1310627" y="571639"/>
                </a:lnTo>
                <a:lnTo>
                  <a:pt x="1317637" y="566915"/>
                </a:lnTo>
                <a:lnTo>
                  <a:pt x="1322374" y="559904"/>
                </a:lnTo>
                <a:lnTo>
                  <a:pt x="1324102" y="551319"/>
                </a:lnTo>
                <a:lnTo>
                  <a:pt x="1324102" y="44107"/>
                </a:lnTo>
                <a:lnTo>
                  <a:pt x="1324102" y="220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57420" y="306451"/>
            <a:ext cx="674115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0" dirty="0">
                <a:latin typeface="Arial"/>
                <a:cs typeface="Arial"/>
              </a:rPr>
              <a:t>Wireless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170" dirty="0">
                <a:latin typeface="Arial"/>
                <a:cs typeface="Arial"/>
              </a:rPr>
              <a:t>Network</a:t>
            </a:r>
            <a:r>
              <a:rPr spc="-50" dirty="0">
                <a:latin typeface="Arial"/>
                <a:cs typeface="Arial"/>
              </a:rPr>
              <a:t> </a:t>
            </a:r>
            <a:r>
              <a:rPr spc="25" dirty="0">
                <a:latin typeface="Arial"/>
                <a:cs typeface="Arial"/>
              </a:rPr>
              <a:t>Example: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95" dirty="0">
                <a:latin typeface="Arial"/>
                <a:cs typeface="Arial"/>
              </a:rPr>
              <a:t>Bluetooth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7039" y="737616"/>
            <a:ext cx="10332719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689091" y="2528316"/>
            <a:ext cx="4876800" cy="4820920"/>
            <a:chOff x="5689091" y="2528316"/>
            <a:chExt cx="4876800" cy="4820920"/>
          </a:xfrm>
        </p:grpSpPr>
        <p:sp>
          <p:nvSpPr>
            <p:cNvPr id="5" name="object 5"/>
            <p:cNvSpPr/>
            <p:nvPr/>
          </p:nvSpPr>
          <p:spPr>
            <a:xfrm>
              <a:off x="5689092" y="2528328"/>
              <a:ext cx="2204085" cy="2315210"/>
            </a:xfrm>
            <a:custGeom>
              <a:avLst/>
              <a:gdLst/>
              <a:ahLst/>
              <a:cxnLst/>
              <a:rect l="l" t="t" r="r" b="b"/>
              <a:pathLst>
                <a:path w="2204084" h="2315210">
                  <a:moveTo>
                    <a:pt x="2203704" y="0"/>
                  </a:moveTo>
                  <a:lnTo>
                    <a:pt x="2155304" y="5156"/>
                  </a:lnTo>
                  <a:lnTo>
                    <a:pt x="2107184" y="11264"/>
                  </a:lnTo>
                  <a:lnTo>
                    <a:pt x="2059368" y="18300"/>
                  </a:lnTo>
                  <a:lnTo>
                    <a:pt x="2011857" y="26263"/>
                  </a:lnTo>
                  <a:lnTo>
                    <a:pt x="1964651" y="35140"/>
                  </a:lnTo>
                  <a:lnTo>
                    <a:pt x="1917776" y="44919"/>
                  </a:lnTo>
                  <a:lnTo>
                    <a:pt x="1871230" y="55587"/>
                  </a:lnTo>
                  <a:lnTo>
                    <a:pt x="1825028" y="67157"/>
                  </a:lnTo>
                  <a:lnTo>
                    <a:pt x="1779181" y="79590"/>
                  </a:lnTo>
                  <a:lnTo>
                    <a:pt x="1733689" y="92887"/>
                  </a:lnTo>
                  <a:lnTo>
                    <a:pt x="1688566" y="107048"/>
                  </a:lnTo>
                  <a:lnTo>
                    <a:pt x="1643824" y="122059"/>
                  </a:lnTo>
                  <a:lnTo>
                    <a:pt x="1599463" y="137896"/>
                  </a:lnTo>
                  <a:lnTo>
                    <a:pt x="1555508" y="154571"/>
                  </a:lnTo>
                  <a:lnTo>
                    <a:pt x="1511960" y="172059"/>
                  </a:lnTo>
                  <a:lnTo>
                    <a:pt x="1468831" y="190360"/>
                  </a:lnTo>
                  <a:lnTo>
                    <a:pt x="1426133" y="209461"/>
                  </a:lnTo>
                  <a:lnTo>
                    <a:pt x="1383855" y="229362"/>
                  </a:lnTo>
                  <a:lnTo>
                    <a:pt x="1342034" y="250037"/>
                  </a:lnTo>
                  <a:lnTo>
                    <a:pt x="1300670" y="271487"/>
                  </a:lnTo>
                  <a:lnTo>
                    <a:pt x="1259763" y="293687"/>
                  </a:lnTo>
                  <a:lnTo>
                    <a:pt x="1219327" y="316661"/>
                  </a:lnTo>
                  <a:lnTo>
                    <a:pt x="1179385" y="340360"/>
                  </a:lnTo>
                  <a:lnTo>
                    <a:pt x="1139926" y="364807"/>
                  </a:lnTo>
                  <a:lnTo>
                    <a:pt x="1100963" y="389966"/>
                  </a:lnTo>
                  <a:lnTo>
                    <a:pt x="1062520" y="415848"/>
                  </a:lnTo>
                  <a:lnTo>
                    <a:pt x="1024597" y="442442"/>
                  </a:lnTo>
                  <a:lnTo>
                    <a:pt x="987209" y="469722"/>
                  </a:lnTo>
                  <a:lnTo>
                    <a:pt x="950353" y="497700"/>
                  </a:lnTo>
                  <a:lnTo>
                    <a:pt x="914044" y="526351"/>
                  </a:lnTo>
                  <a:lnTo>
                    <a:pt x="878306" y="555663"/>
                  </a:lnTo>
                  <a:lnTo>
                    <a:pt x="843127" y="585647"/>
                  </a:lnTo>
                  <a:lnTo>
                    <a:pt x="808520" y="616267"/>
                  </a:lnTo>
                  <a:lnTo>
                    <a:pt x="774509" y="647534"/>
                  </a:lnTo>
                  <a:lnTo>
                    <a:pt x="747928" y="672909"/>
                  </a:lnTo>
                  <a:lnTo>
                    <a:pt x="521335" y="433819"/>
                  </a:lnTo>
                  <a:lnTo>
                    <a:pt x="798703" y="156959"/>
                  </a:lnTo>
                  <a:lnTo>
                    <a:pt x="0" y="156959"/>
                  </a:lnTo>
                  <a:lnTo>
                    <a:pt x="0" y="954265"/>
                  </a:lnTo>
                  <a:lnTo>
                    <a:pt x="282448" y="674738"/>
                  </a:lnTo>
                  <a:lnTo>
                    <a:pt x="521462" y="923696"/>
                  </a:lnTo>
                  <a:lnTo>
                    <a:pt x="496328" y="956195"/>
                  </a:lnTo>
                  <a:lnTo>
                    <a:pt x="468693" y="993343"/>
                  </a:lnTo>
                  <a:lnTo>
                    <a:pt x="441756" y="1031036"/>
                  </a:lnTo>
                  <a:lnTo>
                    <a:pt x="415505" y="1069251"/>
                  </a:lnTo>
                  <a:lnTo>
                    <a:pt x="389978" y="1107973"/>
                  </a:lnTo>
                  <a:lnTo>
                    <a:pt x="365163" y="1147216"/>
                  </a:lnTo>
                  <a:lnTo>
                    <a:pt x="341083" y="1186954"/>
                  </a:lnTo>
                  <a:lnTo>
                    <a:pt x="317728" y="1227188"/>
                  </a:lnTo>
                  <a:lnTo>
                    <a:pt x="295122" y="1267891"/>
                  </a:lnTo>
                  <a:lnTo>
                    <a:pt x="273278" y="1309077"/>
                  </a:lnTo>
                  <a:lnTo>
                    <a:pt x="252196" y="1350708"/>
                  </a:lnTo>
                  <a:lnTo>
                    <a:pt x="231902" y="1392796"/>
                  </a:lnTo>
                  <a:lnTo>
                    <a:pt x="212369" y="1435341"/>
                  </a:lnTo>
                  <a:lnTo>
                    <a:pt x="193649" y="1478305"/>
                  </a:lnTo>
                  <a:lnTo>
                    <a:pt x="175729" y="1521688"/>
                  </a:lnTo>
                  <a:lnTo>
                    <a:pt x="158610" y="1565490"/>
                  </a:lnTo>
                  <a:lnTo>
                    <a:pt x="142328" y="1609699"/>
                  </a:lnTo>
                  <a:lnTo>
                    <a:pt x="126860" y="1654302"/>
                  </a:lnTo>
                  <a:lnTo>
                    <a:pt x="112255" y="1699298"/>
                  </a:lnTo>
                  <a:lnTo>
                    <a:pt x="98488" y="1744662"/>
                  </a:lnTo>
                  <a:lnTo>
                    <a:pt x="85572" y="1790395"/>
                  </a:lnTo>
                  <a:lnTo>
                    <a:pt x="73533" y="1836483"/>
                  </a:lnTo>
                  <a:lnTo>
                    <a:pt x="62382" y="1882914"/>
                  </a:lnTo>
                  <a:lnTo>
                    <a:pt x="52108" y="1929688"/>
                  </a:lnTo>
                  <a:lnTo>
                    <a:pt x="42735" y="1976793"/>
                  </a:lnTo>
                  <a:lnTo>
                    <a:pt x="34264" y="2024214"/>
                  </a:lnTo>
                  <a:lnTo>
                    <a:pt x="26720" y="2071954"/>
                  </a:lnTo>
                  <a:lnTo>
                    <a:pt x="20091" y="2119985"/>
                  </a:lnTo>
                  <a:lnTo>
                    <a:pt x="14401" y="2168321"/>
                  </a:lnTo>
                  <a:lnTo>
                    <a:pt x="9664" y="2216924"/>
                  </a:lnTo>
                  <a:lnTo>
                    <a:pt x="5867" y="2265807"/>
                  </a:lnTo>
                  <a:lnTo>
                    <a:pt x="3048" y="2314943"/>
                  </a:lnTo>
                  <a:lnTo>
                    <a:pt x="433959" y="2314943"/>
                  </a:lnTo>
                  <a:lnTo>
                    <a:pt x="437146" y="2266200"/>
                  </a:lnTo>
                  <a:lnTo>
                    <a:pt x="441490" y="2217788"/>
                  </a:lnTo>
                  <a:lnTo>
                    <a:pt x="446989" y="2169693"/>
                  </a:lnTo>
                  <a:lnTo>
                    <a:pt x="453618" y="2121954"/>
                  </a:lnTo>
                  <a:lnTo>
                    <a:pt x="461378" y="2074583"/>
                  </a:lnTo>
                  <a:lnTo>
                    <a:pt x="470230" y="2027593"/>
                  </a:lnTo>
                  <a:lnTo>
                    <a:pt x="480187" y="1980984"/>
                  </a:lnTo>
                  <a:lnTo>
                    <a:pt x="491210" y="1934781"/>
                  </a:lnTo>
                  <a:lnTo>
                    <a:pt x="503301" y="1889010"/>
                  </a:lnTo>
                  <a:lnTo>
                    <a:pt x="516445" y="1843659"/>
                  </a:lnTo>
                  <a:lnTo>
                    <a:pt x="530631" y="1798751"/>
                  </a:lnTo>
                  <a:lnTo>
                    <a:pt x="545833" y="1754314"/>
                  </a:lnTo>
                  <a:lnTo>
                    <a:pt x="562038" y="1710347"/>
                  </a:lnTo>
                  <a:lnTo>
                    <a:pt x="579247" y="1666862"/>
                  </a:lnTo>
                  <a:lnTo>
                    <a:pt x="597420" y="1623872"/>
                  </a:lnTo>
                  <a:lnTo>
                    <a:pt x="616572" y="1581416"/>
                  </a:lnTo>
                  <a:lnTo>
                    <a:pt x="636676" y="1539481"/>
                  </a:lnTo>
                  <a:lnTo>
                    <a:pt x="657720" y="1498079"/>
                  </a:lnTo>
                  <a:lnTo>
                    <a:pt x="679678" y="1457236"/>
                  </a:lnTo>
                  <a:lnTo>
                    <a:pt x="702564" y="1416964"/>
                  </a:lnTo>
                  <a:lnTo>
                    <a:pt x="726325" y="1377289"/>
                  </a:lnTo>
                  <a:lnTo>
                    <a:pt x="750989" y="1338199"/>
                  </a:lnTo>
                  <a:lnTo>
                    <a:pt x="776503" y="1299718"/>
                  </a:lnTo>
                  <a:lnTo>
                    <a:pt x="802881" y="1261859"/>
                  </a:lnTo>
                  <a:lnTo>
                    <a:pt x="830097" y="1224648"/>
                  </a:lnTo>
                  <a:lnTo>
                    <a:pt x="858139" y="1188085"/>
                  </a:lnTo>
                  <a:lnTo>
                    <a:pt x="887006" y="1152194"/>
                  </a:lnTo>
                  <a:lnTo>
                    <a:pt x="916660" y="1116977"/>
                  </a:lnTo>
                  <a:lnTo>
                    <a:pt x="947089" y="1082446"/>
                  </a:lnTo>
                  <a:lnTo>
                    <a:pt x="978306" y="1048626"/>
                  </a:lnTo>
                  <a:lnTo>
                    <a:pt x="1010272" y="1015542"/>
                  </a:lnTo>
                  <a:lnTo>
                    <a:pt x="1042987" y="983170"/>
                  </a:lnTo>
                  <a:lnTo>
                    <a:pt x="1076426" y="951560"/>
                  </a:lnTo>
                  <a:lnTo>
                    <a:pt x="1110576" y="920711"/>
                  </a:lnTo>
                  <a:lnTo>
                    <a:pt x="1145425" y="890638"/>
                  </a:lnTo>
                  <a:lnTo>
                    <a:pt x="1180973" y="861352"/>
                  </a:lnTo>
                  <a:lnTo>
                    <a:pt x="1217180" y="832878"/>
                  </a:lnTo>
                  <a:lnTo>
                    <a:pt x="1254061" y="805205"/>
                  </a:lnTo>
                  <a:lnTo>
                    <a:pt x="1291577" y="778383"/>
                  </a:lnTo>
                  <a:lnTo>
                    <a:pt x="1329728" y="752386"/>
                  </a:lnTo>
                  <a:lnTo>
                    <a:pt x="1368488" y="727252"/>
                  </a:lnTo>
                  <a:lnTo>
                    <a:pt x="1407858" y="702995"/>
                  </a:lnTo>
                  <a:lnTo>
                    <a:pt x="1447825" y="679627"/>
                  </a:lnTo>
                  <a:lnTo>
                    <a:pt x="1488351" y="657161"/>
                  </a:lnTo>
                  <a:lnTo>
                    <a:pt x="1529448" y="635596"/>
                  </a:lnTo>
                  <a:lnTo>
                    <a:pt x="1571091" y="614959"/>
                  </a:lnTo>
                  <a:lnTo>
                    <a:pt x="1613268" y="595274"/>
                  </a:lnTo>
                  <a:lnTo>
                    <a:pt x="1655953" y="576541"/>
                  </a:lnTo>
                  <a:lnTo>
                    <a:pt x="1699158" y="558774"/>
                  </a:lnTo>
                  <a:lnTo>
                    <a:pt x="1742846" y="541985"/>
                  </a:lnTo>
                  <a:lnTo>
                    <a:pt x="1787017" y="526186"/>
                  </a:lnTo>
                  <a:lnTo>
                    <a:pt x="1831644" y="511416"/>
                  </a:lnTo>
                  <a:lnTo>
                    <a:pt x="1876729" y="497649"/>
                  </a:lnTo>
                  <a:lnTo>
                    <a:pt x="1922246" y="484936"/>
                  </a:lnTo>
                  <a:lnTo>
                    <a:pt x="1968182" y="473265"/>
                  </a:lnTo>
                  <a:lnTo>
                    <a:pt x="2014524" y="462661"/>
                  </a:lnTo>
                  <a:lnTo>
                    <a:pt x="2061260" y="453136"/>
                  </a:lnTo>
                  <a:lnTo>
                    <a:pt x="2108377" y="444703"/>
                  </a:lnTo>
                  <a:lnTo>
                    <a:pt x="2155863" y="437362"/>
                  </a:lnTo>
                  <a:lnTo>
                    <a:pt x="2203704" y="431152"/>
                  </a:lnTo>
                  <a:lnTo>
                    <a:pt x="2203704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91144" y="2531376"/>
              <a:ext cx="2173605" cy="2312035"/>
            </a:xfrm>
            <a:custGeom>
              <a:avLst/>
              <a:gdLst/>
              <a:ahLst/>
              <a:cxnLst/>
              <a:rect l="l" t="t" r="r" b="b"/>
              <a:pathLst>
                <a:path w="2173604" h="2312035">
                  <a:moveTo>
                    <a:pt x="2173224" y="158483"/>
                  </a:moveTo>
                  <a:lnTo>
                    <a:pt x="1375029" y="158483"/>
                  </a:lnTo>
                  <a:lnTo>
                    <a:pt x="1657350" y="438264"/>
                  </a:lnTo>
                  <a:lnTo>
                    <a:pt x="1420634" y="665137"/>
                  </a:lnTo>
                  <a:lnTo>
                    <a:pt x="1377683" y="624801"/>
                  </a:lnTo>
                  <a:lnTo>
                    <a:pt x="1343558" y="594194"/>
                  </a:lnTo>
                  <a:lnTo>
                    <a:pt x="1308862" y="564222"/>
                  </a:lnTo>
                  <a:lnTo>
                    <a:pt x="1273594" y="534898"/>
                  </a:lnTo>
                  <a:lnTo>
                    <a:pt x="1237780" y="506222"/>
                  </a:lnTo>
                  <a:lnTo>
                    <a:pt x="1201420" y="478218"/>
                  </a:lnTo>
                  <a:lnTo>
                    <a:pt x="1164526" y="450875"/>
                  </a:lnTo>
                  <a:lnTo>
                    <a:pt x="1127112" y="424218"/>
                  </a:lnTo>
                  <a:lnTo>
                    <a:pt x="1089177" y="398246"/>
                  </a:lnTo>
                  <a:lnTo>
                    <a:pt x="1050734" y="372973"/>
                  </a:lnTo>
                  <a:lnTo>
                    <a:pt x="1011796" y="348411"/>
                  </a:lnTo>
                  <a:lnTo>
                    <a:pt x="972362" y="324561"/>
                  </a:lnTo>
                  <a:lnTo>
                    <a:pt x="932459" y="301434"/>
                  </a:lnTo>
                  <a:lnTo>
                    <a:pt x="892073" y="279057"/>
                  </a:lnTo>
                  <a:lnTo>
                    <a:pt x="851230" y="257416"/>
                  </a:lnTo>
                  <a:lnTo>
                    <a:pt x="809942" y="236524"/>
                  </a:lnTo>
                  <a:lnTo>
                    <a:pt x="768210" y="216408"/>
                  </a:lnTo>
                  <a:lnTo>
                    <a:pt x="726046" y="197053"/>
                  </a:lnTo>
                  <a:lnTo>
                    <a:pt x="683450" y="178485"/>
                  </a:lnTo>
                  <a:lnTo>
                    <a:pt x="640448" y="160705"/>
                  </a:lnTo>
                  <a:lnTo>
                    <a:pt x="597027" y="143725"/>
                  </a:lnTo>
                  <a:lnTo>
                    <a:pt x="553224" y="127558"/>
                  </a:lnTo>
                  <a:lnTo>
                    <a:pt x="509028" y="112204"/>
                  </a:lnTo>
                  <a:lnTo>
                    <a:pt x="464451" y="97675"/>
                  </a:lnTo>
                  <a:lnTo>
                    <a:pt x="419519" y="83997"/>
                  </a:lnTo>
                  <a:lnTo>
                    <a:pt x="374218" y="71158"/>
                  </a:lnTo>
                  <a:lnTo>
                    <a:pt x="328561" y="59169"/>
                  </a:lnTo>
                  <a:lnTo>
                    <a:pt x="282575" y="48044"/>
                  </a:lnTo>
                  <a:lnTo>
                    <a:pt x="236258" y="37795"/>
                  </a:lnTo>
                  <a:lnTo>
                    <a:pt x="189611" y="28435"/>
                  </a:lnTo>
                  <a:lnTo>
                    <a:pt x="142646" y="19964"/>
                  </a:lnTo>
                  <a:lnTo>
                    <a:pt x="95389" y="12395"/>
                  </a:lnTo>
                  <a:lnTo>
                    <a:pt x="47828" y="5727"/>
                  </a:lnTo>
                  <a:lnTo>
                    <a:pt x="0" y="0"/>
                  </a:lnTo>
                  <a:lnTo>
                    <a:pt x="0" y="431152"/>
                  </a:lnTo>
                  <a:lnTo>
                    <a:pt x="47929" y="438188"/>
                  </a:lnTo>
                  <a:lnTo>
                    <a:pt x="95491" y="446341"/>
                  </a:lnTo>
                  <a:lnTo>
                    <a:pt x="142659" y="455599"/>
                  </a:lnTo>
                  <a:lnTo>
                    <a:pt x="189445" y="465950"/>
                  </a:lnTo>
                  <a:lnTo>
                    <a:pt x="235826" y="477380"/>
                  </a:lnTo>
                  <a:lnTo>
                    <a:pt x="281774" y="489864"/>
                  </a:lnTo>
                  <a:lnTo>
                    <a:pt x="327279" y="503402"/>
                  </a:lnTo>
                  <a:lnTo>
                    <a:pt x="372338" y="517982"/>
                  </a:lnTo>
                  <a:lnTo>
                    <a:pt x="416928" y="533577"/>
                  </a:lnTo>
                  <a:lnTo>
                    <a:pt x="461035" y="550189"/>
                  </a:lnTo>
                  <a:lnTo>
                    <a:pt x="504647" y="567791"/>
                  </a:lnTo>
                  <a:lnTo>
                    <a:pt x="547751" y="586371"/>
                  </a:lnTo>
                  <a:lnTo>
                    <a:pt x="590334" y="605917"/>
                  </a:lnTo>
                  <a:lnTo>
                    <a:pt x="632383" y="626414"/>
                  </a:lnTo>
                  <a:lnTo>
                    <a:pt x="673874" y="647852"/>
                  </a:lnTo>
                  <a:lnTo>
                    <a:pt x="714794" y="670217"/>
                  </a:lnTo>
                  <a:lnTo>
                    <a:pt x="755142" y="693496"/>
                  </a:lnTo>
                  <a:lnTo>
                    <a:pt x="794893" y="717677"/>
                  </a:lnTo>
                  <a:lnTo>
                    <a:pt x="834034" y="742734"/>
                  </a:lnTo>
                  <a:lnTo>
                    <a:pt x="872553" y="768667"/>
                  </a:lnTo>
                  <a:lnTo>
                    <a:pt x="910450" y="795451"/>
                  </a:lnTo>
                  <a:lnTo>
                    <a:pt x="947674" y="823074"/>
                  </a:lnTo>
                  <a:lnTo>
                    <a:pt x="984250" y="851535"/>
                  </a:lnTo>
                  <a:lnTo>
                    <a:pt x="1020140" y="880808"/>
                  </a:lnTo>
                  <a:lnTo>
                    <a:pt x="1055344" y="910882"/>
                  </a:lnTo>
                  <a:lnTo>
                    <a:pt x="1089825" y="941755"/>
                  </a:lnTo>
                  <a:lnTo>
                    <a:pt x="1123594" y="973391"/>
                  </a:lnTo>
                  <a:lnTo>
                    <a:pt x="1156639" y="1005789"/>
                  </a:lnTo>
                  <a:lnTo>
                    <a:pt x="1188923" y="1038923"/>
                  </a:lnTo>
                  <a:lnTo>
                    <a:pt x="1220444" y="1072807"/>
                  </a:lnTo>
                  <a:lnTo>
                    <a:pt x="1251191" y="1107401"/>
                  </a:lnTo>
                  <a:lnTo>
                    <a:pt x="1281137" y="1142695"/>
                  </a:lnTo>
                  <a:lnTo>
                    <a:pt x="1310284" y="1178687"/>
                  </a:lnTo>
                  <a:lnTo>
                    <a:pt x="1338618" y="1215364"/>
                  </a:lnTo>
                  <a:lnTo>
                    <a:pt x="1366113" y="1252689"/>
                  </a:lnTo>
                  <a:lnTo>
                    <a:pt x="1392758" y="1290675"/>
                  </a:lnTo>
                  <a:lnTo>
                    <a:pt x="1418539" y="1329296"/>
                  </a:lnTo>
                  <a:lnTo>
                    <a:pt x="1443443" y="1368526"/>
                  </a:lnTo>
                  <a:lnTo>
                    <a:pt x="1467459" y="1408379"/>
                  </a:lnTo>
                  <a:lnTo>
                    <a:pt x="1490573" y="1448828"/>
                  </a:lnTo>
                  <a:lnTo>
                    <a:pt x="1512760" y="1489849"/>
                  </a:lnTo>
                  <a:lnTo>
                    <a:pt x="1534020" y="1531442"/>
                  </a:lnTo>
                  <a:lnTo>
                    <a:pt x="1554327" y="1573580"/>
                  </a:lnTo>
                  <a:lnTo>
                    <a:pt x="1573682" y="1616265"/>
                  </a:lnTo>
                  <a:lnTo>
                    <a:pt x="1592059" y="1659483"/>
                  </a:lnTo>
                  <a:lnTo>
                    <a:pt x="1609445" y="1703197"/>
                  </a:lnTo>
                  <a:lnTo>
                    <a:pt x="1625828" y="1747418"/>
                  </a:lnTo>
                  <a:lnTo>
                    <a:pt x="1641195" y="1792122"/>
                  </a:lnTo>
                  <a:lnTo>
                    <a:pt x="1655521" y="1837296"/>
                  </a:lnTo>
                  <a:lnTo>
                    <a:pt x="1668818" y="1882927"/>
                  </a:lnTo>
                  <a:lnTo>
                    <a:pt x="1681035" y="1929003"/>
                  </a:lnTo>
                  <a:lnTo>
                    <a:pt x="1692198" y="1975510"/>
                  </a:lnTo>
                  <a:lnTo>
                    <a:pt x="1702257" y="2022436"/>
                  </a:lnTo>
                  <a:lnTo>
                    <a:pt x="1711223" y="2069757"/>
                  </a:lnTo>
                  <a:lnTo>
                    <a:pt x="1719072" y="2117458"/>
                  </a:lnTo>
                  <a:lnTo>
                    <a:pt x="1725777" y="2165540"/>
                  </a:lnTo>
                  <a:lnTo>
                    <a:pt x="1731352" y="2213991"/>
                  </a:lnTo>
                  <a:lnTo>
                    <a:pt x="1735759" y="2262784"/>
                  </a:lnTo>
                  <a:lnTo>
                    <a:pt x="1739011" y="2311895"/>
                  </a:lnTo>
                  <a:lnTo>
                    <a:pt x="2170176" y="2311895"/>
                  </a:lnTo>
                  <a:lnTo>
                    <a:pt x="2167458" y="2263229"/>
                  </a:lnTo>
                  <a:lnTo>
                    <a:pt x="2163800" y="2214816"/>
                  </a:lnTo>
                  <a:lnTo>
                    <a:pt x="2159203" y="2166658"/>
                  </a:lnTo>
                  <a:lnTo>
                    <a:pt x="2153666" y="2118779"/>
                  </a:lnTo>
                  <a:lnTo>
                    <a:pt x="2147214" y="2071192"/>
                  </a:lnTo>
                  <a:lnTo>
                    <a:pt x="2139835" y="2023884"/>
                  </a:lnTo>
                  <a:lnTo>
                    <a:pt x="2131555" y="1976894"/>
                  </a:lnTo>
                  <a:lnTo>
                    <a:pt x="2122386" y="1930209"/>
                  </a:lnTo>
                  <a:lnTo>
                    <a:pt x="2112327" y="1883841"/>
                  </a:lnTo>
                  <a:lnTo>
                    <a:pt x="2101392" y="1837817"/>
                  </a:lnTo>
                  <a:lnTo>
                    <a:pt x="2089581" y="1792122"/>
                  </a:lnTo>
                  <a:lnTo>
                    <a:pt x="2076919" y="1746770"/>
                  </a:lnTo>
                  <a:lnTo>
                    <a:pt x="2063407" y="1701787"/>
                  </a:lnTo>
                  <a:lnTo>
                    <a:pt x="2049056" y="1657159"/>
                  </a:lnTo>
                  <a:lnTo>
                    <a:pt x="2033866" y="1612912"/>
                  </a:lnTo>
                  <a:lnTo>
                    <a:pt x="2017864" y="1569059"/>
                  </a:lnTo>
                  <a:lnTo>
                    <a:pt x="2001037" y="1525600"/>
                  </a:lnTo>
                  <a:lnTo>
                    <a:pt x="1983422" y="1482534"/>
                  </a:lnTo>
                  <a:lnTo>
                    <a:pt x="1965007" y="1439887"/>
                  </a:lnTo>
                  <a:lnTo>
                    <a:pt x="1945805" y="1397660"/>
                  </a:lnTo>
                  <a:lnTo>
                    <a:pt x="1925828" y="1355864"/>
                  </a:lnTo>
                  <a:lnTo>
                    <a:pt x="1905088" y="1314513"/>
                  </a:lnTo>
                  <a:lnTo>
                    <a:pt x="1883587" y="1273606"/>
                  </a:lnTo>
                  <a:lnTo>
                    <a:pt x="1861337" y="1233170"/>
                  </a:lnTo>
                  <a:lnTo>
                    <a:pt x="1838350" y="1193190"/>
                  </a:lnTo>
                  <a:lnTo>
                    <a:pt x="1814639" y="1153693"/>
                  </a:lnTo>
                  <a:lnTo>
                    <a:pt x="1790204" y="1114679"/>
                  </a:lnTo>
                  <a:lnTo>
                    <a:pt x="1765058" y="1076172"/>
                  </a:lnTo>
                  <a:lnTo>
                    <a:pt x="1739201" y="1038161"/>
                  </a:lnTo>
                  <a:lnTo>
                    <a:pt x="1712658" y="1000658"/>
                  </a:lnTo>
                  <a:lnTo>
                    <a:pt x="1685442" y="963688"/>
                  </a:lnTo>
                  <a:lnTo>
                    <a:pt x="1657540" y="927252"/>
                  </a:lnTo>
                  <a:lnTo>
                    <a:pt x="1645983" y="912736"/>
                  </a:lnTo>
                  <a:lnTo>
                    <a:pt x="1893443" y="677024"/>
                  </a:lnTo>
                  <a:lnTo>
                    <a:pt x="2173224" y="956678"/>
                  </a:lnTo>
                  <a:lnTo>
                    <a:pt x="2173224" y="158483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391144" y="5314187"/>
              <a:ext cx="2174875" cy="2024380"/>
            </a:xfrm>
            <a:custGeom>
              <a:avLst/>
              <a:gdLst/>
              <a:ahLst/>
              <a:cxnLst/>
              <a:rect l="l" t="t" r="r" b="b"/>
              <a:pathLst>
                <a:path w="2174875" h="2024379">
                  <a:moveTo>
                    <a:pt x="2174748" y="1226185"/>
                  </a:moveTo>
                  <a:lnTo>
                    <a:pt x="1890141" y="1510792"/>
                  </a:lnTo>
                  <a:lnTo>
                    <a:pt x="1576920" y="1181392"/>
                  </a:lnTo>
                  <a:lnTo>
                    <a:pt x="1599209" y="1155382"/>
                  </a:lnTo>
                  <a:lnTo>
                    <a:pt x="1629181" y="1119035"/>
                  </a:lnTo>
                  <a:lnTo>
                    <a:pt x="1658454" y="1082103"/>
                  </a:lnTo>
                  <a:lnTo>
                    <a:pt x="1687029" y="1044587"/>
                  </a:lnTo>
                  <a:lnTo>
                    <a:pt x="1714893" y="1006525"/>
                  </a:lnTo>
                  <a:lnTo>
                    <a:pt x="1742033" y="967917"/>
                  </a:lnTo>
                  <a:lnTo>
                    <a:pt x="1768449" y="928763"/>
                  </a:lnTo>
                  <a:lnTo>
                    <a:pt x="1794129" y="889076"/>
                  </a:lnTo>
                  <a:lnTo>
                    <a:pt x="1819046" y="848880"/>
                  </a:lnTo>
                  <a:lnTo>
                    <a:pt x="1843214" y="808164"/>
                  </a:lnTo>
                  <a:lnTo>
                    <a:pt x="1866607" y="766953"/>
                  </a:lnTo>
                  <a:lnTo>
                    <a:pt x="1889226" y="725258"/>
                  </a:lnTo>
                  <a:lnTo>
                    <a:pt x="1911045" y="683082"/>
                  </a:lnTo>
                  <a:lnTo>
                    <a:pt x="1932063" y="640448"/>
                  </a:lnTo>
                  <a:lnTo>
                    <a:pt x="1952282" y="597344"/>
                  </a:lnTo>
                  <a:lnTo>
                    <a:pt x="1971662" y="553796"/>
                  </a:lnTo>
                  <a:lnTo>
                    <a:pt x="1990229" y="509803"/>
                  </a:lnTo>
                  <a:lnTo>
                    <a:pt x="2007946" y="465391"/>
                  </a:lnTo>
                  <a:lnTo>
                    <a:pt x="2024811" y="420560"/>
                  </a:lnTo>
                  <a:lnTo>
                    <a:pt x="2040813" y="375323"/>
                  </a:lnTo>
                  <a:lnTo>
                    <a:pt x="2055952" y="329692"/>
                  </a:lnTo>
                  <a:lnTo>
                    <a:pt x="2070201" y="283667"/>
                  </a:lnTo>
                  <a:lnTo>
                    <a:pt x="2083562" y="237274"/>
                  </a:lnTo>
                  <a:lnTo>
                    <a:pt x="2096020" y="190512"/>
                  </a:lnTo>
                  <a:lnTo>
                    <a:pt x="2107565" y="143395"/>
                  </a:lnTo>
                  <a:lnTo>
                    <a:pt x="2118195" y="95923"/>
                  </a:lnTo>
                  <a:lnTo>
                    <a:pt x="2127885" y="48133"/>
                  </a:lnTo>
                  <a:lnTo>
                    <a:pt x="2136648" y="0"/>
                  </a:lnTo>
                  <a:lnTo>
                    <a:pt x="1700022" y="0"/>
                  </a:lnTo>
                  <a:lnTo>
                    <a:pt x="1689608" y="47561"/>
                  </a:lnTo>
                  <a:lnTo>
                    <a:pt x="1678089" y="94678"/>
                  </a:lnTo>
                  <a:lnTo>
                    <a:pt x="1665452" y="141363"/>
                  </a:lnTo>
                  <a:lnTo>
                    <a:pt x="1651723" y="187591"/>
                  </a:lnTo>
                  <a:lnTo>
                    <a:pt x="1636928" y="233349"/>
                  </a:lnTo>
                  <a:lnTo>
                    <a:pt x="1621066" y="278612"/>
                  </a:lnTo>
                  <a:lnTo>
                    <a:pt x="1604162" y="323392"/>
                  </a:lnTo>
                  <a:lnTo>
                    <a:pt x="1586217" y="367652"/>
                  </a:lnTo>
                  <a:lnTo>
                    <a:pt x="1567256" y="411378"/>
                  </a:lnTo>
                  <a:lnTo>
                    <a:pt x="1547304" y="454558"/>
                  </a:lnTo>
                  <a:lnTo>
                    <a:pt x="1526349" y="497179"/>
                  </a:lnTo>
                  <a:lnTo>
                    <a:pt x="1504429" y="539242"/>
                  </a:lnTo>
                  <a:lnTo>
                    <a:pt x="1481556" y="580694"/>
                  </a:lnTo>
                  <a:lnTo>
                    <a:pt x="1457731" y="621550"/>
                  </a:lnTo>
                  <a:lnTo>
                    <a:pt x="1432979" y="661797"/>
                  </a:lnTo>
                  <a:lnTo>
                    <a:pt x="1407325" y="701408"/>
                  </a:lnTo>
                  <a:lnTo>
                    <a:pt x="1380756" y="740359"/>
                  </a:lnTo>
                  <a:lnTo>
                    <a:pt x="1353312" y="778662"/>
                  </a:lnTo>
                  <a:lnTo>
                    <a:pt x="1324991" y="816279"/>
                  </a:lnTo>
                  <a:lnTo>
                    <a:pt x="1295831" y="853198"/>
                  </a:lnTo>
                  <a:lnTo>
                    <a:pt x="1265821" y="889419"/>
                  </a:lnTo>
                  <a:lnTo>
                    <a:pt x="1234986" y="924915"/>
                  </a:lnTo>
                  <a:lnTo>
                    <a:pt x="1203337" y="959675"/>
                  </a:lnTo>
                  <a:lnTo>
                    <a:pt x="1170901" y="993673"/>
                  </a:lnTo>
                  <a:lnTo>
                    <a:pt x="1137691" y="1026922"/>
                  </a:lnTo>
                  <a:lnTo>
                    <a:pt x="1103706" y="1059383"/>
                  </a:lnTo>
                  <a:lnTo>
                    <a:pt x="1068971" y="1091044"/>
                  </a:lnTo>
                  <a:lnTo>
                    <a:pt x="1033500" y="1121892"/>
                  </a:lnTo>
                  <a:lnTo>
                    <a:pt x="997305" y="1151915"/>
                  </a:lnTo>
                  <a:lnTo>
                    <a:pt x="960412" y="1181100"/>
                  </a:lnTo>
                  <a:lnTo>
                    <a:pt x="922820" y="1209421"/>
                  </a:lnTo>
                  <a:lnTo>
                    <a:pt x="884555" y="1236878"/>
                  </a:lnTo>
                  <a:lnTo>
                    <a:pt x="845629" y="1263459"/>
                  </a:lnTo>
                  <a:lnTo>
                    <a:pt x="806056" y="1289126"/>
                  </a:lnTo>
                  <a:lnTo>
                    <a:pt x="765848" y="1313891"/>
                  </a:lnTo>
                  <a:lnTo>
                    <a:pt x="725030" y="1337716"/>
                  </a:lnTo>
                  <a:lnTo>
                    <a:pt x="683602" y="1360589"/>
                  </a:lnTo>
                  <a:lnTo>
                    <a:pt x="641591" y="1382522"/>
                  </a:lnTo>
                  <a:lnTo>
                    <a:pt x="599008" y="1403464"/>
                  </a:lnTo>
                  <a:lnTo>
                    <a:pt x="555853" y="1423428"/>
                  </a:lnTo>
                  <a:lnTo>
                    <a:pt x="512165" y="1442377"/>
                  </a:lnTo>
                  <a:lnTo>
                    <a:pt x="467956" y="1460322"/>
                  </a:lnTo>
                  <a:lnTo>
                    <a:pt x="423227" y="1477225"/>
                  </a:lnTo>
                  <a:lnTo>
                    <a:pt x="378002" y="1493075"/>
                  </a:lnTo>
                  <a:lnTo>
                    <a:pt x="332282" y="1507871"/>
                  </a:lnTo>
                  <a:lnTo>
                    <a:pt x="286105" y="1521587"/>
                  </a:lnTo>
                  <a:lnTo>
                    <a:pt x="239471" y="1534198"/>
                  </a:lnTo>
                  <a:lnTo>
                    <a:pt x="192392" y="1545717"/>
                  </a:lnTo>
                  <a:lnTo>
                    <a:pt x="144894" y="1556105"/>
                  </a:lnTo>
                  <a:lnTo>
                    <a:pt x="96989" y="1565363"/>
                  </a:lnTo>
                  <a:lnTo>
                    <a:pt x="48679" y="1573466"/>
                  </a:lnTo>
                  <a:lnTo>
                    <a:pt x="0" y="1580388"/>
                  </a:lnTo>
                  <a:lnTo>
                    <a:pt x="0" y="2011680"/>
                  </a:lnTo>
                  <a:lnTo>
                    <a:pt x="48996" y="2005926"/>
                  </a:lnTo>
                  <a:lnTo>
                    <a:pt x="97701" y="1999195"/>
                  </a:lnTo>
                  <a:lnTo>
                    <a:pt x="146100" y="1991487"/>
                  </a:lnTo>
                  <a:lnTo>
                    <a:pt x="194195" y="1982825"/>
                  </a:lnTo>
                  <a:lnTo>
                    <a:pt x="241947" y="1973211"/>
                  </a:lnTo>
                  <a:lnTo>
                    <a:pt x="289369" y="1962670"/>
                  </a:lnTo>
                  <a:lnTo>
                    <a:pt x="336435" y="1951189"/>
                  </a:lnTo>
                  <a:lnTo>
                    <a:pt x="383159" y="1938794"/>
                  </a:lnTo>
                  <a:lnTo>
                    <a:pt x="429501" y="1925497"/>
                  </a:lnTo>
                  <a:lnTo>
                    <a:pt x="475475" y="1911299"/>
                  </a:lnTo>
                  <a:lnTo>
                    <a:pt x="521055" y="1896224"/>
                  </a:lnTo>
                  <a:lnTo>
                    <a:pt x="566242" y="1880260"/>
                  </a:lnTo>
                  <a:lnTo>
                    <a:pt x="611022" y="1863432"/>
                  </a:lnTo>
                  <a:lnTo>
                    <a:pt x="655383" y="1845754"/>
                  </a:lnTo>
                  <a:lnTo>
                    <a:pt x="699325" y="1827225"/>
                  </a:lnTo>
                  <a:lnTo>
                    <a:pt x="742823" y="1807870"/>
                  </a:lnTo>
                  <a:lnTo>
                    <a:pt x="785863" y="1787677"/>
                  </a:lnTo>
                  <a:lnTo>
                    <a:pt x="828459" y="1766671"/>
                  </a:lnTo>
                  <a:lnTo>
                    <a:pt x="870585" y="1744865"/>
                  </a:lnTo>
                  <a:lnTo>
                    <a:pt x="912228" y="1722259"/>
                  </a:lnTo>
                  <a:lnTo>
                    <a:pt x="953376" y="1698879"/>
                  </a:lnTo>
                  <a:lnTo>
                    <a:pt x="994041" y="1674710"/>
                  </a:lnTo>
                  <a:lnTo>
                    <a:pt x="1034186" y="1649780"/>
                  </a:lnTo>
                  <a:lnTo>
                    <a:pt x="1073823" y="1624101"/>
                  </a:lnTo>
                  <a:lnTo>
                    <a:pt x="1112913" y="1597685"/>
                  </a:lnTo>
                  <a:lnTo>
                    <a:pt x="1151483" y="1570532"/>
                  </a:lnTo>
                  <a:lnTo>
                    <a:pt x="1189494" y="1542643"/>
                  </a:lnTo>
                  <a:lnTo>
                    <a:pt x="1226959" y="1514055"/>
                  </a:lnTo>
                  <a:lnTo>
                    <a:pt x="1263840" y="1484757"/>
                  </a:lnTo>
                  <a:lnTo>
                    <a:pt x="1300149" y="1454772"/>
                  </a:lnTo>
                  <a:lnTo>
                    <a:pt x="1335874" y="1424101"/>
                  </a:lnTo>
                  <a:lnTo>
                    <a:pt x="1340777" y="1419733"/>
                  </a:lnTo>
                  <a:lnTo>
                    <a:pt x="1654302" y="1746885"/>
                  </a:lnTo>
                  <a:lnTo>
                    <a:pt x="1377442" y="2023872"/>
                  </a:lnTo>
                  <a:lnTo>
                    <a:pt x="2174748" y="2023872"/>
                  </a:lnTo>
                  <a:lnTo>
                    <a:pt x="2174748" y="1226185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692140" y="5314187"/>
              <a:ext cx="2200910" cy="2034539"/>
            </a:xfrm>
            <a:custGeom>
              <a:avLst/>
              <a:gdLst/>
              <a:ahLst/>
              <a:cxnLst/>
              <a:rect l="l" t="t" r="r" b="b"/>
              <a:pathLst>
                <a:path w="2200909" h="2034540">
                  <a:moveTo>
                    <a:pt x="2200656" y="1586357"/>
                  </a:moveTo>
                  <a:lnTo>
                    <a:pt x="2152015" y="1580045"/>
                  </a:lnTo>
                  <a:lnTo>
                    <a:pt x="2103755" y="1572577"/>
                  </a:lnTo>
                  <a:lnTo>
                    <a:pt x="2055863" y="1563954"/>
                  </a:lnTo>
                  <a:lnTo>
                    <a:pt x="2008378" y="1554226"/>
                  </a:lnTo>
                  <a:lnTo>
                    <a:pt x="1961299" y="1543380"/>
                  </a:lnTo>
                  <a:lnTo>
                    <a:pt x="1914652" y="1531429"/>
                  </a:lnTo>
                  <a:lnTo>
                    <a:pt x="1868436" y="1518399"/>
                  </a:lnTo>
                  <a:lnTo>
                    <a:pt x="1822665" y="1504315"/>
                  </a:lnTo>
                  <a:lnTo>
                    <a:pt x="1777377" y="1489163"/>
                  </a:lnTo>
                  <a:lnTo>
                    <a:pt x="1732572" y="1472971"/>
                  </a:lnTo>
                  <a:lnTo>
                    <a:pt x="1688249" y="1455762"/>
                  </a:lnTo>
                  <a:lnTo>
                    <a:pt x="1644446" y="1437551"/>
                  </a:lnTo>
                  <a:lnTo>
                    <a:pt x="1601177" y="1418336"/>
                  </a:lnTo>
                  <a:lnTo>
                    <a:pt x="1558442" y="1398143"/>
                  </a:lnTo>
                  <a:lnTo>
                    <a:pt x="1516253" y="1376984"/>
                  </a:lnTo>
                  <a:lnTo>
                    <a:pt x="1474647" y="1354874"/>
                  </a:lnTo>
                  <a:lnTo>
                    <a:pt x="1433614" y="1331823"/>
                  </a:lnTo>
                  <a:lnTo>
                    <a:pt x="1393190" y="1307846"/>
                  </a:lnTo>
                  <a:lnTo>
                    <a:pt x="1353375" y="1282966"/>
                  </a:lnTo>
                  <a:lnTo>
                    <a:pt x="1314183" y="1257198"/>
                  </a:lnTo>
                  <a:lnTo>
                    <a:pt x="1275638" y="1230541"/>
                  </a:lnTo>
                  <a:lnTo>
                    <a:pt x="1237742" y="1203032"/>
                  </a:lnTo>
                  <a:lnTo>
                    <a:pt x="1200518" y="1174661"/>
                  </a:lnTo>
                  <a:lnTo>
                    <a:pt x="1163980" y="1145451"/>
                  </a:lnTo>
                  <a:lnTo>
                    <a:pt x="1128141" y="1115428"/>
                  </a:lnTo>
                  <a:lnTo>
                    <a:pt x="1093025" y="1084605"/>
                  </a:lnTo>
                  <a:lnTo>
                    <a:pt x="1058621" y="1052969"/>
                  </a:lnTo>
                  <a:lnTo>
                    <a:pt x="1024978" y="1020572"/>
                  </a:lnTo>
                  <a:lnTo>
                    <a:pt x="992073" y="987412"/>
                  </a:lnTo>
                  <a:lnTo>
                    <a:pt x="959954" y="953490"/>
                  </a:lnTo>
                  <a:lnTo>
                    <a:pt x="928611" y="918845"/>
                  </a:lnTo>
                  <a:lnTo>
                    <a:pt x="898080" y="883475"/>
                  </a:lnTo>
                  <a:lnTo>
                    <a:pt x="868362" y="847394"/>
                  </a:lnTo>
                  <a:lnTo>
                    <a:pt x="839470" y="810628"/>
                  </a:lnTo>
                  <a:lnTo>
                    <a:pt x="811415" y="773188"/>
                  </a:lnTo>
                  <a:lnTo>
                    <a:pt x="784225" y="735088"/>
                  </a:lnTo>
                  <a:lnTo>
                    <a:pt x="757910" y="696328"/>
                  </a:lnTo>
                  <a:lnTo>
                    <a:pt x="732485" y="656945"/>
                  </a:lnTo>
                  <a:lnTo>
                    <a:pt x="707948" y="616940"/>
                  </a:lnTo>
                  <a:lnTo>
                    <a:pt x="684339" y="576338"/>
                  </a:lnTo>
                  <a:lnTo>
                    <a:pt x="661657" y="535139"/>
                  </a:lnTo>
                  <a:lnTo>
                    <a:pt x="639927" y="493356"/>
                  </a:lnTo>
                  <a:lnTo>
                    <a:pt x="619150" y="451027"/>
                  </a:lnTo>
                  <a:lnTo>
                    <a:pt x="599351" y="408139"/>
                  </a:lnTo>
                  <a:lnTo>
                    <a:pt x="580529" y="364731"/>
                  </a:lnTo>
                  <a:lnTo>
                    <a:pt x="562724" y="320802"/>
                  </a:lnTo>
                  <a:lnTo>
                    <a:pt x="545934" y="276364"/>
                  </a:lnTo>
                  <a:lnTo>
                    <a:pt x="530174" y="231444"/>
                  </a:lnTo>
                  <a:lnTo>
                    <a:pt x="515454" y="186042"/>
                  </a:lnTo>
                  <a:lnTo>
                    <a:pt x="501802" y="140182"/>
                  </a:lnTo>
                  <a:lnTo>
                    <a:pt x="489229" y="93891"/>
                  </a:lnTo>
                  <a:lnTo>
                    <a:pt x="477735" y="47155"/>
                  </a:lnTo>
                  <a:lnTo>
                    <a:pt x="467360" y="0"/>
                  </a:lnTo>
                  <a:lnTo>
                    <a:pt x="30480" y="0"/>
                  </a:lnTo>
                  <a:lnTo>
                    <a:pt x="39103" y="47929"/>
                  </a:lnTo>
                  <a:lnTo>
                    <a:pt x="48666" y="95529"/>
                  </a:lnTo>
                  <a:lnTo>
                    <a:pt x="59156" y="142786"/>
                  </a:lnTo>
                  <a:lnTo>
                    <a:pt x="70561" y="189699"/>
                  </a:lnTo>
                  <a:lnTo>
                    <a:pt x="82867" y="236258"/>
                  </a:lnTo>
                  <a:lnTo>
                    <a:pt x="96062" y="282448"/>
                  </a:lnTo>
                  <a:lnTo>
                    <a:pt x="110159" y="328269"/>
                  </a:lnTo>
                  <a:lnTo>
                    <a:pt x="125120" y="373697"/>
                  </a:lnTo>
                  <a:lnTo>
                    <a:pt x="140944" y="418731"/>
                  </a:lnTo>
                  <a:lnTo>
                    <a:pt x="157619" y="463359"/>
                  </a:lnTo>
                  <a:lnTo>
                    <a:pt x="175145" y="507568"/>
                  </a:lnTo>
                  <a:lnTo>
                    <a:pt x="193509" y="551345"/>
                  </a:lnTo>
                  <a:lnTo>
                    <a:pt x="212686" y="594690"/>
                  </a:lnTo>
                  <a:lnTo>
                    <a:pt x="232689" y="637603"/>
                  </a:lnTo>
                  <a:lnTo>
                    <a:pt x="253504" y="680046"/>
                  </a:lnTo>
                  <a:lnTo>
                    <a:pt x="275107" y="722033"/>
                  </a:lnTo>
                  <a:lnTo>
                    <a:pt x="297497" y="763536"/>
                  </a:lnTo>
                  <a:lnTo>
                    <a:pt x="320662" y="804557"/>
                  </a:lnTo>
                  <a:lnTo>
                    <a:pt x="344589" y="845083"/>
                  </a:lnTo>
                  <a:lnTo>
                    <a:pt x="369277" y="885101"/>
                  </a:lnTo>
                  <a:lnTo>
                    <a:pt x="394703" y="924610"/>
                  </a:lnTo>
                  <a:lnTo>
                    <a:pt x="420878" y="963587"/>
                  </a:lnTo>
                  <a:lnTo>
                    <a:pt x="447776" y="1002042"/>
                  </a:lnTo>
                  <a:lnTo>
                    <a:pt x="475386" y="1039939"/>
                  </a:lnTo>
                  <a:lnTo>
                    <a:pt x="503707" y="1077290"/>
                  </a:lnTo>
                  <a:lnTo>
                    <a:pt x="532726" y="1114082"/>
                  </a:lnTo>
                  <a:lnTo>
                    <a:pt x="562419" y="1150289"/>
                  </a:lnTo>
                  <a:lnTo>
                    <a:pt x="592810" y="1185913"/>
                  </a:lnTo>
                  <a:lnTo>
                    <a:pt x="607225" y="1202207"/>
                  </a:lnTo>
                  <a:lnTo>
                    <a:pt x="277241" y="1514094"/>
                  </a:lnTo>
                  <a:lnTo>
                    <a:pt x="0" y="1237234"/>
                  </a:lnTo>
                  <a:lnTo>
                    <a:pt x="0" y="2034540"/>
                  </a:lnTo>
                  <a:lnTo>
                    <a:pt x="798195" y="2034540"/>
                  </a:lnTo>
                  <a:lnTo>
                    <a:pt x="515874" y="1749933"/>
                  </a:lnTo>
                  <a:lnTo>
                    <a:pt x="845324" y="1436890"/>
                  </a:lnTo>
                  <a:lnTo>
                    <a:pt x="895083" y="1478661"/>
                  </a:lnTo>
                  <a:lnTo>
                    <a:pt x="931697" y="1507909"/>
                  </a:lnTo>
                  <a:lnTo>
                    <a:pt x="968870" y="1536458"/>
                  </a:lnTo>
                  <a:lnTo>
                    <a:pt x="1006602" y="1564309"/>
                  </a:lnTo>
                  <a:lnTo>
                    <a:pt x="1044892" y="1591449"/>
                  </a:lnTo>
                  <a:lnTo>
                    <a:pt x="1083716" y="1617865"/>
                  </a:lnTo>
                  <a:lnTo>
                    <a:pt x="1123073" y="1643545"/>
                  </a:lnTo>
                  <a:lnTo>
                    <a:pt x="1162951" y="1668487"/>
                  </a:lnTo>
                  <a:lnTo>
                    <a:pt x="1203337" y="1692681"/>
                  </a:lnTo>
                  <a:lnTo>
                    <a:pt x="1244219" y="1716112"/>
                  </a:lnTo>
                  <a:lnTo>
                    <a:pt x="1285582" y="1738769"/>
                  </a:lnTo>
                  <a:lnTo>
                    <a:pt x="1327442" y="1760651"/>
                  </a:lnTo>
                  <a:lnTo>
                    <a:pt x="1369758" y="1781733"/>
                  </a:lnTo>
                  <a:lnTo>
                    <a:pt x="1412544" y="1802015"/>
                  </a:lnTo>
                  <a:lnTo>
                    <a:pt x="1455775" y="1821497"/>
                  </a:lnTo>
                  <a:lnTo>
                    <a:pt x="1499450" y="1840141"/>
                  </a:lnTo>
                  <a:lnTo>
                    <a:pt x="1543545" y="1857971"/>
                  </a:lnTo>
                  <a:lnTo>
                    <a:pt x="1588071" y="1874951"/>
                  </a:lnTo>
                  <a:lnTo>
                    <a:pt x="1633004" y="1891080"/>
                  </a:lnTo>
                  <a:lnTo>
                    <a:pt x="1678343" y="1906358"/>
                  </a:lnTo>
                  <a:lnTo>
                    <a:pt x="1724063" y="1920760"/>
                  </a:lnTo>
                  <a:lnTo>
                    <a:pt x="1770176" y="1934273"/>
                  </a:lnTo>
                  <a:lnTo>
                    <a:pt x="1816646" y="1946910"/>
                  </a:lnTo>
                  <a:lnTo>
                    <a:pt x="1863496" y="1958632"/>
                  </a:lnTo>
                  <a:lnTo>
                    <a:pt x="1910676" y="1969465"/>
                  </a:lnTo>
                  <a:lnTo>
                    <a:pt x="1958213" y="1979358"/>
                  </a:lnTo>
                  <a:lnTo>
                    <a:pt x="2006079" y="1988337"/>
                  </a:lnTo>
                  <a:lnTo>
                    <a:pt x="2054263" y="1996363"/>
                  </a:lnTo>
                  <a:lnTo>
                    <a:pt x="2102764" y="2003450"/>
                  </a:lnTo>
                  <a:lnTo>
                    <a:pt x="2151557" y="2009571"/>
                  </a:lnTo>
                  <a:lnTo>
                    <a:pt x="2200656" y="2014728"/>
                  </a:lnTo>
                  <a:lnTo>
                    <a:pt x="2200656" y="1586357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55748" y="3568032"/>
              <a:ext cx="1478915" cy="2503805"/>
            </a:xfrm>
            <a:custGeom>
              <a:avLst/>
              <a:gdLst/>
              <a:ahLst/>
              <a:cxnLst/>
              <a:rect l="l" t="t" r="r" b="b"/>
              <a:pathLst>
                <a:path w="1478915" h="2503804">
                  <a:moveTo>
                    <a:pt x="796169" y="1526332"/>
                  </a:moveTo>
                  <a:lnTo>
                    <a:pt x="568709" y="1526332"/>
                  </a:lnTo>
                  <a:lnTo>
                    <a:pt x="568709" y="2389569"/>
                  </a:lnTo>
                  <a:lnTo>
                    <a:pt x="577383" y="2433835"/>
                  </a:lnTo>
                  <a:lnTo>
                    <a:pt x="600610" y="2468840"/>
                  </a:lnTo>
                  <a:lnTo>
                    <a:pt x="634199" y="2492622"/>
                  </a:lnTo>
                  <a:lnTo>
                    <a:pt x="673960" y="2503217"/>
                  </a:lnTo>
                  <a:lnTo>
                    <a:pt x="715701" y="2498661"/>
                  </a:lnTo>
                  <a:lnTo>
                    <a:pt x="755231" y="2476992"/>
                  </a:lnTo>
                  <a:lnTo>
                    <a:pt x="1151499" y="2146607"/>
                  </a:lnTo>
                  <a:lnTo>
                    <a:pt x="796169" y="2146607"/>
                  </a:lnTo>
                  <a:lnTo>
                    <a:pt x="796169" y="1526332"/>
                  </a:lnTo>
                  <a:close/>
                </a:path>
                <a:path w="1478915" h="2503804">
                  <a:moveTo>
                    <a:pt x="1151525" y="1494584"/>
                  </a:moveTo>
                  <a:lnTo>
                    <a:pt x="796169" y="1494584"/>
                  </a:lnTo>
                  <a:lnTo>
                    <a:pt x="1187216" y="1820579"/>
                  </a:lnTo>
                  <a:lnTo>
                    <a:pt x="796169" y="2146607"/>
                  </a:lnTo>
                  <a:lnTo>
                    <a:pt x="1151499" y="2146607"/>
                  </a:lnTo>
                  <a:lnTo>
                    <a:pt x="1437691" y="1907997"/>
                  </a:lnTo>
                  <a:lnTo>
                    <a:pt x="1468394" y="1867887"/>
                  </a:lnTo>
                  <a:lnTo>
                    <a:pt x="1478628" y="1820579"/>
                  </a:lnTo>
                  <a:lnTo>
                    <a:pt x="1468394" y="1773271"/>
                  </a:lnTo>
                  <a:lnTo>
                    <a:pt x="1437691" y="1733161"/>
                  </a:lnTo>
                  <a:lnTo>
                    <a:pt x="1151525" y="1494584"/>
                  </a:lnTo>
                  <a:close/>
                </a:path>
                <a:path w="1478915" h="2503804">
                  <a:moveTo>
                    <a:pt x="113729" y="568826"/>
                  </a:moveTo>
                  <a:lnTo>
                    <a:pt x="70933" y="577155"/>
                  </a:lnTo>
                  <a:lnTo>
                    <a:pt x="33300" y="602142"/>
                  </a:lnTo>
                  <a:lnTo>
                    <a:pt x="8325" y="639800"/>
                  </a:lnTo>
                  <a:lnTo>
                    <a:pt x="0" y="682632"/>
                  </a:lnTo>
                  <a:lnTo>
                    <a:pt x="8325" y="725447"/>
                  </a:lnTo>
                  <a:lnTo>
                    <a:pt x="33300" y="763082"/>
                  </a:lnTo>
                  <a:lnTo>
                    <a:pt x="521580" y="1251606"/>
                  </a:lnTo>
                  <a:lnTo>
                    <a:pt x="33300" y="1740130"/>
                  </a:lnTo>
                  <a:lnTo>
                    <a:pt x="8325" y="1777764"/>
                  </a:lnTo>
                  <a:lnTo>
                    <a:pt x="0" y="1820584"/>
                  </a:lnTo>
                  <a:lnTo>
                    <a:pt x="8325" y="1863411"/>
                  </a:lnTo>
                  <a:lnTo>
                    <a:pt x="33300" y="1901069"/>
                  </a:lnTo>
                  <a:lnTo>
                    <a:pt x="70933" y="1926057"/>
                  </a:lnTo>
                  <a:lnTo>
                    <a:pt x="113729" y="1934386"/>
                  </a:lnTo>
                  <a:lnTo>
                    <a:pt x="156526" y="1926057"/>
                  </a:lnTo>
                  <a:lnTo>
                    <a:pt x="194159" y="1901069"/>
                  </a:lnTo>
                  <a:lnTo>
                    <a:pt x="568709" y="1526332"/>
                  </a:lnTo>
                  <a:lnTo>
                    <a:pt x="796169" y="1526332"/>
                  </a:lnTo>
                  <a:lnTo>
                    <a:pt x="796169" y="1494584"/>
                  </a:lnTo>
                  <a:lnTo>
                    <a:pt x="1151525" y="1494584"/>
                  </a:lnTo>
                  <a:lnTo>
                    <a:pt x="860080" y="1251606"/>
                  </a:lnTo>
                  <a:lnTo>
                    <a:pt x="1151525" y="1008628"/>
                  </a:lnTo>
                  <a:lnTo>
                    <a:pt x="796169" y="1008628"/>
                  </a:lnTo>
                  <a:lnTo>
                    <a:pt x="796169" y="976880"/>
                  </a:lnTo>
                  <a:lnTo>
                    <a:pt x="568709" y="976880"/>
                  </a:lnTo>
                  <a:lnTo>
                    <a:pt x="194159" y="602142"/>
                  </a:lnTo>
                  <a:lnTo>
                    <a:pt x="156526" y="577155"/>
                  </a:lnTo>
                  <a:lnTo>
                    <a:pt x="113729" y="568826"/>
                  </a:lnTo>
                  <a:close/>
                </a:path>
                <a:path w="1478915" h="2503804">
                  <a:moveTo>
                    <a:pt x="1151479" y="356597"/>
                  </a:moveTo>
                  <a:lnTo>
                    <a:pt x="796169" y="356597"/>
                  </a:lnTo>
                  <a:lnTo>
                    <a:pt x="1187216" y="682632"/>
                  </a:lnTo>
                  <a:lnTo>
                    <a:pt x="796169" y="1008628"/>
                  </a:lnTo>
                  <a:lnTo>
                    <a:pt x="1151525" y="1008628"/>
                  </a:lnTo>
                  <a:lnTo>
                    <a:pt x="1437691" y="770051"/>
                  </a:lnTo>
                  <a:lnTo>
                    <a:pt x="1468371" y="729941"/>
                  </a:lnTo>
                  <a:lnTo>
                    <a:pt x="1478597" y="682627"/>
                  </a:lnTo>
                  <a:lnTo>
                    <a:pt x="1468371" y="635324"/>
                  </a:lnTo>
                  <a:lnTo>
                    <a:pt x="1437691" y="595214"/>
                  </a:lnTo>
                  <a:lnTo>
                    <a:pt x="1151479" y="356597"/>
                  </a:lnTo>
                  <a:close/>
                </a:path>
                <a:path w="1478915" h="2503804">
                  <a:moveTo>
                    <a:pt x="673960" y="0"/>
                  </a:moveTo>
                  <a:lnTo>
                    <a:pt x="634199" y="10591"/>
                  </a:lnTo>
                  <a:lnTo>
                    <a:pt x="600610" y="34374"/>
                  </a:lnTo>
                  <a:lnTo>
                    <a:pt x="577383" y="69384"/>
                  </a:lnTo>
                  <a:lnTo>
                    <a:pt x="568709" y="113659"/>
                  </a:lnTo>
                  <a:lnTo>
                    <a:pt x="568709" y="976880"/>
                  </a:lnTo>
                  <a:lnTo>
                    <a:pt x="796169" y="976880"/>
                  </a:lnTo>
                  <a:lnTo>
                    <a:pt x="796169" y="356597"/>
                  </a:lnTo>
                  <a:lnTo>
                    <a:pt x="1151479" y="356597"/>
                  </a:lnTo>
                  <a:lnTo>
                    <a:pt x="755231" y="26241"/>
                  </a:lnTo>
                  <a:lnTo>
                    <a:pt x="715701" y="4562"/>
                  </a:lnTo>
                  <a:lnTo>
                    <a:pt x="6739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1156442" y="2424175"/>
            <a:ext cx="24904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Introduced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1994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52092" y="2422651"/>
            <a:ext cx="3618229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812800" marR="5080" indent="-800100">
              <a:lnSpc>
                <a:spcPct val="100499"/>
              </a:lnSpc>
              <a:spcBef>
                <a:spcPts val="80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Speed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2.4 </a:t>
            </a:r>
            <a:r>
              <a:rPr sz="2200" spc="-65" dirty="0">
                <a:solidFill>
                  <a:srgbClr val="3E3E3E"/>
                </a:solidFill>
                <a:latin typeface="Microsoft Sans Serif"/>
                <a:cs typeface="Microsoft Sans Serif"/>
              </a:rPr>
              <a:t>GHZ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range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between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10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30m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156442" y="6549390"/>
            <a:ext cx="3698240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0"/>
              </a:spcBef>
            </a:pP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Short-range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wireless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communications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technology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37535" y="6549390"/>
            <a:ext cx="2733675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692150" marR="5080" indent="-680085">
              <a:lnSpc>
                <a:spcPct val="100499"/>
              </a:lnSpc>
              <a:spcBef>
                <a:spcPts val="80"/>
              </a:spcBef>
            </a:pP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Uses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radio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waves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for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commu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n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ication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95264" y="306451"/>
            <a:ext cx="46659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>
                <a:latin typeface="Arial"/>
                <a:cs typeface="Arial"/>
              </a:rPr>
              <a:t>Bluetooth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105" dirty="0">
                <a:latin typeface="Arial"/>
                <a:cs typeface="Arial"/>
              </a:rPr>
              <a:t>Attack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50" dirty="0">
                <a:latin typeface="Arial"/>
                <a:cs typeface="Arial"/>
              </a:rPr>
              <a:t>Example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5340" y="737616"/>
            <a:ext cx="7057644" cy="3657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28159" y="3102864"/>
            <a:ext cx="7373111" cy="4928615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040635" y="1562100"/>
            <a:ext cx="11901170" cy="838200"/>
          </a:xfrm>
          <a:custGeom>
            <a:avLst/>
            <a:gdLst/>
            <a:ahLst/>
            <a:cxnLst/>
            <a:rect l="l" t="t" r="r" b="b"/>
            <a:pathLst>
              <a:path w="11901169" h="838200">
                <a:moveTo>
                  <a:pt x="0" y="139700"/>
                </a:moveTo>
                <a:lnTo>
                  <a:pt x="7116" y="95520"/>
                </a:lnTo>
                <a:lnTo>
                  <a:pt x="26936" y="57168"/>
                </a:lnTo>
                <a:lnTo>
                  <a:pt x="57168" y="26936"/>
                </a:lnTo>
                <a:lnTo>
                  <a:pt x="95520" y="7116"/>
                </a:lnTo>
                <a:lnTo>
                  <a:pt x="139700" y="0"/>
                </a:lnTo>
                <a:lnTo>
                  <a:pt x="11761216" y="0"/>
                </a:lnTo>
                <a:lnTo>
                  <a:pt x="11805346" y="7116"/>
                </a:lnTo>
                <a:lnTo>
                  <a:pt x="11843692" y="26936"/>
                </a:lnTo>
                <a:lnTo>
                  <a:pt x="11873943" y="57168"/>
                </a:lnTo>
                <a:lnTo>
                  <a:pt x="11893787" y="95520"/>
                </a:lnTo>
                <a:lnTo>
                  <a:pt x="11900916" y="139700"/>
                </a:lnTo>
                <a:lnTo>
                  <a:pt x="11900916" y="698500"/>
                </a:lnTo>
                <a:lnTo>
                  <a:pt x="11893787" y="742630"/>
                </a:lnTo>
                <a:lnTo>
                  <a:pt x="11873943" y="780976"/>
                </a:lnTo>
                <a:lnTo>
                  <a:pt x="11843692" y="811227"/>
                </a:lnTo>
                <a:lnTo>
                  <a:pt x="11805346" y="831071"/>
                </a:lnTo>
                <a:lnTo>
                  <a:pt x="11761216" y="838200"/>
                </a:lnTo>
                <a:lnTo>
                  <a:pt x="139700" y="838200"/>
                </a:lnTo>
                <a:lnTo>
                  <a:pt x="95520" y="831071"/>
                </a:lnTo>
                <a:lnTo>
                  <a:pt x="57168" y="811227"/>
                </a:lnTo>
                <a:lnTo>
                  <a:pt x="26936" y="780976"/>
                </a:lnTo>
                <a:lnTo>
                  <a:pt x="7116" y="742630"/>
                </a:lnTo>
                <a:lnTo>
                  <a:pt x="0" y="698500"/>
                </a:lnTo>
                <a:lnTo>
                  <a:pt x="0" y="139700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256789" y="1740789"/>
            <a:ext cx="11360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Bluejacking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unauthorized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sending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text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messages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nearby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Bluetooth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device.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97144" y="306451"/>
            <a:ext cx="50603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>
                <a:latin typeface="Arial"/>
                <a:cs typeface="Arial"/>
              </a:rPr>
              <a:t>Bluetooth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70" dirty="0">
                <a:latin typeface="Arial"/>
                <a:cs typeface="Arial"/>
              </a:rPr>
              <a:t>Countermeasures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71771" y="737616"/>
            <a:ext cx="776325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211317" y="2347721"/>
            <a:ext cx="60598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Microsoft Sans Serif"/>
                <a:cs typeface="Microsoft Sans Serif"/>
              </a:rPr>
              <a:t>Use</a:t>
            </a:r>
            <a:r>
              <a:rPr sz="2400" spc="-20" dirty="0">
                <a:latin typeface="Microsoft Sans Serif"/>
                <a:cs typeface="Microsoft Sans Serif"/>
              </a:rPr>
              <a:t> </a:t>
            </a:r>
            <a:r>
              <a:rPr sz="2400" spc="100" dirty="0">
                <a:latin typeface="Microsoft Sans Serif"/>
                <a:cs typeface="Microsoft Sans Serif"/>
              </a:rPr>
              <a:t>Bluetooth</a:t>
            </a:r>
            <a:r>
              <a:rPr sz="2400" spc="-30" dirty="0">
                <a:latin typeface="Microsoft Sans Serif"/>
                <a:cs typeface="Microsoft Sans Serif"/>
              </a:rPr>
              <a:t> </a:t>
            </a:r>
            <a:r>
              <a:rPr sz="2400" spc="145" dirty="0">
                <a:latin typeface="Microsoft Sans Serif"/>
                <a:cs typeface="Microsoft Sans Serif"/>
              </a:rPr>
              <a:t>for</a:t>
            </a:r>
            <a:r>
              <a:rPr sz="2400" spc="-30" dirty="0">
                <a:latin typeface="Microsoft Sans Serif"/>
                <a:cs typeface="Microsoft Sans Serif"/>
              </a:rPr>
              <a:t> </a:t>
            </a:r>
            <a:r>
              <a:rPr sz="2400" spc="80" dirty="0">
                <a:latin typeface="Microsoft Sans Serif"/>
                <a:cs typeface="Microsoft Sans Serif"/>
              </a:rPr>
              <a:t>confidential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spc="120" dirty="0">
                <a:latin typeface="Microsoft Sans Serif"/>
                <a:cs typeface="Microsoft Sans Serif"/>
              </a:rPr>
              <a:t>information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11317" y="3868928"/>
            <a:ext cx="57632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Microsoft Sans Serif"/>
                <a:cs typeface="Microsoft Sans Serif"/>
              </a:rPr>
              <a:t>Change</a:t>
            </a:r>
            <a:r>
              <a:rPr sz="2400" spc="-25" dirty="0">
                <a:latin typeface="Microsoft Sans Serif"/>
                <a:cs typeface="Microsoft Sans Serif"/>
              </a:rPr>
              <a:t> </a:t>
            </a:r>
            <a:r>
              <a:rPr sz="2400" spc="110" dirty="0">
                <a:latin typeface="Microsoft Sans Serif"/>
                <a:cs typeface="Microsoft Sans Serif"/>
              </a:rPr>
              <a:t>the</a:t>
            </a:r>
            <a:r>
              <a:rPr sz="2400" spc="-10" dirty="0">
                <a:latin typeface="Microsoft Sans Serif"/>
                <a:cs typeface="Microsoft Sans Serif"/>
              </a:rPr>
              <a:t> </a:t>
            </a:r>
            <a:r>
              <a:rPr sz="2400" spc="95" dirty="0">
                <a:latin typeface="Microsoft Sans Serif"/>
                <a:cs typeface="Microsoft Sans Serif"/>
              </a:rPr>
              <a:t>default</a:t>
            </a:r>
            <a:r>
              <a:rPr sz="2400" spc="-20" dirty="0">
                <a:latin typeface="Microsoft Sans Serif"/>
                <a:cs typeface="Microsoft Sans Serif"/>
              </a:rPr>
              <a:t> </a:t>
            </a:r>
            <a:r>
              <a:rPr sz="2400" spc="-40" dirty="0">
                <a:latin typeface="Microsoft Sans Serif"/>
                <a:cs typeface="Microsoft Sans Serif"/>
              </a:rPr>
              <a:t>PINs</a:t>
            </a:r>
            <a:r>
              <a:rPr sz="2400" spc="-5" dirty="0">
                <a:latin typeface="Microsoft Sans Serif"/>
                <a:cs typeface="Microsoft Sans Serif"/>
              </a:rPr>
              <a:t> </a:t>
            </a:r>
            <a:r>
              <a:rPr sz="2400" spc="125" dirty="0">
                <a:latin typeface="Microsoft Sans Serif"/>
                <a:cs typeface="Microsoft Sans Serif"/>
              </a:rPr>
              <a:t>on</a:t>
            </a:r>
            <a:r>
              <a:rPr sz="2400" spc="-20" dirty="0">
                <a:latin typeface="Microsoft Sans Serif"/>
                <a:cs typeface="Microsoft Sans Serif"/>
              </a:rPr>
              <a:t> </a:t>
            </a:r>
            <a:r>
              <a:rPr sz="2400" spc="110" dirty="0">
                <a:latin typeface="Microsoft Sans Serif"/>
                <a:cs typeface="Microsoft Sans Serif"/>
              </a:rPr>
              <a:t>your</a:t>
            </a:r>
            <a:r>
              <a:rPr sz="2400" spc="-25" dirty="0">
                <a:latin typeface="Microsoft Sans Serif"/>
                <a:cs typeface="Microsoft Sans Serif"/>
              </a:rPr>
              <a:t> </a:t>
            </a:r>
            <a:r>
              <a:rPr sz="2400" spc="15" dirty="0">
                <a:latin typeface="Microsoft Sans Serif"/>
                <a:cs typeface="Microsoft Sans Serif"/>
              </a:rPr>
              <a:t>devices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11317" y="5388609"/>
            <a:ext cx="63411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65" dirty="0">
                <a:latin typeface="Microsoft Sans Serif"/>
                <a:cs typeface="Microsoft Sans Serif"/>
              </a:rPr>
              <a:t>Do</a:t>
            </a:r>
            <a:r>
              <a:rPr sz="2400" spc="-20" dirty="0">
                <a:latin typeface="Microsoft Sans Serif"/>
                <a:cs typeface="Microsoft Sans Serif"/>
              </a:rPr>
              <a:t> </a:t>
            </a:r>
            <a:r>
              <a:rPr sz="2400" spc="145" dirty="0">
                <a:latin typeface="Microsoft Sans Serif"/>
                <a:cs typeface="Microsoft Sans Serif"/>
              </a:rPr>
              <a:t>not</a:t>
            </a:r>
            <a:r>
              <a:rPr sz="2400" spc="-30" dirty="0">
                <a:latin typeface="Microsoft Sans Serif"/>
                <a:cs typeface="Microsoft Sans Serif"/>
              </a:rPr>
              <a:t> </a:t>
            </a:r>
            <a:r>
              <a:rPr sz="2400" spc="15" dirty="0">
                <a:latin typeface="Microsoft Sans Serif"/>
                <a:cs typeface="Microsoft Sans Serif"/>
              </a:rPr>
              <a:t>leave</a:t>
            </a:r>
            <a:r>
              <a:rPr sz="2400" spc="-5" dirty="0">
                <a:latin typeface="Microsoft Sans Serif"/>
                <a:cs typeface="Microsoft Sans Serif"/>
              </a:rPr>
              <a:t> </a:t>
            </a:r>
            <a:r>
              <a:rPr sz="2400" spc="110" dirty="0">
                <a:latin typeface="Microsoft Sans Serif"/>
                <a:cs typeface="Microsoft Sans Serif"/>
              </a:rPr>
              <a:t>your</a:t>
            </a:r>
            <a:r>
              <a:rPr sz="2400" spc="-20" dirty="0">
                <a:latin typeface="Microsoft Sans Serif"/>
                <a:cs typeface="Microsoft Sans Serif"/>
              </a:rPr>
              <a:t> </a:t>
            </a:r>
            <a:r>
              <a:rPr sz="2400" spc="15" dirty="0">
                <a:latin typeface="Microsoft Sans Serif"/>
                <a:cs typeface="Microsoft Sans Serif"/>
              </a:rPr>
              <a:t>devices</a:t>
            </a:r>
            <a:r>
              <a:rPr sz="2400" spc="-5" dirty="0">
                <a:latin typeface="Microsoft Sans Serif"/>
                <a:cs typeface="Microsoft Sans Serif"/>
              </a:rPr>
              <a:t> </a:t>
            </a:r>
            <a:r>
              <a:rPr sz="2400" spc="95" dirty="0">
                <a:latin typeface="Microsoft Sans Serif"/>
                <a:cs typeface="Microsoft Sans Serif"/>
              </a:rPr>
              <a:t>in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spc="40" dirty="0">
                <a:latin typeface="Microsoft Sans Serif"/>
                <a:cs typeface="Microsoft Sans Serif"/>
              </a:rPr>
              <a:t>discovery</a:t>
            </a:r>
            <a:r>
              <a:rPr sz="2400" spc="-20" dirty="0">
                <a:latin typeface="Microsoft Sans Serif"/>
                <a:cs typeface="Microsoft Sans Serif"/>
              </a:rPr>
              <a:t> </a:t>
            </a:r>
            <a:r>
              <a:rPr sz="2400" spc="120" dirty="0">
                <a:latin typeface="Microsoft Sans Serif"/>
                <a:cs typeface="Microsoft Sans Serif"/>
              </a:rPr>
              <a:t>mode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11317" y="6908418"/>
            <a:ext cx="63582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70" dirty="0">
                <a:latin typeface="Trebuchet MS"/>
                <a:cs typeface="Trebuchet MS"/>
              </a:rPr>
              <a:t>Turn</a:t>
            </a:r>
            <a:r>
              <a:rPr sz="2400" spc="-10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off</a:t>
            </a:r>
            <a:r>
              <a:rPr sz="2400" spc="-110" dirty="0">
                <a:latin typeface="Trebuchet MS"/>
                <a:cs typeface="Trebuchet MS"/>
              </a:rPr>
              <a:t> </a:t>
            </a:r>
            <a:r>
              <a:rPr sz="2400" spc="60" dirty="0">
                <a:latin typeface="Trebuchet MS"/>
                <a:cs typeface="Trebuchet MS"/>
              </a:rPr>
              <a:t>Bluetooth</a:t>
            </a:r>
            <a:r>
              <a:rPr sz="2400" spc="-110" dirty="0">
                <a:latin typeface="Trebuchet MS"/>
                <a:cs typeface="Trebuchet MS"/>
              </a:rPr>
              <a:t> </a:t>
            </a:r>
            <a:r>
              <a:rPr sz="2400" spc="110" dirty="0">
                <a:latin typeface="Trebuchet MS"/>
                <a:cs typeface="Trebuchet MS"/>
              </a:rPr>
              <a:t>when</a:t>
            </a:r>
            <a:r>
              <a:rPr sz="2400" spc="-95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it’s</a:t>
            </a:r>
            <a:r>
              <a:rPr sz="2400" spc="-100" dirty="0">
                <a:latin typeface="Trebuchet MS"/>
                <a:cs typeface="Trebuchet MS"/>
              </a:rPr>
              <a:t> </a:t>
            </a:r>
            <a:r>
              <a:rPr sz="2400" spc="70" dirty="0">
                <a:latin typeface="Trebuchet MS"/>
                <a:cs typeface="Trebuchet MS"/>
              </a:rPr>
              <a:t>not</a:t>
            </a:r>
            <a:r>
              <a:rPr sz="2400" spc="-110" dirty="0">
                <a:latin typeface="Trebuchet MS"/>
                <a:cs typeface="Trebuchet MS"/>
              </a:rPr>
              <a:t> </a:t>
            </a:r>
            <a:r>
              <a:rPr sz="2400" spc="40" dirty="0">
                <a:latin typeface="Trebuchet MS"/>
                <a:cs typeface="Trebuchet MS"/>
              </a:rPr>
              <a:t>in</a:t>
            </a:r>
            <a:r>
              <a:rPr sz="2400" spc="-90" dirty="0">
                <a:latin typeface="Trebuchet MS"/>
                <a:cs typeface="Trebuchet MS"/>
              </a:rPr>
              <a:t> </a:t>
            </a:r>
            <a:r>
              <a:rPr sz="2400" spc="-20" dirty="0">
                <a:latin typeface="Trebuchet MS"/>
                <a:cs typeface="Trebuchet MS"/>
              </a:rPr>
              <a:t>active</a:t>
            </a:r>
            <a:r>
              <a:rPr sz="2400" spc="-95" dirty="0">
                <a:latin typeface="Trebuchet MS"/>
                <a:cs typeface="Trebuchet MS"/>
              </a:rPr>
              <a:t> </a:t>
            </a:r>
            <a:r>
              <a:rPr sz="2400" spc="120" dirty="0">
                <a:latin typeface="Trebuchet MS"/>
                <a:cs typeface="Trebuchet MS"/>
              </a:rPr>
              <a:t>use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10609" y="2135306"/>
            <a:ext cx="471170" cy="796925"/>
          </a:xfrm>
          <a:custGeom>
            <a:avLst/>
            <a:gdLst/>
            <a:ahLst/>
            <a:cxnLst/>
            <a:rect l="l" t="t" r="r" b="b"/>
            <a:pathLst>
              <a:path w="471170" h="796925">
                <a:moveTo>
                  <a:pt x="253588" y="485785"/>
                </a:moveTo>
                <a:lnTo>
                  <a:pt x="181140" y="485785"/>
                </a:lnTo>
                <a:lnTo>
                  <a:pt x="181140" y="760576"/>
                </a:lnTo>
                <a:lnTo>
                  <a:pt x="187106" y="780646"/>
                </a:lnTo>
                <a:lnTo>
                  <a:pt x="201999" y="793380"/>
                </a:lnTo>
                <a:lnTo>
                  <a:pt x="221316" y="796670"/>
                </a:lnTo>
                <a:lnTo>
                  <a:pt x="240549" y="788405"/>
                </a:lnTo>
                <a:lnTo>
                  <a:pt x="366765" y="683235"/>
                </a:lnTo>
                <a:lnTo>
                  <a:pt x="253588" y="683235"/>
                </a:lnTo>
                <a:lnTo>
                  <a:pt x="253588" y="485785"/>
                </a:lnTo>
                <a:close/>
              </a:path>
              <a:path w="471170" h="796925">
                <a:moveTo>
                  <a:pt x="366774" y="475679"/>
                </a:moveTo>
                <a:lnTo>
                  <a:pt x="253588" y="475679"/>
                </a:lnTo>
                <a:lnTo>
                  <a:pt x="378142" y="579452"/>
                </a:lnTo>
                <a:lnTo>
                  <a:pt x="253588" y="683235"/>
                </a:lnTo>
                <a:lnTo>
                  <a:pt x="366765" y="683235"/>
                </a:lnTo>
                <a:lnTo>
                  <a:pt x="457920" y="607279"/>
                </a:lnTo>
                <a:lnTo>
                  <a:pt x="467700" y="594511"/>
                </a:lnTo>
                <a:lnTo>
                  <a:pt x="470960" y="579452"/>
                </a:lnTo>
                <a:lnTo>
                  <a:pt x="467700" y="564392"/>
                </a:lnTo>
                <a:lnTo>
                  <a:pt x="457920" y="551624"/>
                </a:lnTo>
                <a:lnTo>
                  <a:pt x="366774" y="475679"/>
                </a:lnTo>
                <a:close/>
              </a:path>
              <a:path w="471170" h="796925">
                <a:moveTo>
                  <a:pt x="36224" y="180987"/>
                </a:moveTo>
                <a:lnTo>
                  <a:pt x="22593" y="183638"/>
                </a:lnTo>
                <a:lnTo>
                  <a:pt x="10606" y="191593"/>
                </a:lnTo>
                <a:lnTo>
                  <a:pt x="2651" y="203580"/>
                </a:lnTo>
                <a:lnTo>
                  <a:pt x="0" y="217215"/>
                </a:lnTo>
                <a:lnTo>
                  <a:pt x="2651" y="230844"/>
                </a:lnTo>
                <a:lnTo>
                  <a:pt x="10606" y="242824"/>
                </a:lnTo>
                <a:lnTo>
                  <a:pt x="166129" y="398333"/>
                </a:lnTo>
                <a:lnTo>
                  <a:pt x="10606" y="553843"/>
                </a:lnTo>
                <a:lnTo>
                  <a:pt x="2651" y="565823"/>
                </a:lnTo>
                <a:lnTo>
                  <a:pt x="0" y="579453"/>
                </a:lnTo>
                <a:lnTo>
                  <a:pt x="2651" y="593086"/>
                </a:lnTo>
                <a:lnTo>
                  <a:pt x="10606" y="605074"/>
                </a:lnTo>
                <a:lnTo>
                  <a:pt x="22593" y="613028"/>
                </a:lnTo>
                <a:lnTo>
                  <a:pt x="36224" y="615679"/>
                </a:lnTo>
                <a:lnTo>
                  <a:pt x="49855" y="613028"/>
                </a:lnTo>
                <a:lnTo>
                  <a:pt x="61841" y="605074"/>
                </a:lnTo>
                <a:lnTo>
                  <a:pt x="181140" y="485785"/>
                </a:lnTo>
                <a:lnTo>
                  <a:pt x="253588" y="485785"/>
                </a:lnTo>
                <a:lnTo>
                  <a:pt x="253588" y="475679"/>
                </a:lnTo>
                <a:lnTo>
                  <a:pt x="366774" y="475679"/>
                </a:lnTo>
                <a:lnTo>
                  <a:pt x="273945" y="398333"/>
                </a:lnTo>
                <a:lnTo>
                  <a:pt x="366774" y="320987"/>
                </a:lnTo>
                <a:lnTo>
                  <a:pt x="253588" y="320987"/>
                </a:lnTo>
                <a:lnTo>
                  <a:pt x="253588" y="310881"/>
                </a:lnTo>
                <a:lnTo>
                  <a:pt x="181140" y="310881"/>
                </a:lnTo>
                <a:lnTo>
                  <a:pt x="61841" y="191593"/>
                </a:lnTo>
                <a:lnTo>
                  <a:pt x="49855" y="183638"/>
                </a:lnTo>
                <a:lnTo>
                  <a:pt x="36224" y="180987"/>
                </a:lnTo>
                <a:close/>
              </a:path>
              <a:path w="471170" h="796925">
                <a:moveTo>
                  <a:pt x="366759" y="113429"/>
                </a:moveTo>
                <a:lnTo>
                  <a:pt x="253588" y="113429"/>
                </a:lnTo>
                <a:lnTo>
                  <a:pt x="378142" y="217215"/>
                </a:lnTo>
                <a:lnTo>
                  <a:pt x="253588" y="320987"/>
                </a:lnTo>
                <a:lnTo>
                  <a:pt x="366774" y="320987"/>
                </a:lnTo>
                <a:lnTo>
                  <a:pt x="457920" y="245042"/>
                </a:lnTo>
                <a:lnTo>
                  <a:pt x="467692" y="232274"/>
                </a:lnTo>
                <a:lnTo>
                  <a:pt x="470949" y="217213"/>
                </a:lnTo>
                <a:lnTo>
                  <a:pt x="467692" y="202155"/>
                </a:lnTo>
                <a:lnTo>
                  <a:pt x="457920" y="189387"/>
                </a:lnTo>
                <a:lnTo>
                  <a:pt x="366759" y="113429"/>
                </a:lnTo>
                <a:close/>
              </a:path>
              <a:path w="471170" h="796925">
                <a:moveTo>
                  <a:pt x="221316" y="0"/>
                </a:moveTo>
                <a:lnTo>
                  <a:pt x="201999" y="3287"/>
                </a:lnTo>
                <a:lnTo>
                  <a:pt x="187106" y="16022"/>
                </a:lnTo>
                <a:lnTo>
                  <a:pt x="181140" y="36096"/>
                </a:lnTo>
                <a:lnTo>
                  <a:pt x="181140" y="310881"/>
                </a:lnTo>
                <a:lnTo>
                  <a:pt x="253588" y="310881"/>
                </a:lnTo>
                <a:lnTo>
                  <a:pt x="253588" y="113429"/>
                </a:lnTo>
                <a:lnTo>
                  <a:pt x="366759" y="113429"/>
                </a:lnTo>
                <a:lnTo>
                  <a:pt x="240549" y="8269"/>
                </a:lnTo>
                <a:lnTo>
                  <a:pt x="2213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3778784" y="6660178"/>
            <a:ext cx="774700" cy="776605"/>
            <a:chOff x="3778784" y="6660178"/>
            <a:chExt cx="774700" cy="776605"/>
          </a:xfrm>
        </p:grpSpPr>
        <p:sp>
          <p:nvSpPr>
            <p:cNvPr id="10" name="object 10"/>
            <p:cNvSpPr/>
            <p:nvPr/>
          </p:nvSpPr>
          <p:spPr>
            <a:xfrm>
              <a:off x="4165867" y="6750316"/>
              <a:ext cx="149860" cy="596900"/>
            </a:xfrm>
            <a:custGeom>
              <a:avLst/>
              <a:gdLst/>
              <a:ahLst/>
              <a:cxnLst/>
              <a:rect l="l" t="t" r="r" b="b"/>
              <a:pathLst>
                <a:path w="149860" h="596900">
                  <a:moveTo>
                    <a:pt x="149504" y="446468"/>
                  </a:moveTo>
                  <a:lnTo>
                    <a:pt x="749" y="297395"/>
                  </a:lnTo>
                  <a:lnTo>
                    <a:pt x="148742" y="149072"/>
                  </a:lnTo>
                  <a:lnTo>
                    <a:pt x="0" y="0"/>
                  </a:lnTo>
                  <a:lnTo>
                    <a:pt x="0" y="296633"/>
                  </a:lnTo>
                  <a:lnTo>
                    <a:pt x="0" y="298145"/>
                  </a:lnTo>
                  <a:lnTo>
                    <a:pt x="0" y="596303"/>
                  </a:lnTo>
                  <a:lnTo>
                    <a:pt x="149504" y="446468"/>
                  </a:lnTo>
                  <a:close/>
                </a:path>
              </a:pathLst>
            </a:custGeom>
            <a:solidFill>
              <a:srgbClr val="78B8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778784" y="6660178"/>
              <a:ext cx="774700" cy="776605"/>
            </a:xfrm>
            <a:custGeom>
              <a:avLst/>
              <a:gdLst/>
              <a:ahLst/>
              <a:cxnLst/>
              <a:rect l="l" t="t" r="r" b="b"/>
              <a:pathLst>
                <a:path w="774700" h="776604">
                  <a:moveTo>
                    <a:pt x="384346" y="13676"/>
                  </a:moveTo>
                  <a:lnTo>
                    <a:pt x="337635" y="18898"/>
                  </a:lnTo>
                  <a:lnTo>
                    <a:pt x="292856" y="33225"/>
                  </a:lnTo>
                  <a:lnTo>
                    <a:pt x="252718" y="55522"/>
                  </a:lnTo>
                  <a:lnTo>
                    <a:pt x="218042" y="84773"/>
                  </a:lnTo>
                  <a:lnTo>
                    <a:pt x="189650" y="119957"/>
                  </a:lnTo>
                  <a:lnTo>
                    <a:pt x="168363" y="160058"/>
                  </a:lnTo>
                  <a:lnTo>
                    <a:pt x="155002" y="204057"/>
                  </a:lnTo>
                  <a:lnTo>
                    <a:pt x="150388" y="250936"/>
                  </a:lnTo>
                  <a:lnTo>
                    <a:pt x="150388" y="525622"/>
                  </a:lnTo>
                  <a:lnTo>
                    <a:pt x="151072" y="543716"/>
                  </a:lnTo>
                  <a:lnTo>
                    <a:pt x="153133" y="561676"/>
                  </a:lnTo>
                  <a:lnTo>
                    <a:pt x="156558" y="579424"/>
                  </a:lnTo>
                  <a:lnTo>
                    <a:pt x="161335" y="596881"/>
                  </a:lnTo>
                  <a:lnTo>
                    <a:pt x="4537" y="754030"/>
                  </a:lnTo>
                  <a:lnTo>
                    <a:pt x="1301" y="757164"/>
                  </a:lnTo>
                  <a:lnTo>
                    <a:pt x="0" y="761802"/>
                  </a:lnTo>
                  <a:lnTo>
                    <a:pt x="2281" y="770533"/>
                  </a:lnTo>
                  <a:lnTo>
                    <a:pt x="5681" y="773946"/>
                  </a:lnTo>
                  <a:lnTo>
                    <a:pt x="14392" y="776227"/>
                  </a:lnTo>
                  <a:lnTo>
                    <a:pt x="19028" y="774928"/>
                  </a:lnTo>
                  <a:lnTo>
                    <a:pt x="22154" y="771679"/>
                  </a:lnTo>
                  <a:lnTo>
                    <a:pt x="171163" y="622339"/>
                  </a:lnTo>
                  <a:lnTo>
                    <a:pt x="200446" y="622339"/>
                  </a:lnTo>
                  <a:lnTo>
                    <a:pt x="190253" y="603284"/>
                  </a:lnTo>
                  <a:lnTo>
                    <a:pt x="216997" y="576470"/>
                  </a:lnTo>
                  <a:lnTo>
                    <a:pt x="181711" y="576470"/>
                  </a:lnTo>
                  <a:lnTo>
                    <a:pt x="178948" y="563919"/>
                  </a:lnTo>
                  <a:lnTo>
                    <a:pt x="176958" y="551240"/>
                  </a:lnTo>
                  <a:lnTo>
                    <a:pt x="175742" y="538464"/>
                  </a:lnTo>
                  <a:lnTo>
                    <a:pt x="175302" y="525622"/>
                  </a:lnTo>
                  <a:lnTo>
                    <a:pt x="175302" y="250936"/>
                  </a:lnTo>
                  <a:lnTo>
                    <a:pt x="181094" y="201397"/>
                  </a:lnTo>
                  <a:lnTo>
                    <a:pt x="197711" y="155762"/>
                  </a:lnTo>
                  <a:lnTo>
                    <a:pt x="223907" y="115537"/>
                  </a:lnTo>
                  <a:lnTo>
                    <a:pt x="258440" y="82226"/>
                  </a:lnTo>
                  <a:lnTo>
                    <a:pt x="300066" y="57337"/>
                  </a:lnTo>
                  <a:lnTo>
                    <a:pt x="347541" y="42374"/>
                  </a:lnTo>
                  <a:lnTo>
                    <a:pt x="397182" y="38882"/>
                  </a:lnTo>
                  <a:lnTo>
                    <a:pt x="490730" y="38882"/>
                  </a:lnTo>
                  <a:lnTo>
                    <a:pt x="473626" y="30160"/>
                  </a:lnTo>
                  <a:lnTo>
                    <a:pt x="430064" y="17628"/>
                  </a:lnTo>
                  <a:lnTo>
                    <a:pt x="384346" y="13676"/>
                  </a:lnTo>
                  <a:close/>
                </a:path>
                <a:path w="774700" h="776604">
                  <a:moveTo>
                    <a:pt x="200446" y="622339"/>
                  </a:moveTo>
                  <a:lnTo>
                    <a:pt x="171163" y="622339"/>
                  </a:lnTo>
                  <a:lnTo>
                    <a:pt x="194456" y="663254"/>
                  </a:lnTo>
                  <a:lnTo>
                    <a:pt x="224563" y="697964"/>
                  </a:lnTo>
                  <a:lnTo>
                    <a:pt x="260320" y="725876"/>
                  </a:lnTo>
                  <a:lnTo>
                    <a:pt x="300563" y="746395"/>
                  </a:lnTo>
                  <a:lnTo>
                    <a:pt x="344127" y="758929"/>
                  </a:lnTo>
                  <a:lnTo>
                    <a:pt x="389849" y="762883"/>
                  </a:lnTo>
                  <a:lnTo>
                    <a:pt x="436562" y="757663"/>
                  </a:lnTo>
                  <a:lnTo>
                    <a:pt x="481335" y="743336"/>
                  </a:lnTo>
                  <a:lnTo>
                    <a:pt x="491802" y="737521"/>
                  </a:lnTo>
                  <a:lnTo>
                    <a:pt x="377040" y="737521"/>
                  </a:lnTo>
                  <a:lnTo>
                    <a:pt x="329237" y="729644"/>
                  </a:lnTo>
                  <a:lnTo>
                    <a:pt x="284952" y="711339"/>
                  </a:lnTo>
                  <a:lnTo>
                    <a:pt x="245889" y="683549"/>
                  </a:lnTo>
                  <a:lnTo>
                    <a:pt x="213755" y="647216"/>
                  </a:lnTo>
                  <a:lnTo>
                    <a:pt x="200446" y="622339"/>
                  </a:lnTo>
                  <a:close/>
                </a:path>
                <a:path w="774700" h="776604">
                  <a:moveTo>
                    <a:pt x="618195" y="200089"/>
                  </a:moveTo>
                  <a:lnTo>
                    <a:pt x="592477" y="200089"/>
                  </a:lnTo>
                  <a:lnTo>
                    <a:pt x="595236" y="212635"/>
                  </a:lnTo>
                  <a:lnTo>
                    <a:pt x="597227" y="225315"/>
                  </a:lnTo>
                  <a:lnTo>
                    <a:pt x="598445" y="238094"/>
                  </a:lnTo>
                  <a:lnTo>
                    <a:pt x="598770" y="247569"/>
                  </a:lnTo>
                  <a:lnTo>
                    <a:pt x="598886" y="525622"/>
                  </a:lnTo>
                  <a:lnTo>
                    <a:pt x="593063" y="575130"/>
                  </a:lnTo>
                  <a:lnTo>
                    <a:pt x="576430" y="620731"/>
                  </a:lnTo>
                  <a:lnTo>
                    <a:pt x="550231" y="660924"/>
                  </a:lnTo>
                  <a:lnTo>
                    <a:pt x="515707" y="694206"/>
                  </a:lnTo>
                  <a:lnTo>
                    <a:pt x="474102" y="719074"/>
                  </a:lnTo>
                  <a:lnTo>
                    <a:pt x="426657" y="734026"/>
                  </a:lnTo>
                  <a:lnTo>
                    <a:pt x="377040" y="737521"/>
                  </a:lnTo>
                  <a:lnTo>
                    <a:pt x="491802" y="737521"/>
                  </a:lnTo>
                  <a:lnTo>
                    <a:pt x="556144" y="691788"/>
                  </a:lnTo>
                  <a:lnTo>
                    <a:pt x="584536" y="656603"/>
                  </a:lnTo>
                  <a:lnTo>
                    <a:pt x="605824" y="616502"/>
                  </a:lnTo>
                  <a:lnTo>
                    <a:pt x="619186" y="572502"/>
                  </a:lnTo>
                  <a:lnTo>
                    <a:pt x="623800" y="525622"/>
                  </a:lnTo>
                  <a:lnTo>
                    <a:pt x="623719" y="248789"/>
                  </a:lnTo>
                  <a:lnTo>
                    <a:pt x="623114" y="232844"/>
                  </a:lnTo>
                  <a:lnTo>
                    <a:pt x="621051" y="214886"/>
                  </a:lnTo>
                  <a:lnTo>
                    <a:pt x="618195" y="200089"/>
                  </a:lnTo>
                  <a:close/>
                </a:path>
                <a:path w="774700" h="776604">
                  <a:moveTo>
                    <a:pt x="399551" y="418413"/>
                  </a:moveTo>
                  <a:lnTo>
                    <a:pt x="374637" y="418413"/>
                  </a:lnTo>
                  <a:lnTo>
                    <a:pt x="374686" y="693887"/>
                  </a:lnTo>
                  <a:lnTo>
                    <a:pt x="378922" y="698971"/>
                  </a:lnTo>
                  <a:lnTo>
                    <a:pt x="390581" y="701202"/>
                  </a:lnTo>
                  <a:lnTo>
                    <a:pt x="396386" y="698044"/>
                  </a:lnTo>
                  <a:lnTo>
                    <a:pt x="398636" y="692532"/>
                  </a:lnTo>
                  <a:lnTo>
                    <a:pt x="434794" y="656289"/>
                  </a:lnTo>
                  <a:lnTo>
                    <a:pt x="399551" y="656289"/>
                  </a:lnTo>
                  <a:lnTo>
                    <a:pt x="399551" y="418413"/>
                  </a:lnTo>
                  <a:close/>
                </a:path>
                <a:path w="774700" h="776604">
                  <a:moveTo>
                    <a:pt x="434780" y="416910"/>
                  </a:moveTo>
                  <a:lnTo>
                    <a:pt x="399551" y="416910"/>
                  </a:lnTo>
                  <a:lnTo>
                    <a:pt x="518971" y="536604"/>
                  </a:lnTo>
                  <a:lnTo>
                    <a:pt x="399551" y="656289"/>
                  </a:lnTo>
                  <a:lnTo>
                    <a:pt x="434794" y="656289"/>
                  </a:lnTo>
                  <a:lnTo>
                    <a:pt x="550265" y="540548"/>
                  </a:lnTo>
                  <a:lnTo>
                    <a:pt x="550265" y="532651"/>
                  </a:lnTo>
                  <a:lnTo>
                    <a:pt x="434780" y="416910"/>
                  </a:lnTo>
                  <a:close/>
                </a:path>
                <a:path w="774700" h="776604">
                  <a:moveTo>
                    <a:pt x="241513" y="226396"/>
                  </a:moveTo>
                  <a:lnTo>
                    <a:pt x="233741" y="226464"/>
                  </a:lnTo>
                  <a:lnTo>
                    <a:pt x="224128" y="236099"/>
                  </a:lnTo>
                  <a:lnTo>
                    <a:pt x="224069" y="243888"/>
                  </a:lnTo>
                  <a:lnTo>
                    <a:pt x="228783" y="248789"/>
                  </a:lnTo>
                  <a:lnTo>
                    <a:pt x="367965" y="388279"/>
                  </a:lnTo>
                  <a:lnTo>
                    <a:pt x="181711" y="576470"/>
                  </a:lnTo>
                  <a:lnTo>
                    <a:pt x="216997" y="576470"/>
                  </a:lnTo>
                  <a:lnTo>
                    <a:pt x="374637" y="418413"/>
                  </a:lnTo>
                  <a:lnTo>
                    <a:pt x="399551" y="418413"/>
                  </a:lnTo>
                  <a:lnTo>
                    <a:pt x="399551" y="416910"/>
                  </a:lnTo>
                  <a:lnTo>
                    <a:pt x="434780" y="416910"/>
                  </a:lnTo>
                  <a:lnTo>
                    <a:pt x="406213" y="388279"/>
                  </a:lnTo>
                  <a:lnTo>
                    <a:pt x="434780" y="359649"/>
                  </a:lnTo>
                  <a:lnTo>
                    <a:pt x="374637" y="359649"/>
                  </a:lnTo>
                  <a:lnTo>
                    <a:pt x="246403" y="231130"/>
                  </a:lnTo>
                  <a:lnTo>
                    <a:pt x="241513" y="226396"/>
                  </a:lnTo>
                  <a:close/>
                </a:path>
                <a:path w="774700" h="776604">
                  <a:moveTo>
                    <a:pt x="390581" y="75358"/>
                  </a:moveTo>
                  <a:lnTo>
                    <a:pt x="378922" y="77583"/>
                  </a:lnTo>
                  <a:lnTo>
                    <a:pt x="374686" y="82669"/>
                  </a:lnTo>
                  <a:lnTo>
                    <a:pt x="374637" y="359649"/>
                  </a:lnTo>
                  <a:lnTo>
                    <a:pt x="434780" y="359649"/>
                  </a:lnTo>
                  <a:lnTo>
                    <a:pt x="436290" y="358136"/>
                  </a:lnTo>
                  <a:lnTo>
                    <a:pt x="399551" y="358136"/>
                  </a:lnTo>
                  <a:lnTo>
                    <a:pt x="399551" y="120270"/>
                  </a:lnTo>
                  <a:lnTo>
                    <a:pt x="434797" y="120270"/>
                  </a:lnTo>
                  <a:lnTo>
                    <a:pt x="398636" y="84026"/>
                  </a:lnTo>
                  <a:lnTo>
                    <a:pt x="396386" y="78511"/>
                  </a:lnTo>
                  <a:lnTo>
                    <a:pt x="390581" y="75358"/>
                  </a:lnTo>
                  <a:close/>
                </a:path>
                <a:path w="774700" h="776604">
                  <a:moveTo>
                    <a:pt x="434797" y="120270"/>
                  </a:moveTo>
                  <a:lnTo>
                    <a:pt x="399551" y="120270"/>
                  </a:lnTo>
                  <a:lnTo>
                    <a:pt x="518231" y="239193"/>
                  </a:lnTo>
                  <a:lnTo>
                    <a:pt x="399551" y="358136"/>
                  </a:lnTo>
                  <a:lnTo>
                    <a:pt x="436290" y="358136"/>
                  </a:lnTo>
                  <a:lnTo>
                    <a:pt x="546613" y="247569"/>
                  </a:lnTo>
                  <a:lnTo>
                    <a:pt x="547557" y="246104"/>
                  </a:lnTo>
                  <a:lnTo>
                    <a:pt x="548171" y="244503"/>
                  </a:lnTo>
                  <a:lnTo>
                    <a:pt x="571074" y="221545"/>
                  </a:lnTo>
                  <a:lnTo>
                    <a:pt x="535840" y="221545"/>
                  </a:lnTo>
                  <a:lnTo>
                    <a:pt x="434797" y="120270"/>
                  </a:lnTo>
                  <a:close/>
                </a:path>
                <a:path w="774700" h="776604">
                  <a:moveTo>
                    <a:pt x="490730" y="38882"/>
                  </a:moveTo>
                  <a:lnTo>
                    <a:pt x="397182" y="38882"/>
                  </a:lnTo>
                  <a:lnTo>
                    <a:pt x="445008" y="46773"/>
                  </a:lnTo>
                  <a:lnTo>
                    <a:pt x="489311" y="65102"/>
                  </a:lnTo>
                  <a:lnTo>
                    <a:pt x="528381" y="92925"/>
                  </a:lnTo>
                  <a:lnTo>
                    <a:pt x="560512" y="129297"/>
                  </a:lnTo>
                  <a:lnTo>
                    <a:pt x="583994" y="173274"/>
                  </a:lnTo>
                  <a:lnTo>
                    <a:pt x="535840" y="221545"/>
                  </a:lnTo>
                  <a:lnTo>
                    <a:pt x="571074" y="221545"/>
                  </a:lnTo>
                  <a:lnTo>
                    <a:pt x="592477" y="200089"/>
                  </a:lnTo>
                  <a:lnTo>
                    <a:pt x="618195" y="200089"/>
                  </a:lnTo>
                  <a:lnTo>
                    <a:pt x="617626" y="197139"/>
                  </a:lnTo>
                  <a:lnTo>
                    <a:pt x="612853" y="179678"/>
                  </a:lnTo>
                  <a:lnTo>
                    <a:pt x="638254" y="154220"/>
                  </a:lnTo>
                  <a:lnTo>
                    <a:pt x="603016" y="154220"/>
                  </a:lnTo>
                  <a:lnTo>
                    <a:pt x="579726" y="113303"/>
                  </a:lnTo>
                  <a:lnTo>
                    <a:pt x="549622" y="78592"/>
                  </a:lnTo>
                  <a:lnTo>
                    <a:pt x="513867" y="50680"/>
                  </a:lnTo>
                  <a:lnTo>
                    <a:pt x="490730" y="38882"/>
                  </a:lnTo>
                  <a:close/>
                </a:path>
                <a:path w="774700" h="776604">
                  <a:moveTo>
                    <a:pt x="764784" y="0"/>
                  </a:moveTo>
                  <a:lnTo>
                    <a:pt x="756895" y="0"/>
                  </a:lnTo>
                  <a:lnTo>
                    <a:pt x="603016" y="154220"/>
                  </a:lnTo>
                  <a:lnTo>
                    <a:pt x="638254" y="154220"/>
                  </a:lnTo>
                  <a:lnTo>
                    <a:pt x="774514" y="17658"/>
                  </a:lnTo>
                  <a:lnTo>
                    <a:pt x="774514" y="9751"/>
                  </a:lnTo>
                  <a:lnTo>
                    <a:pt x="764784" y="0"/>
                  </a:lnTo>
                  <a:close/>
                </a:path>
              </a:pathLst>
            </a:custGeom>
            <a:solidFill>
              <a:srgbClr val="1A6E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3784243" y="5085720"/>
            <a:ext cx="878205" cy="878205"/>
          </a:xfrm>
          <a:custGeom>
            <a:avLst/>
            <a:gdLst/>
            <a:ahLst/>
            <a:cxnLst/>
            <a:rect l="l" t="t" r="r" b="b"/>
            <a:pathLst>
              <a:path w="878204" h="878204">
                <a:moveTo>
                  <a:pt x="28341" y="0"/>
                </a:moveTo>
                <a:lnTo>
                  <a:pt x="0" y="28332"/>
                </a:lnTo>
                <a:lnTo>
                  <a:pt x="1982" y="35810"/>
                </a:lnTo>
                <a:lnTo>
                  <a:pt x="361104" y="862221"/>
                </a:lnTo>
                <a:lnTo>
                  <a:pt x="386152" y="877649"/>
                </a:lnTo>
                <a:lnTo>
                  <a:pt x="393858" y="876004"/>
                </a:lnTo>
                <a:lnTo>
                  <a:pt x="400570" y="872206"/>
                </a:lnTo>
                <a:lnTo>
                  <a:pt x="405856" y="866590"/>
                </a:lnTo>
                <a:lnTo>
                  <a:pt x="409286" y="859494"/>
                </a:lnTo>
                <a:lnTo>
                  <a:pt x="486304" y="607722"/>
                </a:lnTo>
                <a:lnTo>
                  <a:pt x="504603" y="566673"/>
                </a:lnTo>
                <a:lnTo>
                  <a:pt x="531870" y="531824"/>
                </a:lnTo>
                <a:lnTo>
                  <a:pt x="566722" y="504559"/>
                </a:lnTo>
                <a:lnTo>
                  <a:pt x="607775" y="486262"/>
                </a:lnTo>
                <a:lnTo>
                  <a:pt x="859562" y="409250"/>
                </a:lnTo>
                <a:lnTo>
                  <a:pt x="866660" y="405821"/>
                </a:lnTo>
                <a:lnTo>
                  <a:pt x="872276" y="400533"/>
                </a:lnTo>
                <a:lnTo>
                  <a:pt x="876075" y="393818"/>
                </a:lnTo>
                <a:lnTo>
                  <a:pt x="877723" y="386104"/>
                </a:lnTo>
                <a:lnTo>
                  <a:pt x="876962" y="378263"/>
                </a:lnTo>
                <a:lnTo>
                  <a:pt x="873946" y="371166"/>
                </a:lnTo>
                <a:lnTo>
                  <a:pt x="868960" y="365281"/>
                </a:lnTo>
                <a:lnTo>
                  <a:pt x="862291" y="361072"/>
                </a:lnTo>
                <a:lnTo>
                  <a:pt x="35821" y="1977"/>
                </a:lnTo>
                <a:lnTo>
                  <a:pt x="283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3672840" y="3904284"/>
            <a:ext cx="1062990" cy="459105"/>
            <a:chOff x="3672840" y="3904284"/>
            <a:chExt cx="1062990" cy="459105"/>
          </a:xfrm>
        </p:grpSpPr>
        <p:sp>
          <p:nvSpPr>
            <p:cNvPr id="14" name="object 14"/>
            <p:cNvSpPr/>
            <p:nvPr/>
          </p:nvSpPr>
          <p:spPr>
            <a:xfrm>
              <a:off x="3672840" y="3904297"/>
              <a:ext cx="1062990" cy="459105"/>
            </a:xfrm>
            <a:custGeom>
              <a:avLst/>
              <a:gdLst/>
              <a:ahLst/>
              <a:cxnLst/>
              <a:rect l="l" t="t" r="r" b="b"/>
              <a:pathLst>
                <a:path w="1062989" h="459104">
                  <a:moveTo>
                    <a:pt x="1026883" y="265010"/>
                  </a:moveTo>
                  <a:lnTo>
                    <a:pt x="1005624" y="223062"/>
                  </a:lnTo>
                  <a:lnTo>
                    <a:pt x="993609" y="216801"/>
                  </a:lnTo>
                  <a:lnTo>
                    <a:pt x="993609" y="265010"/>
                  </a:lnTo>
                  <a:lnTo>
                    <a:pt x="993609" y="318249"/>
                  </a:lnTo>
                  <a:lnTo>
                    <a:pt x="985151" y="360070"/>
                  </a:lnTo>
                  <a:lnTo>
                    <a:pt x="962075" y="394258"/>
                  </a:lnTo>
                  <a:lnTo>
                    <a:pt x="927874" y="417334"/>
                  </a:lnTo>
                  <a:lnTo>
                    <a:pt x="886040" y="425805"/>
                  </a:lnTo>
                  <a:lnTo>
                    <a:pt x="844219" y="417334"/>
                  </a:lnTo>
                  <a:lnTo>
                    <a:pt x="810018" y="394258"/>
                  </a:lnTo>
                  <a:lnTo>
                    <a:pt x="786942" y="360070"/>
                  </a:lnTo>
                  <a:lnTo>
                    <a:pt x="778484" y="318249"/>
                  </a:lnTo>
                  <a:lnTo>
                    <a:pt x="778484" y="265010"/>
                  </a:lnTo>
                  <a:lnTo>
                    <a:pt x="779957" y="257683"/>
                  </a:lnTo>
                  <a:lnTo>
                    <a:pt x="784009" y="251688"/>
                  </a:lnTo>
                  <a:lnTo>
                    <a:pt x="789990" y="247650"/>
                  </a:lnTo>
                  <a:lnTo>
                    <a:pt x="797331" y="246164"/>
                  </a:lnTo>
                  <a:lnTo>
                    <a:pt x="974750" y="246164"/>
                  </a:lnTo>
                  <a:lnTo>
                    <a:pt x="982091" y="247650"/>
                  </a:lnTo>
                  <a:lnTo>
                    <a:pt x="988085" y="251688"/>
                  </a:lnTo>
                  <a:lnTo>
                    <a:pt x="992136" y="257683"/>
                  </a:lnTo>
                  <a:lnTo>
                    <a:pt x="993609" y="265010"/>
                  </a:lnTo>
                  <a:lnTo>
                    <a:pt x="993609" y="216801"/>
                  </a:lnTo>
                  <a:lnTo>
                    <a:pt x="991387" y="215633"/>
                  </a:lnTo>
                  <a:lnTo>
                    <a:pt x="991387" y="212902"/>
                  </a:lnTo>
                  <a:lnTo>
                    <a:pt x="991387" y="176301"/>
                  </a:lnTo>
                  <a:lnTo>
                    <a:pt x="983094" y="135343"/>
                  </a:lnTo>
                  <a:lnTo>
                    <a:pt x="962101" y="104228"/>
                  </a:lnTo>
                  <a:lnTo>
                    <a:pt x="960501" y="101854"/>
                  </a:lnTo>
                  <a:lnTo>
                    <a:pt x="958113" y="100253"/>
                  </a:lnTo>
                  <a:lnTo>
                    <a:pt x="958113" y="176301"/>
                  </a:lnTo>
                  <a:lnTo>
                    <a:pt x="958113" y="212902"/>
                  </a:lnTo>
                  <a:lnTo>
                    <a:pt x="813955" y="212902"/>
                  </a:lnTo>
                  <a:lnTo>
                    <a:pt x="813968" y="176301"/>
                  </a:lnTo>
                  <a:lnTo>
                    <a:pt x="819632" y="148285"/>
                  </a:lnTo>
                  <a:lnTo>
                    <a:pt x="835101" y="125374"/>
                  </a:lnTo>
                  <a:lnTo>
                    <a:pt x="858012" y="109905"/>
                  </a:lnTo>
                  <a:lnTo>
                    <a:pt x="886040" y="104228"/>
                  </a:lnTo>
                  <a:lnTo>
                    <a:pt x="914069" y="109905"/>
                  </a:lnTo>
                  <a:lnTo>
                    <a:pt x="936980" y="125374"/>
                  </a:lnTo>
                  <a:lnTo>
                    <a:pt x="952449" y="148285"/>
                  </a:lnTo>
                  <a:lnTo>
                    <a:pt x="958113" y="176301"/>
                  </a:lnTo>
                  <a:lnTo>
                    <a:pt x="958113" y="100253"/>
                  </a:lnTo>
                  <a:lnTo>
                    <a:pt x="927011" y="79260"/>
                  </a:lnTo>
                  <a:lnTo>
                    <a:pt x="886040" y="70967"/>
                  </a:lnTo>
                  <a:lnTo>
                    <a:pt x="845070" y="79260"/>
                  </a:lnTo>
                  <a:lnTo>
                    <a:pt x="811580" y="101854"/>
                  </a:lnTo>
                  <a:lnTo>
                    <a:pt x="788987" y="135343"/>
                  </a:lnTo>
                  <a:lnTo>
                    <a:pt x="780694" y="176301"/>
                  </a:lnTo>
                  <a:lnTo>
                    <a:pt x="780694" y="215633"/>
                  </a:lnTo>
                  <a:lnTo>
                    <a:pt x="766457" y="223062"/>
                  </a:lnTo>
                  <a:lnTo>
                    <a:pt x="755230" y="234340"/>
                  </a:lnTo>
                  <a:lnTo>
                    <a:pt x="747852" y="248602"/>
                  </a:lnTo>
                  <a:lnTo>
                    <a:pt x="745210" y="265010"/>
                  </a:lnTo>
                  <a:lnTo>
                    <a:pt x="745210" y="318249"/>
                  </a:lnTo>
                  <a:lnTo>
                    <a:pt x="752398" y="362712"/>
                  </a:lnTo>
                  <a:lnTo>
                    <a:pt x="772414" y="401358"/>
                  </a:lnTo>
                  <a:lnTo>
                    <a:pt x="802919" y="431863"/>
                  </a:lnTo>
                  <a:lnTo>
                    <a:pt x="841578" y="451878"/>
                  </a:lnTo>
                  <a:lnTo>
                    <a:pt x="886040" y="459066"/>
                  </a:lnTo>
                  <a:lnTo>
                    <a:pt x="930516" y="451878"/>
                  </a:lnTo>
                  <a:lnTo>
                    <a:pt x="969162" y="431863"/>
                  </a:lnTo>
                  <a:lnTo>
                    <a:pt x="999667" y="401358"/>
                  </a:lnTo>
                  <a:lnTo>
                    <a:pt x="1019695" y="362712"/>
                  </a:lnTo>
                  <a:lnTo>
                    <a:pt x="1026883" y="318249"/>
                  </a:lnTo>
                  <a:lnTo>
                    <a:pt x="1026883" y="265010"/>
                  </a:lnTo>
                  <a:close/>
                </a:path>
                <a:path w="1062989" h="459104">
                  <a:moveTo>
                    <a:pt x="1062367" y="87604"/>
                  </a:moveTo>
                  <a:lnTo>
                    <a:pt x="1055471" y="53530"/>
                  </a:lnTo>
                  <a:lnTo>
                    <a:pt x="1036675" y="25679"/>
                  </a:lnTo>
                  <a:lnTo>
                    <a:pt x="1008824" y="6883"/>
                  </a:lnTo>
                  <a:lnTo>
                    <a:pt x="974750" y="0"/>
                  </a:lnTo>
                  <a:lnTo>
                    <a:pt x="87604" y="0"/>
                  </a:lnTo>
                  <a:lnTo>
                    <a:pt x="53530" y="6883"/>
                  </a:lnTo>
                  <a:lnTo>
                    <a:pt x="25679" y="25679"/>
                  </a:lnTo>
                  <a:lnTo>
                    <a:pt x="6883" y="53530"/>
                  </a:lnTo>
                  <a:lnTo>
                    <a:pt x="0" y="87604"/>
                  </a:lnTo>
                  <a:lnTo>
                    <a:pt x="0" y="265010"/>
                  </a:lnTo>
                  <a:lnTo>
                    <a:pt x="6883" y="299085"/>
                  </a:lnTo>
                  <a:lnTo>
                    <a:pt x="25679" y="326923"/>
                  </a:lnTo>
                  <a:lnTo>
                    <a:pt x="53530" y="345719"/>
                  </a:lnTo>
                  <a:lnTo>
                    <a:pt x="87604" y="352615"/>
                  </a:lnTo>
                  <a:lnTo>
                    <a:pt x="700049" y="352615"/>
                  </a:lnTo>
                  <a:lnTo>
                    <a:pt x="707504" y="345160"/>
                  </a:lnTo>
                  <a:lnTo>
                    <a:pt x="707504" y="326783"/>
                  </a:lnTo>
                  <a:lnTo>
                    <a:pt x="700062" y="319354"/>
                  </a:lnTo>
                  <a:lnTo>
                    <a:pt x="87604" y="319354"/>
                  </a:lnTo>
                  <a:lnTo>
                    <a:pt x="66471" y="315074"/>
                  </a:lnTo>
                  <a:lnTo>
                    <a:pt x="49199" y="303415"/>
                  </a:lnTo>
                  <a:lnTo>
                    <a:pt x="37541" y="286143"/>
                  </a:lnTo>
                  <a:lnTo>
                    <a:pt x="33261" y="265010"/>
                  </a:lnTo>
                  <a:lnTo>
                    <a:pt x="33261" y="87604"/>
                  </a:lnTo>
                  <a:lnTo>
                    <a:pt x="37541" y="66471"/>
                  </a:lnTo>
                  <a:lnTo>
                    <a:pt x="49199" y="49199"/>
                  </a:lnTo>
                  <a:lnTo>
                    <a:pt x="66471" y="37541"/>
                  </a:lnTo>
                  <a:lnTo>
                    <a:pt x="87604" y="33261"/>
                  </a:lnTo>
                  <a:lnTo>
                    <a:pt x="974750" y="33261"/>
                  </a:lnTo>
                  <a:lnTo>
                    <a:pt x="995883" y="37541"/>
                  </a:lnTo>
                  <a:lnTo>
                    <a:pt x="1013155" y="49199"/>
                  </a:lnTo>
                  <a:lnTo>
                    <a:pt x="1024813" y="66471"/>
                  </a:lnTo>
                  <a:lnTo>
                    <a:pt x="1029093" y="87604"/>
                  </a:lnTo>
                  <a:lnTo>
                    <a:pt x="1029093" y="185496"/>
                  </a:lnTo>
                  <a:lnTo>
                    <a:pt x="1036548" y="192951"/>
                  </a:lnTo>
                  <a:lnTo>
                    <a:pt x="1054912" y="192951"/>
                  </a:lnTo>
                  <a:lnTo>
                    <a:pt x="1062367" y="185496"/>
                  </a:lnTo>
                  <a:lnTo>
                    <a:pt x="1062367" y="876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24518" y="4188165"/>
              <a:ext cx="68749" cy="9258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19589" y="3992998"/>
              <a:ext cx="155956" cy="17519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06672" y="3992998"/>
              <a:ext cx="155949" cy="17519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2506" y="3992998"/>
              <a:ext cx="155956" cy="1751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10403" y="306451"/>
            <a:ext cx="62357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>
                <a:latin typeface="Arial"/>
                <a:cs typeface="Arial"/>
              </a:rPr>
              <a:t>Bluetooth</a:t>
            </a:r>
            <a:r>
              <a:rPr spc="-50" dirty="0">
                <a:latin typeface="Arial"/>
                <a:cs typeface="Arial"/>
              </a:rPr>
              <a:t> </a:t>
            </a:r>
            <a:r>
              <a:rPr spc="80" dirty="0">
                <a:latin typeface="Arial"/>
                <a:cs typeface="Arial"/>
              </a:rPr>
              <a:t>Vulnerability: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40" dirty="0">
                <a:latin typeface="Arial"/>
                <a:cs typeface="Arial"/>
              </a:rPr>
              <a:t>BlueBorne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56432" y="737616"/>
            <a:ext cx="9393935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633086" y="2290317"/>
            <a:ext cx="69862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a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set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nine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exploitable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Bluetooth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vulnerabilities.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30704" y="5606288"/>
            <a:ext cx="3404235" cy="6972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affects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every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laptop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  <a:spcBef>
                <a:spcPts val="10"/>
              </a:spcBef>
            </a:pP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mobile</a:t>
            </a:r>
            <a:r>
              <a:rPr sz="2200" spc="-6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device.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97616" y="5476494"/>
            <a:ext cx="3886835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0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airborne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attack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difficult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protect.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51803" y="2656332"/>
            <a:ext cx="4152900" cy="244754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73496" y="5286755"/>
            <a:ext cx="4152900" cy="208026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56226" y="4131945"/>
            <a:ext cx="663638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0" dirty="0">
                <a:solidFill>
                  <a:srgbClr val="FFFFFF"/>
                </a:solidFill>
                <a:latin typeface="Arial"/>
                <a:cs typeface="Arial"/>
              </a:rPr>
              <a:t>Radio-Frequency</a:t>
            </a:r>
            <a:r>
              <a:rPr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100" dirty="0">
                <a:solidFill>
                  <a:srgbClr val="FFFFFF"/>
                </a:solidFill>
                <a:latin typeface="Arial"/>
                <a:cs typeface="Arial"/>
              </a:rPr>
              <a:t>Identification</a:t>
            </a:r>
            <a:r>
              <a:rPr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5" dirty="0">
                <a:solidFill>
                  <a:srgbClr val="FFFFFF"/>
                </a:solidFill>
                <a:latin typeface="Arial"/>
                <a:cs typeface="Arial"/>
              </a:rPr>
              <a:t>(RFID)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66230" y="304622"/>
            <a:ext cx="392239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/>
              <a:t>Cyber</a:t>
            </a:r>
            <a:r>
              <a:rPr spc="-150" dirty="0"/>
              <a:t> </a:t>
            </a:r>
            <a:r>
              <a:rPr spc="10" dirty="0"/>
              <a:t>Crime</a:t>
            </a:r>
            <a:r>
              <a:rPr spc="-170" dirty="0"/>
              <a:t> </a:t>
            </a:r>
            <a:r>
              <a:rPr spc="-20" dirty="0"/>
              <a:t>Statistics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99432" y="752855"/>
            <a:ext cx="7056119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21791" y="2066544"/>
            <a:ext cx="15420340" cy="5285740"/>
            <a:chOff x="621791" y="2066544"/>
            <a:chExt cx="15420340" cy="5285740"/>
          </a:xfrm>
        </p:grpSpPr>
        <p:sp>
          <p:nvSpPr>
            <p:cNvPr id="6" name="object 6"/>
            <p:cNvSpPr/>
            <p:nvPr/>
          </p:nvSpPr>
          <p:spPr>
            <a:xfrm>
              <a:off x="621791" y="2066544"/>
              <a:ext cx="15420340" cy="5285740"/>
            </a:xfrm>
            <a:custGeom>
              <a:avLst/>
              <a:gdLst/>
              <a:ahLst/>
              <a:cxnLst/>
              <a:rect l="l" t="t" r="r" b="b"/>
              <a:pathLst>
                <a:path w="15420340" h="5285740">
                  <a:moveTo>
                    <a:pt x="15419832" y="0"/>
                  </a:moveTo>
                  <a:lnTo>
                    <a:pt x="0" y="0"/>
                  </a:lnTo>
                  <a:lnTo>
                    <a:pt x="0" y="5285232"/>
                  </a:lnTo>
                  <a:lnTo>
                    <a:pt x="15419832" y="5285232"/>
                  </a:lnTo>
                  <a:lnTo>
                    <a:pt x="15419832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07891" y="2942844"/>
              <a:ext cx="1755775" cy="1870075"/>
            </a:xfrm>
            <a:custGeom>
              <a:avLst/>
              <a:gdLst/>
              <a:ahLst/>
              <a:cxnLst/>
              <a:rect l="l" t="t" r="r" b="b"/>
              <a:pathLst>
                <a:path w="1755775" h="1870075">
                  <a:moveTo>
                    <a:pt x="1753235" y="1869947"/>
                  </a:moveTo>
                  <a:lnTo>
                    <a:pt x="0" y="1868423"/>
                  </a:lnTo>
                </a:path>
                <a:path w="1755775" h="1870075">
                  <a:moveTo>
                    <a:pt x="1755775" y="835786"/>
                  </a:moveTo>
                  <a:lnTo>
                    <a:pt x="978408" y="832103"/>
                  </a:lnTo>
                </a:path>
                <a:path w="1755775" h="1870075">
                  <a:moveTo>
                    <a:pt x="978408" y="831341"/>
                  </a:moveTo>
                  <a:lnTo>
                    <a:pt x="978408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671315" y="2942844"/>
              <a:ext cx="1792605" cy="2908935"/>
            </a:xfrm>
            <a:custGeom>
              <a:avLst/>
              <a:gdLst/>
              <a:ahLst/>
              <a:cxnLst/>
              <a:rect l="l" t="t" r="r" b="b"/>
              <a:pathLst>
                <a:path w="1792604" h="2908935">
                  <a:moveTo>
                    <a:pt x="1006348" y="0"/>
                  </a:moveTo>
                  <a:lnTo>
                    <a:pt x="0" y="0"/>
                  </a:lnTo>
                </a:path>
                <a:path w="1792604" h="2908935">
                  <a:moveTo>
                    <a:pt x="1792351" y="2904743"/>
                  </a:moveTo>
                  <a:lnTo>
                    <a:pt x="1014984" y="2908427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671315" y="5850635"/>
              <a:ext cx="1015365" cy="832485"/>
            </a:xfrm>
            <a:custGeom>
              <a:avLst/>
              <a:gdLst/>
              <a:ahLst/>
              <a:cxnLst/>
              <a:rect l="l" t="t" r="r" b="b"/>
              <a:pathLst>
                <a:path w="1015364" h="832484">
                  <a:moveTo>
                    <a:pt x="1014984" y="0"/>
                  </a:moveTo>
                  <a:lnTo>
                    <a:pt x="1014984" y="831341"/>
                  </a:lnTo>
                </a:path>
                <a:path w="1015364" h="832484">
                  <a:moveTo>
                    <a:pt x="1006348" y="832103"/>
                  </a:moveTo>
                  <a:lnTo>
                    <a:pt x="0" y="832103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04951" y="2383358"/>
            <a:ext cx="2683510" cy="10363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7620" algn="r">
              <a:lnSpc>
                <a:spcPct val="100000"/>
              </a:lnSpc>
              <a:spcBef>
                <a:spcPts val="110"/>
              </a:spcBef>
            </a:pPr>
            <a:r>
              <a:rPr sz="2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25+</a:t>
            </a:r>
            <a:r>
              <a:rPr sz="22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million</a:t>
            </a:r>
            <a:r>
              <a:rPr sz="22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records</a:t>
            </a:r>
            <a:endParaRPr sz="220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</a:pPr>
            <a:r>
              <a:rPr sz="2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exposed</a:t>
            </a:r>
            <a:r>
              <a:rPr sz="22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everyday</a:t>
            </a:r>
            <a:r>
              <a:rPr sz="2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endParaRPr sz="220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  <a:spcBef>
                <a:spcPts val="25"/>
              </a:spcBef>
            </a:pPr>
            <a:r>
              <a:rPr sz="2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2018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14069" y="4253865"/>
            <a:ext cx="2580640" cy="700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5"/>
              </a:spcBef>
            </a:pPr>
            <a:r>
              <a:rPr sz="2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Cyber</a:t>
            </a:r>
            <a:r>
              <a:rPr sz="2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Crime</a:t>
            </a:r>
            <a:r>
              <a:rPr sz="22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cost</a:t>
            </a:r>
            <a:endParaRPr sz="2200">
              <a:latin typeface="Microsoft Sans Serif"/>
              <a:cs typeface="Microsoft Sans Serif"/>
            </a:endParaRPr>
          </a:p>
          <a:p>
            <a:pPr marR="12065" algn="r">
              <a:lnSpc>
                <a:spcPct val="100000"/>
              </a:lnSpc>
              <a:spcBef>
                <a:spcPts val="25"/>
              </a:spcBef>
            </a:pPr>
            <a:r>
              <a:rPr sz="2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$6</a:t>
            </a:r>
            <a:r>
              <a:rPr sz="22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trillion</a:t>
            </a:r>
            <a:r>
              <a:rPr sz="2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2021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5080" y="6123813"/>
            <a:ext cx="2715260" cy="10363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5"/>
              </a:spcBef>
            </a:pPr>
            <a:r>
              <a:rPr sz="2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Healthcare:</a:t>
            </a:r>
            <a:endParaRPr sz="2200">
              <a:latin typeface="Microsoft Sans Serif"/>
              <a:cs typeface="Microsoft Sans Serif"/>
            </a:endParaRPr>
          </a:p>
          <a:p>
            <a:pPr marR="8255" algn="r">
              <a:lnSpc>
                <a:spcPct val="100000"/>
              </a:lnSpc>
            </a:pPr>
            <a:r>
              <a:rPr sz="2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Ransomware</a:t>
            </a:r>
            <a:r>
              <a:rPr sz="22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attacks</a:t>
            </a:r>
            <a:endParaRPr sz="2200">
              <a:latin typeface="Microsoft Sans Serif"/>
              <a:cs typeface="Microsoft Sans Serif"/>
            </a:endParaRPr>
          </a:p>
          <a:p>
            <a:pPr marR="7620" algn="r">
              <a:lnSpc>
                <a:spcPct val="100000"/>
              </a:lnSpc>
              <a:spcBef>
                <a:spcPts val="30"/>
              </a:spcBef>
            </a:pPr>
            <a:r>
              <a:rPr sz="2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sz="22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quadruple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748528" y="2429255"/>
            <a:ext cx="6396990" cy="4438015"/>
            <a:chOff x="5748528" y="2429255"/>
            <a:chExt cx="6396990" cy="4438015"/>
          </a:xfrm>
        </p:grpSpPr>
        <p:sp>
          <p:nvSpPr>
            <p:cNvPr id="14" name="object 14"/>
            <p:cNvSpPr/>
            <p:nvPr/>
          </p:nvSpPr>
          <p:spPr>
            <a:xfrm>
              <a:off x="10352532" y="2842259"/>
              <a:ext cx="1753235" cy="1866900"/>
            </a:xfrm>
            <a:custGeom>
              <a:avLst/>
              <a:gdLst/>
              <a:ahLst/>
              <a:cxnLst/>
              <a:rect l="l" t="t" r="r" b="b"/>
              <a:pathLst>
                <a:path w="1753234" h="1866900">
                  <a:moveTo>
                    <a:pt x="0" y="1866900"/>
                  </a:moveTo>
                  <a:lnTo>
                    <a:pt x="1753235" y="1865376"/>
                  </a:lnTo>
                </a:path>
                <a:path w="1753234" h="1866900">
                  <a:moveTo>
                    <a:pt x="0" y="832738"/>
                  </a:moveTo>
                  <a:lnTo>
                    <a:pt x="777367" y="829055"/>
                  </a:lnTo>
                </a:path>
                <a:path w="1753234" h="1866900">
                  <a:moveTo>
                    <a:pt x="777240" y="831341"/>
                  </a:moveTo>
                  <a:lnTo>
                    <a:pt x="777240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352532" y="2842259"/>
              <a:ext cx="1793239" cy="3739515"/>
            </a:xfrm>
            <a:custGeom>
              <a:avLst/>
              <a:gdLst/>
              <a:ahLst/>
              <a:cxnLst/>
              <a:rect l="l" t="t" r="r" b="b"/>
              <a:pathLst>
                <a:path w="1793240" h="3739515">
                  <a:moveTo>
                    <a:pt x="786384" y="0"/>
                  </a:moveTo>
                  <a:lnTo>
                    <a:pt x="1792732" y="0"/>
                  </a:lnTo>
                </a:path>
                <a:path w="1793240" h="3739515">
                  <a:moveTo>
                    <a:pt x="0" y="2901695"/>
                  </a:moveTo>
                  <a:lnTo>
                    <a:pt x="777367" y="2905379"/>
                  </a:lnTo>
                </a:path>
                <a:path w="1793240" h="3739515">
                  <a:moveTo>
                    <a:pt x="777240" y="2907791"/>
                  </a:moveTo>
                  <a:lnTo>
                    <a:pt x="777240" y="3739133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138916" y="6579108"/>
              <a:ext cx="1006475" cy="0"/>
            </a:xfrm>
            <a:custGeom>
              <a:avLst/>
              <a:gdLst/>
              <a:ahLst/>
              <a:cxnLst/>
              <a:rect l="l" t="t" r="r" b="b"/>
              <a:pathLst>
                <a:path w="1006475">
                  <a:moveTo>
                    <a:pt x="0" y="0"/>
                  </a:moveTo>
                  <a:lnTo>
                    <a:pt x="1006348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48528" y="2429255"/>
              <a:ext cx="4340352" cy="4437888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2236195" y="2406776"/>
            <a:ext cx="3084195" cy="70040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R="5080">
              <a:lnSpc>
                <a:spcPct val="100899"/>
              </a:lnSpc>
              <a:spcBef>
                <a:spcPts val="85"/>
              </a:spcBef>
            </a:pPr>
            <a:r>
              <a:rPr sz="2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300 </a:t>
            </a:r>
            <a:r>
              <a:rPr sz="22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billion </a:t>
            </a:r>
            <a:r>
              <a:rPr sz="2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passwords </a:t>
            </a:r>
            <a:r>
              <a:rPr sz="2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exist</a:t>
            </a:r>
            <a:r>
              <a:rPr sz="22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worldwide</a:t>
            </a:r>
            <a:r>
              <a:rPr sz="22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2020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236195" y="4150614"/>
            <a:ext cx="2713355" cy="10363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>
              <a:lnSpc>
                <a:spcPct val="100499"/>
              </a:lnSpc>
              <a:spcBef>
                <a:spcPts val="95"/>
              </a:spcBef>
            </a:pPr>
            <a:r>
              <a:rPr sz="2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24,000 </a:t>
            </a:r>
            <a:r>
              <a:rPr sz="2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malicious </a:t>
            </a:r>
            <a:r>
              <a:rPr sz="2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mobile</a:t>
            </a:r>
            <a:r>
              <a:rPr sz="22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apps</a:t>
            </a:r>
            <a:r>
              <a:rPr sz="2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blocked </a:t>
            </a:r>
            <a:r>
              <a:rPr sz="22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daily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236195" y="6067501"/>
            <a:ext cx="2018664" cy="10363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>
              <a:lnSpc>
                <a:spcPct val="100499"/>
              </a:lnSpc>
              <a:spcBef>
                <a:spcPts val="95"/>
              </a:spcBef>
            </a:pPr>
            <a:r>
              <a:rPr sz="2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60% </a:t>
            </a:r>
            <a:r>
              <a:rPr sz="22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2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fraud </a:t>
            </a:r>
            <a:r>
              <a:rPr sz="22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originates</a:t>
            </a:r>
            <a:r>
              <a:rPr sz="22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 </a:t>
            </a:r>
            <a:r>
              <a:rPr sz="22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mobile</a:t>
            </a:r>
            <a:r>
              <a:rPr sz="22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devices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95"/>
              </a:spcBef>
            </a:pPr>
            <a:r>
              <a:rPr spc="30" dirty="0"/>
              <a:t>Radio-Frequency</a:t>
            </a:r>
            <a:r>
              <a:rPr spc="-30" dirty="0"/>
              <a:t> </a:t>
            </a:r>
            <a:r>
              <a:rPr spc="100" dirty="0"/>
              <a:t>Identification</a:t>
            </a:r>
            <a:r>
              <a:rPr spc="-55" dirty="0"/>
              <a:t> </a:t>
            </a:r>
            <a:r>
              <a:rPr spc="-25" dirty="0"/>
              <a:t>(RFID)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7039" y="737616"/>
            <a:ext cx="10332719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394460" y="1424939"/>
            <a:ext cx="13795375" cy="838200"/>
          </a:xfrm>
          <a:custGeom>
            <a:avLst/>
            <a:gdLst/>
            <a:ahLst/>
            <a:cxnLst/>
            <a:rect l="l" t="t" r="r" b="b"/>
            <a:pathLst>
              <a:path w="13795375" h="838200">
                <a:moveTo>
                  <a:pt x="0" y="139700"/>
                </a:moveTo>
                <a:lnTo>
                  <a:pt x="7116" y="95569"/>
                </a:lnTo>
                <a:lnTo>
                  <a:pt x="26936" y="57223"/>
                </a:lnTo>
                <a:lnTo>
                  <a:pt x="57168" y="26972"/>
                </a:lnTo>
                <a:lnTo>
                  <a:pt x="95520" y="7128"/>
                </a:lnTo>
                <a:lnTo>
                  <a:pt x="139700" y="0"/>
                </a:lnTo>
                <a:lnTo>
                  <a:pt x="13655548" y="0"/>
                </a:lnTo>
                <a:lnTo>
                  <a:pt x="13699678" y="7128"/>
                </a:lnTo>
                <a:lnTo>
                  <a:pt x="13738024" y="26972"/>
                </a:lnTo>
                <a:lnTo>
                  <a:pt x="13768275" y="57223"/>
                </a:lnTo>
                <a:lnTo>
                  <a:pt x="13788119" y="95569"/>
                </a:lnTo>
                <a:lnTo>
                  <a:pt x="13795248" y="139700"/>
                </a:lnTo>
                <a:lnTo>
                  <a:pt x="13795248" y="698500"/>
                </a:lnTo>
                <a:lnTo>
                  <a:pt x="13788119" y="742630"/>
                </a:lnTo>
                <a:lnTo>
                  <a:pt x="13768275" y="780976"/>
                </a:lnTo>
                <a:lnTo>
                  <a:pt x="13738024" y="811227"/>
                </a:lnTo>
                <a:lnTo>
                  <a:pt x="13699678" y="831071"/>
                </a:lnTo>
                <a:lnTo>
                  <a:pt x="13655548" y="838200"/>
                </a:lnTo>
                <a:lnTo>
                  <a:pt x="139700" y="838200"/>
                </a:lnTo>
                <a:lnTo>
                  <a:pt x="95520" y="831071"/>
                </a:lnTo>
                <a:lnTo>
                  <a:pt x="57168" y="811227"/>
                </a:lnTo>
                <a:lnTo>
                  <a:pt x="26936" y="780976"/>
                </a:lnTo>
                <a:lnTo>
                  <a:pt x="7116" y="742630"/>
                </a:lnTo>
                <a:lnTo>
                  <a:pt x="0" y="698500"/>
                </a:lnTo>
                <a:lnTo>
                  <a:pt x="0" y="139700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19250" y="1600581"/>
            <a:ext cx="132372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0" dirty="0">
                <a:latin typeface="Microsoft Sans Serif"/>
                <a:cs typeface="Microsoft Sans Serif"/>
              </a:rPr>
              <a:t>RFID</a:t>
            </a:r>
            <a:r>
              <a:rPr sz="2400" spc="-10" dirty="0">
                <a:latin typeface="Microsoft Sans Serif"/>
                <a:cs typeface="Microsoft Sans Serif"/>
              </a:rPr>
              <a:t> </a:t>
            </a:r>
            <a:r>
              <a:rPr sz="2400" spc="10" dirty="0">
                <a:latin typeface="Microsoft Sans Serif"/>
                <a:cs typeface="Microsoft Sans Serif"/>
              </a:rPr>
              <a:t>uses</a:t>
            </a:r>
            <a:r>
              <a:rPr sz="2400" dirty="0">
                <a:latin typeface="Microsoft Sans Serif"/>
                <a:cs typeface="Microsoft Sans Serif"/>
              </a:rPr>
              <a:t> </a:t>
            </a:r>
            <a:r>
              <a:rPr sz="2400" spc="95" dirty="0">
                <a:latin typeface="Microsoft Sans Serif"/>
                <a:cs typeface="Microsoft Sans Serif"/>
              </a:rPr>
              <a:t>radio</a:t>
            </a:r>
            <a:r>
              <a:rPr sz="2400" spc="-5" dirty="0">
                <a:latin typeface="Microsoft Sans Serif"/>
                <a:cs typeface="Microsoft Sans Serif"/>
              </a:rPr>
              <a:t> </a:t>
            </a:r>
            <a:r>
              <a:rPr sz="2400" spc="15" dirty="0">
                <a:latin typeface="Microsoft Sans Serif"/>
                <a:cs typeface="Microsoft Sans Serif"/>
              </a:rPr>
              <a:t>waves</a:t>
            </a:r>
            <a:r>
              <a:rPr sz="2400" spc="-10" dirty="0">
                <a:latin typeface="Microsoft Sans Serif"/>
                <a:cs typeface="Microsoft Sans Serif"/>
              </a:rPr>
              <a:t> </a:t>
            </a:r>
            <a:r>
              <a:rPr sz="2400" spc="145" dirty="0">
                <a:latin typeface="Microsoft Sans Serif"/>
                <a:cs typeface="Microsoft Sans Serif"/>
              </a:rPr>
              <a:t>to</a:t>
            </a:r>
            <a:r>
              <a:rPr sz="2400" spc="-5" dirty="0">
                <a:latin typeface="Microsoft Sans Serif"/>
                <a:cs typeface="Microsoft Sans Serif"/>
              </a:rPr>
              <a:t> </a:t>
            </a:r>
            <a:r>
              <a:rPr sz="2400" spc="75" dirty="0">
                <a:latin typeface="Microsoft Sans Serif"/>
                <a:cs typeface="Microsoft Sans Serif"/>
              </a:rPr>
              <a:t>read</a:t>
            </a:r>
            <a:r>
              <a:rPr sz="2400" spc="-10" dirty="0">
                <a:latin typeface="Microsoft Sans Serif"/>
                <a:cs typeface="Microsoft Sans Serif"/>
              </a:rPr>
              <a:t> </a:t>
            </a:r>
            <a:r>
              <a:rPr sz="2400" spc="85" dirty="0">
                <a:latin typeface="Microsoft Sans Serif"/>
                <a:cs typeface="Microsoft Sans Serif"/>
              </a:rPr>
              <a:t>and</a:t>
            </a:r>
            <a:r>
              <a:rPr sz="2400" spc="-5" dirty="0">
                <a:latin typeface="Microsoft Sans Serif"/>
                <a:cs typeface="Microsoft Sans Serif"/>
              </a:rPr>
              <a:t> </a:t>
            </a:r>
            <a:r>
              <a:rPr sz="2400" spc="80" dirty="0">
                <a:latin typeface="Microsoft Sans Serif"/>
                <a:cs typeface="Microsoft Sans Serif"/>
              </a:rPr>
              <a:t>capture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spc="120" dirty="0">
                <a:latin typeface="Microsoft Sans Serif"/>
                <a:cs typeface="Microsoft Sans Serif"/>
              </a:rPr>
              <a:t>information</a:t>
            </a:r>
            <a:r>
              <a:rPr sz="2400" spc="-10" dirty="0">
                <a:latin typeface="Microsoft Sans Serif"/>
                <a:cs typeface="Microsoft Sans Serif"/>
              </a:rPr>
              <a:t> </a:t>
            </a:r>
            <a:r>
              <a:rPr sz="2400" spc="90" dirty="0">
                <a:latin typeface="Microsoft Sans Serif"/>
                <a:cs typeface="Microsoft Sans Serif"/>
              </a:rPr>
              <a:t>stored</a:t>
            </a:r>
            <a:r>
              <a:rPr sz="2400" spc="-10" dirty="0">
                <a:latin typeface="Microsoft Sans Serif"/>
                <a:cs typeface="Microsoft Sans Serif"/>
              </a:rPr>
              <a:t> </a:t>
            </a:r>
            <a:r>
              <a:rPr sz="2400" spc="125" dirty="0">
                <a:latin typeface="Microsoft Sans Serif"/>
                <a:cs typeface="Microsoft Sans Serif"/>
              </a:rPr>
              <a:t>on</a:t>
            </a:r>
            <a:r>
              <a:rPr sz="2400" spc="-1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a</a:t>
            </a:r>
            <a:r>
              <a:rPr sz="2400" spc="-10" dirty="0">
                <a:latin typeface="Microsoft Sans Serif"/>
                <a:cs typeface="Microsoft Sans Serif"/>
              </a:rPr>
              <a:t> </a:t>
            </a:r>
            <a:r>
              <a:rPr sz="2400" spc="50" dirty="0">
                <a:latin typeface="Microsoft Sans Serif"/>
                <a:cs typeface="Microsoft Sans Serif"/>
              </a:rPr>
              <a:t>tag</a:t>
            </a:r>
            <a:r>
              <a:rPr sz="2400" spc="-10" dirty="0">
                <a:latin typeface="Microsoft Sans Serif"/>
                <a:cs typeface="Microsoft Sans Serif"/>
              </a:rPr>
              <a:t> </a:t>
            </a:r>
            <a:r>
              <a:rPr sz="2400" spc="70" dirty="0">
                <a:latin typeface="Microsoft Sans Serif"/>
                <a:cs typeface="Microsoft Sans Serif"/>
              </a:rPr>
              <a:t>attached</a:t>
            </a:r>
            <a:r>
              <a:rPr sz="2400" dirty="0">
                <a:latin typeface="Microsoft Sans Serif"/>
                <a:cs typeface="Microsoft Sans Serif"/>
              </a:rPr>
              <a:t> </a:t>
            </a:r>
            <a:r>
              <a:rPr sz="2400" spc="145" dirty="0">
                <a:latin typeface="Microsoft Sans Serif"/>
                <a:cs typeface="Microsoft Sans Serif"/>
              </a:rPr>
              <a:t>to</a:t>
            </a:r>
            <a:r>
              <a:rPr sz="2400" spc="-25" dirty="0">
                <a:latin typeface="Microsoft Sans Serif"/>
                <a:cs typeface="Microsoft Sans Serif"/>
              </a:rPr>
              <a:t> </a:t>
            </a:r>
            <a:r>
              <a:rPr sz="2400" spc="65" dirty="0">
                <a:latin typeface="Microsoft Sans Serif"/>
                <a:cs typeface="Microsoft Sans Serif"/>
              </a:rPr>
              <a:t>an</a:t>
            </a:r>
            <a:r>
              <a:rPr sz="2400" dirty="0">
                <a:latin typeface="Microsoft Sans Serif"/>
                <a:cs typeface="Microsoft Sans Serif"/>
              </a:rPr>
              <a:t> </a:t>
            </a:r>
            <a:r>
              <a:rPr sz="2400" spc="55" dirty="0">
                <a:latin typeface="Microsoft Sans Serif"/>
                <a:cs typeface="Microsoft Sans Serif"/>
              </a:rPr>
              <a:t>object.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56859" y="3253740"/>
            <a:ext cx="5541264" cy="4618482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05218" y="306451"/>
            <a:ext cx="18446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>
                <a:latin typeface="Arial"/>
                <a:cs typeface="Arial"/>
              </a:rPr>
              <a:t>RFID</a:t>
            </a:r>
            <a:r>
              <a:rPr spc="-110" dirty="0">
                <a:latin typeface="Arial"/>
                <a:cs typeface="Arial"/>
              </a:rPr>
              <a:t> </a:t>
            </a:r>
            <a:r>
              <a:rPr spc="-60" dirty="0">
                <a:latin typeface="Arial"/>
                <a:cs typeface="Arial"/>
              </a:rPr>
              <a:t>Risks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07480" y="737616"/>
            <a:ext cx="3291839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287011" y="2749042"/>
            <a:ext cx="5686425" cy="4255770"/>
            <a:chOff x="4287011" y="2749042"/>
            <a:chExt cx="5686425" cy="4255770"/>
          </a:xfrm>
        </p:grpSpPr>
        <p:sp>
          <p:nvSpPr>
            <p:cNvPr id="5" name="object 5"/>
            <p:cNvSpPr/>
            <p:nvPr/>
          </p:nvSpPr>
          <p:spPr>
            <a:xfrm>
              <a:off x="6338316" y="2778252"/>
              <a:ext cx="3606165" cy="3606165"/>
            </a:xfrm>
            <a:custGeom>
              <a:avLst/>
              <a:gdLst/>
              <a:ahLst/>
              <a:cxnLst/>
              <a:rect l="l" t="t" r="r" b="b"/>
              <a:pathLst>
                <a:path w="3606165" h="3606165">
                  <a:moveTo>
                    <a:pt x="1802891" y="0"/>
                  </a:moveTo>
                  <a:lnTo>
                    <a:pt x="1754863" y="627"/>
                  </a:lnTo>
                  <a:lnTo>
                    <a:pt x="1707144" y="2499"/>
                  </a:lnTo>
                  <a:lnTo>
                    <a:pt x="1659751" y="5599"/>
                  </a:lnTo>
                  <a:lnTo>
                    <a:pt x="1612699" y="9913"/>
                  </a:lnTo>
                  <a:lnTo>
                    <a:pt x="1566003" y="15424"/>
                  </a:lnTo>
                  <a:lnTo>
                    <a:pt x="1519679" y="22118"/>
                  </a:lnTo>
                  <a:lnTo>
                    <a:pt x="1473743" y="29978"/>
                  </a:lnTo>
                  <a:lnTo>
                    <a:pt x="1428210" y="38989"/>
                  </a:lnTo>
                  <a:lnTo>
                    <a:pt x="1383096" y="49135"/>
                  </a:lnTo>
                  <a:lnTo>
                    <a:pt x="1338416" y="60401"/>
                  </a:lnTo>
                  <a:lnTo>
                    <a:pt x="1294186" y="72771"/>
                  </a:lnTo>
                  <a:lnTo>
                    <a:pt x="1250422" y="86230"/>
                  </a:lnTo>
                  <a:lnTo>
                    <a:pt x="1207138" y="100762"/>
                  </a:lnTo>
                  <a:lnTo>
                    <a:pt x="1164352" y="116351"/>
                  </a:lnTo>
                  <a:lnTo>
                    <a:pt x="1122077" y="132982"/>
                  </a:lnTo>
                  <a:lnTo>
                    <a:pt x="1080331" y="150640"/>
                  </a:lnTo>
                  <a:lnTo>
                    <a:pt x="1039128" y="169308"/>
                  </a:lnTo>
                  <a:lnTo>
                    <a:pt x="998484" y="188971"/>
                  </a:lnTo>
                  <a:lnTo>
                    <a:pt x="958414" y="209614"/>
                  </a:lnTo>
                  <a:lnTo>
                    <a:pt x="918935" y="231221"/>
                  </a:lnTo>
                  <a:lnTo>
                    <a:pt x="880061" y="253777"/>
                  </a:lnTo>
                  <a:lnTo>
                    <a:pt x="841809" y="277265"/>
                  </a:lnTo>
                  <a:lnTo>
                    <a:pt x="804193" y="301670"/>
                  </a:lnTo>
                  <a:lnTo>
                    <a:pt x="767230" y="326977"/>
                  </a:lnTo>
                  <a:lnTo>
                    <a:pt x="730935" y="353170"/>
                  </a:lnTo>
                  <a:lnTo>
                    <a:pt x="695323" y="380234"/>
                  </a:lnTo>
                  <a:lnTo>
                    <a:pt x="660411" y="408153"/>
                  </a:lnTo>
                  <a:lnTo>
                    <a:pt x="626214" y="436911"/>
                  </a:lnTo>
                  <a:lnTo>
                    <a:pt x="592747" y="466493"/>
                  </a:lnTo>
                  <a:lnTo>
                    <a:pt x="560025" y="496883"/>
                  </a:lnTo>
                  <a:lnTo>
                    <a:pt x="528066" y="528065"/>
                  </a:lnTo>
                  <a:lnTo>
                    <a:pt x="496883" y="560025"/>
                  </a:lnTo>
                  <a:lnTo>
                    <a:pt x="466493" y="592747"/>
                  </a:lnTo>
                  <a:lnTo>
                    <a:pt x="436911" y="626214"/>
                  </a:lnTo>
                  <a:lnTo>
                    <a:pt x="408153" y="660411"/>
                  </a:lnTo>
                  <a:lnTo>
                    <a:pt x="380234" y="695323"/>
                  </a:lnTo>
                  <a:lnTo>
                    <a:pt x="353170" y="730935"/>
                  </a:lnTo>
                  <a:lnTo>
                    <a:pt x="326977" y="767230"/>
                  </a:lnTo>
                  <a:lnTo>
                    <a:pt x="301670" y="804193"/>
                  </a:lnTo>
                  <a:lnTo>
                    <a:pt x="277265" y="841809"/>
                  </a:lnTo>
                  <a:lnTo>
                    <a:pt x="253777" y="880061"/>
                  </a:lnTo>
                  <a:lnTo>
                    <a:pt x="231221" y="918935"/>
                  </a:lnTo>
                  <a:lnTo>
                    <a:pt x="209614" y="958414"/>
                  </a:lnTo>
                  <a:lnTo>
                    <a:pt x="188971" y="998484"/>
                  </a:lnTo>
                  <a:lnTo>
                    <a:pt x="169308" y="1039128"/>
                  </a:lnTo>
                  <a:lnTo>
                    <a:pt x="150640" y="1080331"/>
                  </a:lnTo>
                  <a:lnTo>
                    <a:pt x="132982" y="1122077"/>
                  </a:lnTo>
                  <a:lnTo>
                    <a:pt x="116351" y="1164352"/>
                  </a:lnTo>
                  <a:lnTo>
                    <a:pt x="100762" y="1207138"/>
                  </a:lnTo>
                  <a:lnTo>
                    <a:pt x="86230" y="1250422"/>
                  </a:lnTo>
                  <a:lnTo>
                    <a:pt x="72771" y="1294186"/>
                  </a:lnTo>
                  <a:lnTo>
                    <a:pt x="60401" y="1338416"/>
                  </a:lnTo>
                  <a:lnTo>
                    <a:pt x="49135" y="1383096"/>
                  </a:lnTo>
                  <a:lnTo>
                    <a:pt x="38989" y="1428210"/>
                  </a:lnTo>
                  <a:lnTo>
                    <a:pt x="29978" y="1473743"/>
                  </a:lnTo>
                  <a:lnTo>
                    <a:pt x="22118" y="1519679"/>
                  </a:lnTo>
                  <a:lnTo>
                    <a:pt x="15424" y="1566003"/>
                  </a:lnTo>
                  <a:lnTo>
                    <a:pt x="9913" y="1612699"/>
                  </a:lnTo>
                  <a:lnTo>
                    <a:pt x="5599" y="1659751"/>
                  </a:lnTo>
                  <a:lnTo>
                    <a:pt x="2499" y="1707144"/>
                  </a:lnTo>
                  <a:lnTo>
                    <a:pt x="627" y="1754863"/>
                  </a:lnTo>
                  <a:lnTo>
                    <a:pt x="0" y="1802892"/>
                  </a:lnTo>
                  <a:lnTo>
                    <a:pt x="627" y="1850920"/>
                  </a:lnTo>
                  <a:lnTo>
                    <a:pt x="2499" y="1898639"/>
                  </a:lnTo>
                  <a:lnTo>
                    <a:pt x="5599" y="1946032"/>
                  </a:lnTo>
                  <a:lnTo>
                    <a:pt x="9913" y="1993084"/>
                  </a:lnTo>
                  <a:lnTo>
                    <a:pt x="15424" y="2039780"/>
                  </a:lnTo>
                  <a:lnTo>
                    <a:pt x="22118" y="2086104"/>
                  </a:lnTo>
                  <a:lnTo>
                    <a:pt x="29978" y="2132040"/>
                  </a:lnTo>
                  <a:lnTo>
                    <a:pt x="38989" y="2177573"/>
                  </a:lnTo>
                  <a:lnTo>
                    <a:pt x="49135" y="2222687"/>
                  </a:lnTo>
                  <a:lnTo>
                    <a:pt x="60401" y="2267367"/>
                  </a:lnTo>
                  <a:lnTo>
                    <a:pt x="72771" y="2311597"/>
                  </a:lnTo>
                  <a:lnTo>
                    <a:pt x="86230" y="2355361"/>
                  </a:lnTo>
                  <a:lnTo>
                    <a:pt x="100762" y="2398645"/>
                  </a:lnTo>
                  <a:lnTo>
                    <a:pt x="116351" y="2441431"/>
                  </a:lnTo>
                  <a:lnTo>
                    <a:pt x="132982" y="2483706"/>
                  </a:lnTo>
                  <a:lnTo>
                    <a:pt x="150640" y="2525452"/>
                  </a:lnTo>
                  <a:lnTo>
                    <a:pt x="169308" y="2566655"/>
                  </a:lnTo>
                  <a:lnTo>
                    <a:pt x="188971" y="2607299"/>
                  </a:lnTo>
                  <a:lnTo>
                    <a:pt x="209614" y="2647369"/>
                  </a:lnTo>
                  <a:lnTo>
                    <a:pt x="231221" y="2686848"/>
                  </a:lnTo>
                  <a:lnTo>
                    <a:pt x="253777" y="2725722"/>
                  </a:lnTo>
                  <a:lnTo>
                    <a:pt x="277265" y="2763974"/>
                  </a:lnTo>
                  <a:lnTo>
                    <a:pt x="301670" y="2801590"/>
                  </a:lnTo>
                  <a:lnTo>
                    <a:pt x="326977" y="2838553"/>
                  </a:lnTo>
                  <a:lnTo>
                    <a:pt x="353170" y="2874848"/>
                  </a:lnTo>
                  <a:lnTo>
                    <a:pt x="380234" y="2910460"/>
                  </a:lnTo>
                  <a:lnTo>
                    <a:pt x="408153" y="2945372"/>
                  </a:lnTo>
                  <a:lnTo>
                    <a:pt x="436911" y="2979569"/>
                  </a:lnTo>
                  <a:lnTo>
                    <a:pt x="466493" y="3013036"/>
                  </a:lnTo>
                  <a:lnTo>
                    <a:pt x="496883" y="3045758"/>
                  </a:lnTo>
                  <a:lnTo>
                    <a:pt x="528065" y="3077718"/>
                  </a:lnTo>
                  <a:lnTo>
                    <a:pt x="560025" y="3108900"/>
                  </a:lnTo>
                  <a:lnTo>
                    <a:pt x="592747" y="3139290"/>
                  </a:lnTo>
                  <a:lnTo>
                    <a:pt x="626214" y="3168872"/>
                  </a:lnTo>
                  <a:lnTo>
                    <a:pt x="660411" y="3197630"/>
                  </a:lnTo>
                  <a:lnTo>
                    <a:pt x="695323" y="3225549"/>
                  </a:lnTo>
                  <a:lnTo>
                    <a:pt x="730935" y="3252613"/>
                  </a:lnTo>
                  <a:lnTo>
                    <a:pt x="767230" y="3278806"/>
                  </a:lnTo>
                  <a:lnTo>
                    <a:pt x="804193" y="3304113"/>
                  </a:lnTo>
                  <a:lnTo>
                    <a:pt x="841809" y="3328518"/>
                  </a:lnTo>
                  <a:lnTo>
                    <a:pt x="880061" y="3352006"/>
                  </a:lnTo>
                  <a:lnTo>
                    <a:pt x="918935" y="3374562"/>
                  </a:lnTo>
                  <a:lnTo>
                    <a:pt x="958414" y="3396169"/>
                  </a:lnTo>
                  <a:lnTo>
                    <a:pt x="998484" y="3416812"/>
                  </a:lnTo>
                  <a:lnTo>
                    <a:pt x="1039128" y="3436475"/>
                  </a:lnTo>
                  <a:lnTo>
                    <a:pt x="1080331" y="3455143"/>
                  </a:lnTo>
                  <a:lnTo>
                    <a:pt x="1122077" y="3472801"/>
                  </a:lnTo>
                  <a:lnTo>
                    <a:pt x="1164352" y="3489432"/>
                  </a:lnTo>
                  <a:lnTo>
                    <a:pt x="1207138" y="3505021"/>
                  </a:lnTo>
                  <a:lnTo>
                    <a:pt x="1250422" y="3519553"/>
                  </a:lnTo>
                  <a:lnTo>
                    <a:pt x="1294186" y="3533012"/>
                  </a:lnTo>
                  <a:lnTo>
                    <a:pt x="1338416" y="3545382"/>
                  </a:lnTo>
                  <a:lnTo>
                    <a:pt x="1383096" y="3556648"/>
                  </a:lnTo>
                  <a:lnTo>
                    <a:pt x="1428210" y="3566794"/>
                  </a:lnTo>
                  <a:lnTo>
                    <a:pt x="1473743" y="3575805"/>
                  </a:lnTo>
                  <a:lnTo>
                    <a:pt x="1519679" y="3583665"/>
                  </a:lnTo>
                  <a:lnTo>
                    <a:pt x="1566003" y="3590359"/>
                  </a:lnTo>
                  <a:lnTo>
                    <a:pt x="1612699" y="3595870"/>
                  </a:lnTo>
                  <a:lnTo>
                    <a:pt x="1659751" y="3600184"/>
                  </a:lnTo>
                  <a:lnTo>
                    <a:pt x="1707144" y="3603284"/>
                  </a:lnTo>
                  <a:lnTo>
                    <a:pt x="1754863" y="3605156"/>
                  </a:lnTo>
                  <a:lnTo>
                    <a:pt x="1802891" y="3605784"/>
                  </a:lnTo>
                  <a:lnTo>
                    <a:pt x="1850920" y="3605156"/>
                  </a:lnTo>
                  <a:lnTo>
                    <a:pt x="1898639" y="3603284"/>
                  </a:lnTo>
                  <a:lnTo>
                    <a:pt x="1946032" y="3600184"/>
                  </a:lnTo>
                  <a:lnTo>
                    <a:pt x="1993084" y="3595870"/>
                  </a:lnTo>
                  <a:lnTo>
                    <a:pt x="2039780" y="3590359"/>
                  </a:lnTo>
                  <a:lnTo>
                    <a:pt x="2086104" y="3583665"/>
                  </a:lnTo>
                  <a:lnTo>
                    <a:pt x="2132040" y="3575805"/>
                  </a:lnTo>
                  <a:lnTo>
                    <a:pt x="2177573" y="3566794"/>
                  </a:lnTo>
                  <a:lnTo>
                    <a:pt x="2222687" y="3556648"/>
                  </a:lnTo>
                  <a:lnTo>
                    <a:pt x="2267367" y="3545382"/>
                  </a:lnTo>
                  <a:lnTo>
                    <a:pt x="2311597" y="3533012"/>
                  </a:lnTo>
                  <a:lnTo>
                    <a:pt x="2355361" y="3519553"/>
                  </a:lnTo>
                  <a:lnTo>
                    <a:pt x="2398645" y="3505021"/>
                  </a:lnTo>
                  <a:lnTo>
                    <a:pt x="2441431" y="3489432"/>
                  </a:lnTo>
                  <a:lnTo>
                    <a:pt x="2483706" y="3472801"/>
                  </a:lnTo>
                  <a:lnTo>
                    <a:pt x="2525452" y="3455143"/>
                  </a:lnTo>
                  <a:lnTo>
                    <a:pt x="2566655" y="3436475"/>
                  </a:lnTo>
                  <a:lnTo>
                    <a:pt x="2607299" y="3416812"/>
                  </a:lnTo>
                  <a:lnTo>
                    <a:pt x="2647369" y="3396169"/>
                  </a:lnTo>
                  <a:lnTo>
                    <a:pt x="2686848" y="3374562"/>
                  </a:lnTo>
                  <a:lnTo>
                    <a:pt x="2725722" y="3352006"/>
                  </a:lnTo>
                  <a:lnTo>
                    <a:pt x="2763974" y="3328518"/>
                  </a:lnTo>
                  <a:lnTo>
                    <a:pt x="2801590" y="3304113"/>
                  </a:lnTo>
                  <a:lnTo>
                    <a:pt x="2838553" y="3278806"/>
                  </a:lnTo>
                  <a:lnTo>
                    <a:pt x="2874848" y="3252613"/>
                  </a:lnTo>
                  <a:lnTo>
                    <a:pt x="2910460" y="3225549"/>
                  </a:lnTo>
                  <a:lnTo>
                    <a:pt x="2945372" y="3197630"/>
                  </a:lnTo>
                  <a:lnTo>
                    <a:pt x="2979569" y="3168872"/>
                  </a:lnTo>
                  <a:lnTo>
                    <a:pt x="3013036" y="3139290"/>
                  </a:lnTo>
                  <a:lnTo>
                    <a:pt x="3045758" y="3108900"/>
                  </a:lnTo>
                  <a:lnTo>
                    <a:pt x="3077717" y="3077717"/>
                  </a:lnTo>
                  <a:lnTo>
                    <a:pt x="3108900" y="3045758"/>
                  </a:lnTo>
                  <a:lnTo>
                    <a:pt x="3139290" y="3013036"/>
                  </a:lnTo>
                  <a:lnTo>
                    <a:pt x="3168872" y="2979569"/>
                  </a:lnTo>
                  <a:lnTo>
                    <a:pt x="3197630" y="2945372"/>
                  </a:lnTo>
                  <a:lnTo>
                    <a:pt x="3225549" y="2910460"/>
                  </a:lnTo>
                  <a:lnTo>
                    <a:pt x="3252613" y="2874848"/>
                  </a:lnTo>
                  <a:lnTo>
                    <a:pt x="3278806" y="2838553"/>
                  </a:lnTo>
                  <a:lnTo>
                    <a:pt x="3304113" y="2801590"/>
                  </a:lnTo>
                  <a:lnTo>
                    <a:pt x="3328518" y="2763974"/>
                  </a:lnTo>
                  <a:lnTo>
                    <a:pt x="3352006" y="2725722"/>
                  </a:lnTo>
                  <a:lnTo>
                    <a:pt x="3374562" y="2686848"/>
                  </a:lnTo>
                  <a:lnTo>
                    <a:pt x="3396169" y="2647369"/>
                  </a:lnTo>
                  <a:lnTo>
                    <a:pt x="3416812" y="2607299"/>
                  </a:lnTo>
                  <a:lnTo>
                    <a:pt x="3436475" y="2566655"/>
                  </a:lnTo>
                  <a:lnTo>
                    <a:pt x="3455143" y="2525452"/>
                  </a:lnTo>
                  <a:lnTo>
                    <a:pt x="3472801" y="2483706"/>
                  </a:lnTo>
                  <a:lnTo>
                    <a:pt x="3489432" y="2441431"/>
                  </a:lnTo>
                  <a:lnTo>
                    <a:pt x="3505021" y="2398645"/>
                  </a:lnTo>
                  <a:lnTo>
                    <a:pt x="3519553" y="2355361"/>
                  </a:lnTo>
                  <a:lnTo>
                    <a:pt x="3533012" y="2311597"/>
                  </a:lnTo>
                  <a:lnTo>
                    <a:pt x="3545382" y="2267367"/>
                  </a:lnTo>
                  <a:lnTo>
                    <a:pt x="3556648" y="2222687"/>
                  </a:lnTo>
                  <a:lnTo>
                    <a:pt x="3566794" y="2177573"/>
                  </a:lnTo>
                  <a:lnTo>
                    <a:pt x="3575805" y="2132040"/>
                  </a:lnTo>
                  <a:lnTo>
                    <a:pt x="3583665" y="2086104"/>
                  </a:lnTo>
                  <a:lnTo>
                    <a:pt x="3590359" y="2039780"/>
                  </a:lnTo>
                  <a:lnTo>
                    <a:pt x="3595870" y="1993084"/>
                  </a:lnTo>
                  <a:lnTo>
                    <a:pt x="3600184" y="1946032"/>
                  </a:lnTo>
                  <a:lnTo>
                    <a:pt x="3603284" y="1898639"/>
                  </a:lnTo>
                  <a:lnTo>
                    <a:pt x="3605156" y="1850920"/>
                  </a:lnTo>
                  <a:lnTo>
                    <a:pt x="3605784" y="1802892"/>
                  </a:lnTo>
                  <a:lnTo>
                    <a:pt x="3605156" y="1754863"/>
                  </a:lnTo>
                  <a:lnTo>
                    <a:pt x="3603284" y="1707144"/>
                  </a:lnTo>
                  <a:lnTo>
                    <a:pt x="3600184" y="1659751"/>
                  </a:lnTo>
                  <a:lnTo>
                    <a:pt x="3595870" y="1612699"/>
                  </a:lnTo>
                  <a:lnTo>
                    <a:pt x="3590359" y="1566003"/>
                  </a:lnTo>
                  <a:lnTo>
                    <a:pt x="3583665" y="1519679"/>
                  </a:lnTo>
                  <a:lnTo>
                    <a:pt x="3575805" y="1473743"/>
                  </a:lnTo>
                  <a:lnTo>
                    <a:pt x="3566794" y="1428210"/>
                  </a:lnTo>
                  <a:lnTo>
                    <a:pt x="3556648" y="1383096"/>
                  </a:lnTo>
                  <a:lnTo>
                    <a:pt x="3545382" y="1338416"/>
                  </a:lnTo>
                  <a:lnTo>
                    <a:pt x="3533012" y="1294186"/>
                  </a:lnTo>
                  <a:lnTo>
                    <a:pt x="3519553" y="1250422"/>
                  </a:lnTo>
                  <a:lnTo>
                    <a:pt x="3505021" y="1207138"/>
                  </a:lnTo>
                  <a:lnTo>
                    <a:pt x="3489432" y="1164352"/>
                  </a:lnTo>
                  <a:lnTo>
                    <a:pt x="3472801" y="1122077"/>
                  </a:lnTo>
                  <a:lnTo>
                    <a:pt x="3455143" y="1080331"/>
                  </a:lnTo>
                  <a:lnTo>
                    <a:pt x="3436475" y="1039128"/>
                  </a:lnTo>
                  <a:lnTo>
                    <a:pt x="3416812" y="998484"/>
                  </a:lnTo>
                  <a:lnTo>
                    <a:pt x="3396169" y="958414"/>
                  </a:lnTo>
                  <a:lnTo>
                    <a:pt x="3374562" y="918935"/>
                  </a:lnTo>
                  <a:lnTo>
                    <a:pt x="3352006" y="880061"/>
                  </a:lnTo>
                  <a:lnTo>
                    <a:pt x="3328518" y="841809"/>
                  </a:lnTo>
                  <a:lnTo>
                    <a:pt x="3304113" y="804193"/>
                  </a:lnTo>
                  <a:lnTo>
                    <a:pt x="3278806" y="767230"/>
                  </a:lnTo>
                  <a:lnTo>
                    <a:pt x="3252613" y="730935"/>
                  </a:lnTo>
                  <a:lnTo>
                    <a:pt x="3225549" y="695323"/>
                  </a:lnTo>
                  <a:lnTo>
                    <a:pt x="3197630" y="660411"/>
                  </a:lnTo>
                  <a:lnTo>
                    <a:pt x="3168872" y="626214"/>
                  </a:lnTo>
                  <a:lnTo>
                    <a:pt x="3139290" y="592747"/>
                  </a:lnTo>
                  <a:lnTo>
                    <a:pt x="3108900" y="560025"/>
                  </a:lnTo>
                  <a:lnTo>
                    <a:pt x="3077718" y="528066"/>
                  </a:lnTo>
                  <a:lnTo>
                    <a:pt x="3045758" y="496883"/>
                  </a:lnTo>
                  <a:lnTo>
                    <a:pt x="3013036" y="466493"/>
                  </a:lnTo>
                  <a:lnTo>
                    <a:pt x="2979569" y="436911"/>
                  </a:lnTo>
                  <a:lnTo>
                    <a:pt x="2945372" y="408153"/>
                  </a:lnTo>
                  <a:lnTo>
                    <a:pt x="2910460" y="380234"/>
                  </a:lnTo>
                  <a:lnTo>
                    <a:pt x="2874848" y="353170"/>
                  </a:lnTo>
                  <a:lnTo>
                    <a:pt x="2838553" y="326977"/>
                  </a:lnTo>
                  <a:lnTo>
                    <a:pt x="2801590" y="301670"/>
                  </a:lnTo>
                  <a:lnTo>
                    <a:pt x="2763974" y="277265"/>
                  </a:lnTo>
                  <a:lnTo>
                    <a:pt x="2725722" y="253777"/>
                  </a:lnTo>
                  <a:lnTo>
                    <a:pt x="2686848" y="231221"/>
                  </a:lnTo>
                  <a:lnTo>
                    <a:pt x="2647369" y="209614"/>
                  </a:lnTo>
                  <a:lnTo>
                    <a:pt x="2607299" y="188971"/>
                  </a:lnTo>
                  <a:lnTo>
                    <a:pt x="2566655" y="169308"/>
                  </a:lnTo>
                  <a:lnTo>
                    <a:pt x="2525452" y="150640"/>
                  </a:lnTo>
                  <a:lnTo>
                    <a:pt x="2483706" y="132982"/>
                  </a:lnTo>
                  <a:lnTo>
                    <a:pt x="2441431" y="116351"/>
                  </a:lnTo>
                  <a:lnTo>
                    <a:pt x="2398645" y="100762"/>
                  </a:lnTo>
                  <a:lnTo>
                    <a:pt x="2355361" y="86230"/>
                  </a:lnTo>
                  <a:lnTo>
                    <a:pt x="2311597" y="72771"/>
                  </a:lnTo>
                  <a:lnTo>
                    <a:pt x="2267367" y="60401"/>
                  </a:lnTo>
                  <a:lnTo>
                    <a:pt x="2222687" y="49135"/>
                  </a:lnTo>
                  <a:lnTo>
                    <a:pt x="2177573" y="38989"/>
                  </a:lnTo>
                  <a:lnTo>
                    <a:pt x="2132040" y="29978"/>
                  </a:lnTo>
                  <a:lnTo>
                    <a:pt x="2086104" y="22118"/>
                  </a:lnTo>
                  <a:lnTo>
                    <a:pt x="2039780" y="15424"/>
                  </a:lnTo>
                  <a:lnTo>
                    <a:pt x="1993084" y="9913"/>
                  </a:lnTo>
                  <a:lnTo>
                    <a:pt x="1946032" y="5599"/>
                  </a:lnTo>
                  <a:lnTo>
                    <a:pt x="1898639" y="2499"/>
                  </a:lnTo>
                  <a:lnTo>
                    <a:pt x="1850920" y="627"/>
                  </a:lnTo>
                  <a:lnTo>
                    <a:pt x="1802891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338316" y="2778252"/>
              <a:ext cx="3606165" cy="3606165"/>
            </a:xfrm>
            <a:custGeom>
              <a:avLst/>
              <a:gdLst/>
              <a:ahLst/>
              <a:cxnLst/>
              <a:rect l="l" t="t" r="r" b="b"/>
              <a:pathLst>
                <a:path w="3606165" h="3606165">
                  <a:moveTo>
                    <a:pt x="0" y="1802892"/>
                  </a:moveTo>
                  <a:lnTo>
                    <a:pt x="627" y="1754863"/>
                  </a:lnTo>
                  <a:lnTo>
                    <a:pt x="2499" y="1707144"/>
                  </a:lnTo>
                  <a:lnTo>
                    <a:pt x="5599" y="1659751"/>
                  </a:lnTo>
                  <a:lnTo>
                    <a:pt x="9913" y="1612699"/>
                  </a:lnTo>
                  <a:lnTo>
                    <a:pt x="15424" y="1566003"/>
                  </a:lnTo>
                  <a:lnTo>
                    <a:pt x="22118" y="1519679"/>
                  </a:lnTo>
                  <a:lnTo>
                    <a:pt x="29978" y="1473743"/>
                  </a:lnTo>
                  <a:lnTo>
                    <a:pt x="38989" y="1428210"/>
                  </a:lnTo>
                  <a:lnTo>
                    <a:pt x="49135" y="1383096"/>
                  </a:lnTo>
                  <a:lnTo>
                    <a:pt x="60401" y="1338416"/>
                  </a:lnTo>
                  <a:lnTo>
                    <a:pt x="72771" y="1294186"/>
                  </a:lnTo>
                  <a:lnTo>
                    <a:pt x="86230" y="1250422"/>
                  </a:lnTo>
                  <a:lnTo>
                    <a:pt x="100762" y="1207138"/>
                  </a:lnTo>
                  <a:lnTo>
                    <a:pt x="116351" y="1164352"/>
                  </a:lnTo>
                  <a:lnTo>
                    <a:pt x="132982" y="1122077"/>
                  </a:lnTo>
                  <a:lnTo>
                    <a:pt x="150640" y="1080331"/>
                  </a:lnTo>
                  <a:lnTo>
                    <a:pt x="169308" y="1039128"/>
                  </a:lnTo>
                  <a:lnTo>
                    <a:pt x="188971" y="998484"/>
                  </a:lnTo>
                  <a:lnTo>
                    <a:pt x="209614" y="958414"/>
                  </a:lnTo>
                  <a:lnTo>
                    <a:pt x="231221" y="918935"/>
                  </a:lnTo>
                  <a:lnTo>
                    <a:pt x="253777" y="880061"/>
                  </a:lnTo>
                  <a:lnTo>
                    <a:pt x="277265" y="841809"/>
                  </a:lnTo>
                  <a:lnTo>
                    <a:pt x="301670" y="804193"/>
                  </a:lnTo>
                  <a:lnTo>
                    <a:pt x="326977" y="767230"/>
                  </a:lnTo>
                  <a:lnTo>
                    <a:pt x="353170" y="730935"/>
                  </a:lnTo>
                  <a:lnTo>
                    <a:pt x="380234" y="695323"/>
                  </a:lnTo>
                  <a:lnTo>
                    <a:pt x="408153" y="660411"/>
                  </a:lnTo>
                  <a:lnTo>
                    <a:pt x="436911" y="626214"/>
                  </a:lnTo>
                  <a:lnTo>
                    <a:pt x="466493" y="592747"/>
                  </a:lnTo>
                  <a:lnTo>
                    <a:pt x="496883" y="560025"/>
                  </a:lnTo>
                  <a:lnTo>
                    <a:pt x="528066" y="528065"/>
                  </a:lnTo>
                  <a:lnTo>
                    <a:pt x="560025" y="496883"/>
                  </a:lnTo>
                  <a:lnTo>
                    <a:pt x="592747" y="466493"/>
                  </a:lnTo>
                  <a:lnTo>
                    <a:pt x="626214" y="436911"/>
                  </a:lnTo>
                  <a:lnTo>
                    <a:pt x="660411" y="408153"/>
                  </a:lnTo>
                  <a:lnTo>
                    <a:pt x="695323" y="380234"/>
                  </a:lnTo>
                  <a:lnTo>
                    <a:pt x="730935" y="353170"/>
                  </a:lnTo>
                  <a:lnTo>
                    <a:pt x="767230" y="326977"/>
                  </a:lnTo>
                  <a:lnTo>
                    <a:pt x="804193" y="301670"/>
                  </a:lnTo>
                  <a:lnTo>
                    <a:pt x="841809" y="277265"/>
                  </a:lnTo>
                  <a:lnTo>
                    <a:pt x="880061" y="253777"/>
                  </a:lnTo>
                  <a:lnTo>
                    <a:pt x="918935" y="231221"/>
                  </a:lnTo>
                  <a:lnTo>
                    <a:pt x="958414" y="209614"/>
                  </a:lnTo>
                  <a:lnTo>
                    <a:pt x="998484" y="188971"/>
                  </a:lnTo>
                  <a:lnTo>
                    <a:pt x="1039128" y="169308"/>
                  </a:lnTo>
                  <a:lnTo>
                    <a:pt x="1080331" y="150640"/>
                  </a:lnTo>
                  <a:lnTo>
                    <a:pt x="1122077" y="132982"/>
                  </a:lnTo>
                  <a:lnTo>
                    <a:pt x="1164352" y="116351"/>
                  </a:lnTo>
                  <a:lnTo>
                    <a:pt x="1207138" y="100762"/>
                  </a:lnTo>
                  <a:lnTo>
                    <a:pt x="1250422" y="86230"/>
                  </a:lnTo>
                  <a:lnTo>
                    <a:pt x="1294186" y="72771"/>
                  </a:lnTo>
                  <a:lnTo>
                    <a:pt x="1338416" y="60401"/>
                  </a:lnTo>
                  <a:lnTo>
                    <a:pt x="1383096" y="49135"/>
                  </a:lnTo>
                  <a:lnTo>
                    <a:pt x="1428210" y="38989"/>
                  </a:lnTo>
                  <a:lnTo>
                    <a:pt x="1473743" y="29978"/>
                  </a:lnTo>
                  <a:lnTo>
                    <a:pt x="1519679" y="22118"/>
                  </a:lnTo>
                  <a:lnTo>
                    <a:pt x="1566003" y="15424"/>
                  </a:lnTo>
                  <a:lnTo>
                    <a:pt x="1612699" y="9913"/>
                  </a:lnTo>
                  <a:lnTo>
                    <a:pt x="1659751" y="5599"/>
                  </a:lnTo>
                  <a:lnTo>
                    <a:pt x="1707144" y="2499"/>
                  </a:lnTo>
                  <a:lnTo>
                    <a:pt x="1754863" y="627"/>
                  </a:lnTo>
                  <a:lnTo>
                    <a:pt x="1802891" y="0"/>
                  </a:lnTo>
                  <a:lnTo>
                    <a:pt x="1850920" y="627"/>
                  </a:lnTo>
                  <a:lnTo>
                    <a:pt x="1898639" y="2499"/>
                  </a:lnTo>
                  <a:lnTo>
                    <a:pt x="1946032" y="5599"/>
                  </a:lnTo>
                  <a:lnTo>
                    <a:pt x="1993084" y="9913"/>
                  </a:lnTo>
                  <a:lnTo>
                    <a:pt x="2039780" y="15424"/>
                  </a:lnTo>
                  <a:lnTo>
                    <a:pt x="2086104" y="22118"/>
                  </a:lnTo>
                  <a:lnTo>
                    <a:pt x="2132040" y="29978"/>
                  </a:lnTo>
                  <a:lnTo>
                    <a:pt x="2177573" y="38989"/>
                  </a:lnTo>
                  <a:lnTo>
                    <a:pt x="2222687" y="49135"/>
                  </a:lnTo>
                  <a:lnTo>
                    <a:pt x="2267367" y="60401"/>
                  </a:lnTo>
                  <a:lnTo>
                    <a:pt x="2311597" y="72771"/>
                  </a:lnTo>
                  <a:lnTo>
                    <a:pt x="2355361" y="86230"/>
                  </a:lnTo>
                  <a:lnTo>
                    <a:pt x="2398645" y="100762"/>
                  </a:lnTo>
                  <a:lnTo>
                    <a:pt x="2441431" y="116351"/>
                  </a:lnTo>
                  <a:lnTo>
                    <a:pt x="2483706" y="132982"/>
                  </a:lnTo>
                  <a:lnTo>
                    <a:pt x="2525452" y="150640"/>
                  </a:lnTo>
                  <a:lnTo>
                    <a:pt x="2566655" y="169308"/>
                  </a:lnTo>
                  <a:lnTo>
                    <a:pt x="2607299" y="188971"/>
                  </a:lnTo>
                  <a:lnTo>
                    <a:pt x="2647369" y="209614"/>
                  </a:lnTo>
                  <a:lnTo>
                    <a:pt x="2686848" y="231221"/>
                  </a:lnTo>
                  <a:lnTo>
                    <a:pt x="2725722" y="253777"/>
                  </a:lnTo>
                  <a:lnTo>
                    <a:pt x="2763974" y="277265"/>
                  </a:lnTo>
                  <a:lnTo>
                    <a:pt x="2801590" y="301670"/>
                  </a:lnTo>
                  <a:lnTo>
                    <a:pt x="2838553" y="326977"/>
                  </a:lnTo>
                  <a:lnTo>
                    <a:pt x="2874848" y="353170"/>
                  </a:lnTo>
                  <a:lnTo>
                    <a:pt x="2910460" y="380234"/>
                  </a:lnTo>
                  <a:lnTo>
                    <a:pt x="2945372" y="408153"/>
                  </a:lnTo>
                  <a:lnTo>
                    <a:pt x="2979569" y="436911"/>
                  </a:lnTo>
                  <a:lnTo>
                    <a:pt x="3013036" y="466493"/>
                  </a:lnTo>
                  <a:lnTo>
                    <a:pt x="3045758" y="496883"/>
                  </a:lnTo>
                  <a:lnTo>
                    <a:pt x="3077718" y="528066"/>
                  </a:lnTo>
                  <a:lnTo>
                    <a:pt x="3108900" y="560025"/>
                  </a:lnTo>
                  <a:lnTo>
                    <a:pt x="3139290" y="592747"/>
                  </a:lnTo>
                  <a:lnTo>
                    <a:pt x="3168872" y="626214"/>
                  </a:lnTo>
                  <a:lnTo>
                    <a:pt x="3197630" y="660411"/>
                  </a:lnTo>
                  <a:lnTo>
                    <a:pt x="3225549" y="695323"/>
                  </a:lnTo>
                  <a:lnTo>
                    <a:pt x="3252613" y="730935"/>
                  </a:lnTo>
                  <a:lnTo>
                    <a:pt x="3278806" y="767230"/>
                  </a:lnTo>
                  <a:lnTo>
                    <a:pt x="3304113" y="804193"/>
                  </a:lnTo>
                  <a:lnTo>
                    <a:pt x="3328518" y="841809"/>
                  </a:lnTo>
                  <a:lnTo>
                    <a:pt x="3352006" y="880061"/>
                  </a:lnTo>
                  <a:lnTo>
                    <a:pt x="3374562" y="918935"/>
                  </a:lnTo>
                  <a:lnTo>
                    <a:pt x="3396169" y="958414"/>
                  </a:lnTo>
                  <a:lnTo>
                    <a:pt x="3416812" y="998484"/>
                  </a:lnTo>
                  <a:lnTo>
                    <a:pt x="3436475" y="1039128"/>
                  </a:lnTo>
                  <a:lnTo>
                    <a:pt x="3455143" y="1080331"/>
                  </a:lnTo>
                  <a:lnTo>
                    <a:pt x="3472801" y="1122077"/>
                  </a:lnTo>
                  <a:lnTo>
                    <a:pt x="3489432" y="1164352"/>
                  </a:lnTo>
                  <a:lnTo>
                    <a:pt x="3505021" y="1207138"/>
                  </a:lnTo>
                  <a:lnTo>
                    <a:pt x="3519553" y="1250422"/>
                  </a:lnTo>
                  <a:lnTo>
                    <a:pt x="3533012" y="1294186"/>
                  </a:lnTo>
                  <a:lnTo>
                    <a:pt x="3545382" y="1338416"/>
                  </a:lnTo>
                  <a:lnTo>
                    <a:pt x="3556648" y="1383096"/>
                  </a:lnTo>
                  <a:lnTo>
                    <a:pt x="3566794" y="1428210"/>
                  </a:lnTo>
                  <a:lnTo>
                    <a:pt x="3575805" y="1473743"/>
                  </a:lnTo>
                  <a:lnTo>
                    <a:pt x="3583665" y="1519679"/>
                  </a:lnTo>
                  <a:lnTo>
                    <a:pt x="3590359" y="1566003"/>
                  </a:lnTo>
                  <a:lnTo>
                    <a:pt x="3595870" y="1612699"/>
                  </a:lnTo>
                  <a:lnTo>
                    <a:pt x="3600184" y="1659751"/>
                  </a:lnTo>
                  <a:lnTo>
                    <a:pt x="3603284" y="1707144"/>
                  </a:lnTo>
                  <a:lnTo>
                    <a:pt x="3605156" y="1754863"/>
                  </a:lnTo>
                  <a:lnTo>
                    <a:pt x="3605784" y="1802892"/>
                  </a:lnTo>
                  <a:lnTo>
                    <a:pt x="3605156" y="1850920"/>
                  </a:lnTo>
                  <a:lnTo>
                    <a:pt x="3603284" y="1898639"/>
                  </a:lnTo>
                  <a:lnTo>
                    <a:pt x="3600184" y="1946032"/>
                  </a:lnTo>
                  <a:lnTo>
                    <a:pt x="3595870" y="1993084"/>
                  </a:lnTo>
                  <a:lnTo>
                    <a:pt x="3590359" y="2039780"/>
                  </a:lnTo>
                  <a:lnTo>
                    <a:pt x="3583665" y="2086104"/>
                  </a:lnTo>
                  <a:lnTo>
                    <a:pt x="3575805" y="2132040"/>
                  </a:lnTo>
                  <a:lnTo>
                    <a:pt x="3566794" y="2177573"/>
                  </a:lnTo>
                  <a:lnTo>
                    <a:pt x="3556648" y="2222687"/>
                  </a:lnTo>
                  <a:lnTo>
                    <a:pt x="3545382" y="2267367"/>
                  </a:lnTo>
                  <a:lnTo>
                    <a:pt x="3533012" y="2311597"/>
                  </a:lnTo>
                  <a:lnTo>
                    <a:pt x="3519553" y="2355361"/>
                  </a:lnTo>
                  <a:lnTo>
                    <a:pt x="3505021" y="2398645"/>
                  </a:lnTo>
                  <a:lnTo>
                    <a:pt x="3489432" y="2441431"/>
                  </a:lnTo>
                  <a:lnTo>
                    <a:pt x="3472801" y="2483706"/>
                  </a:lnTo>
                  <a:lnTo>
                    <a:pt x="3455143" y="2525452"/>
                  </a:lnTo>
                  <a:lnTo>
                    <a:pt x="3436475" y="2566655"/>
                  </a:lnTo>
                  <a:lnTo>
                    <a:pt x="3416812" y="2607299"/>
                  </a:lnTo>
                  <a:lnTo>
                    <a:pt x="3396169" y="2647369"/>
                  </a:lnTo>
                  <a:lnTo>
                    <a:pt x="3374562" y="2686848"/>
                  </a:lnTo>
                  <a:lnTo>
                    <a:pt x="3352006" y="2725722"/>
                  </a:lnTo>
                  <a:lnTo>
                    <a:pt x="3328518" y="2763974"/>
                  </a:lnTo>
                  <a:lnTo>
                    <a:pt x="3304113" y="2801590"/>
                  </a:lnTo>
                  <a:lnTo>
                    <a:pt x="3278806" y="2838553"/>
                  </a:lnTo>
                  <a:lnTo>
                    <a:pt x="3252613" y="2874848"/>
                  </a:lnTo>
                  <a:lnTo>
                    <a:pt x="3225549" y="2910460"/>
                  </a:lnTo>
                  <a:lnTo>
                    <a:pt x="3197630" y="2945372"/>
                  </a:lnTo>
                  <a:lnTo>
                    <a:pt x="3168872" y="2979569"/>
                  </a:lnTo>
                  <a:lnTo>
                    <a:pt x="3139290" y="3013036"/>
                  </a:lnTo>
                  <a:lnTo>
                    <a:pt x="3108900" y="3045758"/>
                  </a:lnTo>
                  <a:lnTo>
                    <a:pt x="3077717" y="3077717"/>
                  </a:lnTo>
                  <a:lnTo>
                    <a:pt x="3045758" y="3108900"/>
                  </a:lnTo>
                  <a:lnTo>
                    <a:pt x="3013036" y="3139290"/>
                  </a:lnTo>
                  <a:lnTo>
                    <a:pt x="2979569" y="3168872"/>
                  </a:lnTo>
                  <a:lnTo>
                    <a:pt x="2945372" y="3197630"/>
                  </a:lnTo>
                  <a:lnTo>
                    <a:pt x="2910460" y="3225549"/>
                  </a:lnTo>
                  <a:lnTo>
                    <a:pt x="2874848" y="3252613"/>
                  </a:lnTo>
                  <a:lnTo>
                    <a:pt x="2838553" y="3278806"/>
                  </a:lnTo>
                  <a:lnTo>
                    <a:pt x="2801590" y="3304113"/>
                  </a:lnTo>
                  <a:lnTo>
                    <a:pt x="2763974" y="3328518"/>
                  </a:lnTo>
                  <a:lnTo>
                    <a:pt x="2725722" y="3352006"/>
                  </a:lnTo>
                  <a:lnTo>
                    <a:pt x="2686848" y="3374562"/>
                  </a:lnTo>
                  <a:lnTo>
                    <a:pt x="2647369" y="3396169"/>
                  </a:lnTo>
                  <a:lnTo>
                    <a:pt x="2607299" y="3416812"/>
                  </a:lnTo>
                  <a:lnTo>
                    <a:pt x="2566655" y="3436475"/>
                  </a:lnTo>
                  <a:lnTo>
                    <a:pt x="2525452" y="3455143"/>
                  </a:lnTo>
                  <a:lnTo>
                    <a:pt x="2483706" y="3472801"/>
                  </a:lnTo>
                  <a:lnTo>
                    <a:pt x="2441431" y="3489432"/>
                  </a:lnTo>
                  <a:lnTo>
                    <a:pt x="2398645" y="3505021"/>
                  </a:lnTo>
                  <a:lnTo>
                    <a:pt x="2355361" y="3519553"/>
                  </a:lnTo>
                  <a:lnTo>
                    <a:pt x="2311597" y="3533012"/>
                  </a:lnTo>
                  <a:lnTo>
                    <a:pt x="2267367" y="3545382"/>
                  </a:lnTo>
                  <a:lnTo>
                    <a:pt x="2222687" y="3556648"/>
                  </a:lnTo>
                  <a:lnTo>
                    <a:pt x="2177573" y="3566794"/>
                  </a:lnTo>
                  <a:lnTo>
                    <a:pt x="2132040" y="3575805"/>
                  </a:lnTo>
                  <a:lnTo>
                    <a:pt x="2086104" y="3583665"/>
                  </a:lnTo>
                  <a:lnTo>
                    <a:pt x="2039780" y="3590359"/>
                  </a:lnTo>
                  <a:lnTo>
                    <a:pt x="1993084" y="3595870"/>
                  </a:lnTo>
                  <a:lnTo>
                    <a:pt x="1946032" y="3600184"/>
                  </a:lnTo>
                  <a:lnTo>
                    <a:pt x="1898639" y="3603284"/>
                  </a:lnTo>
                  <a:lnTo>
                    <a:pt x="1850920" y="3605156"/>
                  </a:lnTo>
                  <a:lnTo>
                    <a:pt x="1802891" y="3605784"/>
                  </a:lnTo>
                  <a:lnTo>
                    <a:pt x="1754863" y="3605156"/>
                  </a:lnTo>
                  <a:lnTo>
                    <a:pt x="1707144" y="3603284"/>
                  </a:lnTo>
                  <a:lnTo>
                    <a:pt x="1659751" y="3600184"/>
                  </a:lnTo>
                  <a:lnTo>
                    <a:pt x="1612699" y="3595870"/>
                  </a:lnTo>
                  <a:lnTo>
                    <a:pt x="1566003" y="3590359"/>
                  </a:lnTo>
                  <a:lnTo>
                    <a:pt x="1519679" y="3583665"/>
                  </a:lnTo>
                  <a:lnTo>
                    <a:pt x="1473743" y="3575805"/>
                  </a:lnTo>
                  <a:lnTo>
                    <a:pt x="1428210" y="3566794"/>
                  </a:lnTo>
                  <a:lnTo>
                    <a:pt x="1383096" y="3556648"/>
                  </a:lnTo>
                  <a:lnTo>
                    <a:pt x="1338416" y="3545382"/>
                  </a:lnTo>
                  <a:lnTo>
                    <a:pt x="1294186" y="3533012"/>
                  </a:lnTo>
                  <a:lnTo>
                    <a:pt x="1250422" y="3519553"/>
                  </a:lnTo>
                  <a:lnTo>
                    <a:pt x="1207138" y="3505021"/>
                  </a:lnTo>
                  <a:lnTo>
                    <a:pt x="1164352" y="3489432"/>
                  </a:lnTo>
                  <a:lnTo>
                    <a:pt x="1122077" y="3472801"/>
                  </a:lnTo>
                  <a:lnTo>
                    <a:pt x="1080331" y="3455143"/>
                  </a:lnTo>
                  <a:lnTo>
                    <a:pt x="1039128" y="3436475"/>
                  </a:lnTo>
                  <a:lnTo>
                    <a:pt x="998484" y="3416812"/>
                  </a:lnTo>
                  <a:lnTo>
                    <a:pt x="958414" y="3396169"/>
                  </a:lnTo>
                  <a:lnTo>
                    <a:pt x="918935" y="3374562"/>
                  </a:lnTo>
                  <a:lnTo>
                    <a:pt x="880061" y="3352006"/>
                  </a:lnTo>
                  <a:lnTo>
                    <a:pt x="841809" y="3328518"/>
                  </a:lnTo>
                  <a:lnTo>
                    <a:pt x="804193" y="3304113"/>
                  </a:lnTo>
                  <a:lnTo>
                    <a:pt x="767230" y="3278806"/>
                  </a:lnTo>
                  <a:lnTo>
                    <a:pt x="730935" y="3252613"/>
                  </a:lnTo>
                  <a:lnTo>
                    <a:pt x="695323" y="3225549"/>
                  </a:lnTo>
                  <a:lnTo>
                    <a:pt x="660411" y="3197630"/>
                  </a:lnTo>
                  <a:lnTo>
                    <a:pt x="626214" y="3168872"/>
                  </a:lnTo>
                  <a:lnTo>
                    <a:pt x="592747" y="3139290"/>
                  </a:lnTo>
                  <a:lnTo>
                    <a:pt x="560025" y="3108900"/>
                  </a:lnTo>
                  <a:lnTo>
                    <a:pt x="528065" y="3077718"/>
                  </a:lnTo>
                  <a:lnTo>
                    <a:pt x="496883" y="3045758"/>
                  </a:lnTo>
                  <a:lnTo>
                    <a:pt x="466493" y="3013036"/>
                  </a:lnTo>
                  <a:lnTo>
                    <a:pt x="436911" y="2979569"/>
                  </a:lnTo>
                  <a:lnTo>
                    <a:pt x="408153" y="2945372"/>
                  </a:lnTo>
                  <a:lnTo>
                    <a:pt x="380234" y="2910460"/>
                  </a:lnTo>
                  <a:lnTo>
                    <a:pt x="353170" y="2874848"/>
                  </a:lnTo>
                  <a:lnTo>
                    <a:pt x="326977" y="2838553"/>
                  </a:lnTo>
                  <a:lnTo>
                    <a:pt x="301670" y="2801590"/>
                  </a:lnTo>
                  <a:lnTo>
                    <a:pt x="277265" y="2763974"/>
                  </a:lnTo>
                  <a:lnTo>
                    <a:pt x="253777" y="2725722"/>
                  </a:lnTo>
                  <a:lnTo>
                    <a:pt x="231221" y="2686848"/>
                  </a:lnTo>
                  <a:lnTo>
                    <a:pt x="209614" y="2647369"/>
                  </a:lnTo>
                  <a:lnTo>
                    <a:pt x="188971" y="2607299"/>
                  </a:lnTo>
                  <a:lnTo>
                    <a:pt x="169308" y="2566655"/>
                  </a:lnTo>
                  <a:lnTo>
                    <a:pt x="150640" y="2525452"/>
                  </a:lnTo>
                  <a:lnTo>
                    <a:pt x="132982" y="2483706"/>
                  </a:lnTo>
                  <a:lnTo>
                    <a:pt x="116351" y="2441431"/>
                  </a:lnTo>
                  <a:lnTo>
                    <a:pt x="100762" y="2398645"/>
                  </a:lnTo>
                  <a:lnTo>
                    <a:pt x="86230" y="2355361"/>
                  </a:lnTo>
                  <a:lnTo>
                    <a:pt x="72771" y="2311597"/>
                  </a:lnTo>
                  <a:lnTo>
                    <a:pt x="60401" y="2267367"/>
                  </a:lnTo>
                  <a:lnTo>
                    <a:pt x="49135" y="2222687"/>
                  </a:lnTo>
                  <a:lnTo>
                    <a:pt x="38989" y="2177573"/>
                  </a:lnTo>
                  <a:lnTo>
                    <a:pt x="29978" y="2132040"/>
                  </a:lnTo>
                  <a:lnTo>
                    <a:pt x="22118" y="2086104"/>
                  </a:lnTo>
                  <a:lnTo>
                    <a:pt x="15424" y="2039780"/>
                  </a:lnTo>
                  <a:lnTo>
                    <a:pt x="9913" y="1993084"/>
                  </a:lnTo>
                  <a:lnTo>
                    <a:pt x="5599" y="1946032"/>
                  </a:lnTo>
                  <a:lnTo>
                    <a:pt x="2499" y="1898639"/>
                  </a:lnTo>
                  <a:lnTo>
                    <a:pt x="627" y="1850920"/>
                  </a:lnTo>
                  <a:lnTo>
                    <a:pt x="0" y="1802892"/>
                  </a:lnTo>
                  <a:close/>
                </a:path>
              </a:pathLst>
            </a:custGeom>
            <a:ln w="579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87011" y="5932932"/>
              <a:ext cx="1152525" cy="1071880"/>
            </a:xfrm>
            <a:custGeom>
              <a:avLst/>
              <a:gdLst/>
              <a:ahLst/>
              <a:cxnLst/>
              <a:rect l="l" t="t" r="r" b="b"/>
              <a:pathLst>
                <a:path w="1152525" h="1071879">
                  <a:moveTo>
                    <a:pt x="973582" y="0"/>
                  </a:moveTo>
                  <a:lnTo>
                    <a:pt x="178562" y="0"/>
                  </a:lnTo>
                  <a:lnTo>
                    <a:pt x="131071" y="6374"/>
                  </a:lnTo>
                  <a:lnTo>
                    <a:pt x="88410" y="24365"/>
                  </a:lnTo>
                  <a:lnTo>
                    <a:pt x="52276" y="52276"/>
                  </a:lnTo>
                  <a:lnTo>
                    <a:pt x="24365" y="88410"/>
                  </a:lnTo>
                  <a:lnTo>
                    <a:pt x="6374" y="131071"/>
                  </a:lnTo>
                  <a:lnTo>
                    <a:pt x="0" y="178562"/>
                  </a:lnTo>
                  <a:lnTo>
                    <a:pt x="0" y="892810"/>
                  </a:lnTo>
                  <a:lnTo>
                    <a:pt x="6374" y="940256"/>
                  </a:lnTo>
                  <a:lnTo>
                    <a:pt x="24365" y="982904"/>
                  </a:lnTo>
                  <a:lnTo>
                    <a:pt x="52276" y="1019048"/>
                  </a:lnTo>
                  <a:lnTo>
                    <a:pt x="88410" y="1046978"/>
                  </a:lnTo>
                  <a:lnTo>
                    <a:pt x="131071" y="1064989"/>
                  </a:lnTo>
                  <a:lnTo>
                    <a:pt x="178562" y="1071372"/>
                  </a:lnTo>
                  <a:lnTo>
                    <a:pt x="973582" y="1071372"/>
                  </a:lnTo>
                  <a:lnTo>
                    <a:pt x="1021028" y="1064989"/>
                  </a:lnTo>
                  <a:lnTo>
                    <a:pt x="1063676" y="1046978"/>
                  </a:lnTo>
                  <a:lnTo>
                    <a:pt x="1099820" y="1019048"/>
                  </a:lnTo>
                  <a:lnTo>
                    <a:pt x="1127750" y="982904"/>
                  </a:lnTo>
                  <a:lnTo>
                    <a:pt x="1145761" y="940256"/>
                  </a:lnTo>
                  <a:lnTo>
                    <a:pt x="1152143" y="892810"/>
                  </a:lnTo>
                  <a:lnTo>
                    <a:pt x="1152143" y="178562"/>
                  </a:lnTo>
                  <a:lnTo>
                    <a:pt x="1145761" y="131071"/>
                  </a:lnTo>
                  <a:lnTo>
                    <a:pt x="1127750" y="88410"/>
                  </a:lnTo>
                  <a:lnTo>
                    <a:pt x="1099820" y="52276"/>
                  </a:lnTo>
                  <a:lnTo>
                    <a:pt x="1063676" y="24365"/>
                  </a:lnTo>
                  <a:lnTo>
                    <a:pt x="1021028" y="6374"/>
                  </a:lnTo>
                  <a:lnTo>
                    <a:pt x="973582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11979" y="5515356"/>
              <a:ext cx="2807335" cy="1369060"/>
            </a:xfrm>
            <a:custGeom>
              <a:avLst/>
              <a:gdLst/>
              <a:ahLst/>
              <a:cxnLst/>
              <a:rect l="l" t="t" r="r" b="b"/>
              <a:pathLst>
                <a:path w="2807334" h="1369059">
                  <a:moveTo>
                    <a:pt x="2579116" y="0"/>
                  </a:moveTo>
                  <a:lnTo>
                    <a:pt x="228092" y="0"/>
                  </a:lnTo>
                  <a:lnTo>
                    <a:pt x="182119" y="4633"/>
                  </a:lnTo>
                  <a:lnTo>
                    <a:pt x="139303" y="17922"/>
                  </a:lnTo>
                  <a:lnTo>
                    <a:pt x="100558" y="38951"/>
                  </a:lnTo>
                  <a:lnTo>
                    <a:pt x="66801" y="66801"/>
                  </a:lnTo>
                  <a:lnTo>
                    <a:pt x="38951" y="100558"/>
                  </a:lnTo>
                  <a:lnTo>
                    <a:pt x="17922" y="139303"/>
                  </a:lnTo>
                  <a:lnTo>
                    <a:pt x="4633" y="182119"/>
                  </a:lnTo>
                  <a:lnTo>
                    <a:pt x="0" y="228092"/>
                  </a:lnTo>
                  <a:lnTo>
                    <a:pt x="0" y="1140460"/>
                  </a:lnTo>
                  <a:lnTo>
                    <a:pt x="4633" y="1186432"/>
                  </a:lnTo>
                  <a:lnTo>
                    <a:pt x="17922" y="1229248"/>
                  </a:lnTo>
                  <a:lnTo>
                    <a:pt x="38951" y="1267993"/>
                  </a:lnTo>
                  <a:lnTo>
                    <a:pt x="66801" y="1301750"/>
                  </a:lnTo>
                  <a:lnTo>
                    <a:pt x="100558" y="1329600"/>
                  </a:lnTo>
                  <a:lnTo>
                    <a:pt x="139303" y="1350629"/>
                  </a:lnTo>
                  <a:lnTo>
                    <a:pt x="182119" y="1363918"/>
                  </a:lnTo>
                  <a:lnTo>
                    <a:pt x="228092" y="1368552"/>
                  </a:lnTo>
                  <a:lnTo>
                    <a:pt x="2579116" y="1368552"/>
                  </a:lnTo>
                  <a:lnTo>
                    <a:pt x="2625088" y="1363918"/>
                  </a:lnTo>
                  <a:lnTo>
                    <a:pt x="2667904" y="1350629"/>
                  </a:lnTo>
                  <a:lnTo>
                    <a:pt x="2706649" y="1329600"/>
                  </a:lnTo>
                  <a:lnTo>
                    <a:pt x="2740406" y="1301750"/>
                  </a:lnTo>
                  <a:lnTo>
                    <a:pt x="2768256" y="1267993"/>
                  </a:lnTo>
                  <a:lnTo>
                    <a:pt x="2789285" y="1229248"/>
                  </a:lnTo>
                  <a:lnTo>
                    <a:pt x="2802574" y="1186432"/>
                  </a:lnTo>
                  <a:lnTo>
                    <a:pt x="2807208" y="1140460"/>
                  </a:lnTo>
                  <a:lnTo>
                    <a:pt x="2807208" y="228092"/>
                  </a:lnTo>
                  <a:lnTo>
                    <a:pt x="2802574" y="182119"/>
                  </a:lnTo>
                  <a:lnTo>
                    <a:pt x="2789285" y="139303"/>
                  </a:lnTo>
                  <a:lnTo>
                    <a:pt x="2768256" y="100558"/>
                  </a:lnTo>
                  <a:lnTo>
                    <a:pt x="2740405" y="66801"/>
                  </a:lnTo>
                  <a:lnTo>
                    <a:pt x="2706649" y="38951"/>
                  </a:lnTo>
                  <a:lnTo>
                    <a:pt x="2667904" y="17922"/>
                  </a:lnTo>
                  <a:lnTo>
                    <a:pt x="2625088" y="4633"/>
                  </a:lnTo>
                  <a:lnTo>
                    <a:pt x="2579116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815585" y="6005017"/>
            <a:ext cx="20008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Externality</a:t>
            </a:r>
            <a:r>
              <a:rPr sz="22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Risk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329684" y="2157983"/>
            <a:ext cx="2918460" cy="1489075"/>
            <a:chOff x="4329684" y="2157983"/>
            <a:chExt cx="2918460" cy="1489075"/>
          </a:xfrm>
        </p:grpSpPr>
        <p:sp>
          <p:nvSpPr>
            <p:cNvPr id="11" name="object 11"/>
            <p:cNvSpPr/>
            <p:nvPr/>
          </p:nvSpPr>
          <p:spPr>
            <a:xfrm>
              <a:off x="4329684" y="2157983"/>
              <a:ext cx="1150620" cy="1071880"/>
            </a:xfrm>
            <a:custGeom>
              <a:avLst/>
              <a:gdLst/>
              <a:ahLst/>
              <a:cxnLst/>
              <a:rect l="l" t="t" r="r" b="b"/>
              <a:pathLst>
                <a:path w="1150620" h="1071880">
                  <a:moveTo>
                    <a:pt x="972057" y="0"/>
                  </a:moveTo>
                  <a:lnTo>
                    <a:pt x="178562" y="0"/>
                  </a:lnTo>
                  <a:lnTo>
                    <a:pt x="131071" y="6374"/>
                  </a:lnTo>
                  <a:lnTo>
                    <a:pt x="88410" y="24365"/>
                  </a:lnTo>
                  <a:lnTo>
                    <a:pt x="52276" y="52276"/>
                  </a:lnTo>
                  <a:lnTo>
                    <a:pt x="24365" y="88410"/>
                  </a:lnTo>
                  <a:lnTo>
                    <a:pt x="6374" y="131071"/>
                  </a:lnTo>
                  <a:lnTo>
                    <a:pt x="0" y="178562"/>
                  </a:lnTo>
                  <a:lnTo>
                    <a:pt x="0" y="892810"/>
                  </a:lnTo>
                  <a:lnTo>
                    <a:pt x="6374" y="940256"/>
                  </a:lnTo>
                  <a:lnTo>
                    <a:pt x="24365" y="982904"/>
                  </a:lnTo>
                  <a:lnTo>
                    <a:pt x="52276" y="1019048"/>
                  </a:lnTo>
                  <a:lnTo>
                    <a:pt x="88410" y="1046978"/>
                  </a:lnTo>
                  <a:lnTo>
                    <a:pt x="131071" y="1064989"/>
                  </a:lnTo>
                  <a:lnTo>
                    <a:pt x="178562" y="1071372"/>
                  </a:lnTo>
                  <a:lnTo>
                    <a:pt x="972057" y="1071372"/>
                  </a:lnTo>
                  <a:lnTo>
                    <a:pt x="1019504" y="1064989"/>
                  </a:lnTo>
                  <a:lnTo>
                    <a:pt x="1062152" y="1046978"/>
                  </a:lnTo>
                  <a:lnTo>
                    <a:pt x="1098296" y="1019048"/>
                  </a:lnTo>
                  <a:lnTo>
                    <a:pt x="1126226" y="982904"/>
                  </a:lnTo>
                  <a:lnTo>
                    <a:pt x="1144237" y="940256"/>
                  </a:lnTo>
                  <a:lnTo>
                    <a:pt x="1150619" y="892810"/>
                  </a:lnTo>
                  <a:lnTo>
                    <a:pt x="1150619" y="178562"/>
                  </a:lnTo>
                  <a:lnTo>
                    <a:pt x="1144237" y="131071"/>
                  </a:lnTo>
                  <a:lnTo>
                    <a:pt x="1126226" y="88410"/>
                  </a:lnTo>
                  <a:lnTo>
                    <a:pt x="1098295" y="52276"/>
                  </a:lnTo>
                  <a:lnTo>
                    <a:pt x="1062152" y="24365"/>
                  </a:lnTo>
                  <a:lnTo>
                    <a:pt x="1019504" y="6374"/>
                  </a:lnTo>
                  <a:lnTo>
                    <a:pt x="972057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40936" y="2278379"/>
              <a:ext cx="2807335" cy="1369060"/>
            </a:xfrm>
            <a:custGeom>
              <a:avLst/>
              <a:gdLst/>
              <a:ahLst/>
              <a:cxnLst/>
              <a:rect l="l" t="t" r="r" b="b"/>
              <a:pathLst>
                <a:path w="2807334" h="1369060">
                  <a:moveTo>
                    <a:pt x="2579116" y="0"/>
                  </a:moveTo>
                  <a:lnTo>
                    <a:pt x="228091" y="0"/>
                  </a:lnTo>
                  <a:lnTo>
                    <a:pt x="182119" y="4633"/>
                  </a:lnTo>
                  <a:lnTo>
                    <a:pt x="139303" y="17922"/>
                  </a:lnTo>
                  <a:lnTo>
                    <a:pt x="100558" y="38951"/>
                  </a:lnTo>
                  <a:lnTo>
                    <a:pt x="66801" y="66802"/>
                  </a:lnTo>
                  <a:lnTo>
                    <a:pt x="38951" y="100558"/>
                  </a:lnTo>
                  <a:lnTo>
                    <a:pt x="17922" y="139303"/>
                  </a:lnTo>
                  <a:lnTo>
                    <a:pt x="4633" y="182119"/>
                  </a:lnTo>
                  <a:lnTo>
                    <a:pt x="0" y="228092"/>
                  </a:lnTo>
                  <a:lnTo>
                    <a:pt x="0" y="1140460"/>
                  </a:lnTo>
                  <a:lnTo>
                    <a:pt x="4633" y="1186432"/>
                  </a:lnTo>
                  <a:lnTo>
                    <a:pt x="17922" y="1229248"/>
                  </a:lnTo>
                  <a:lnTo>
                    <a:pt x="38951" y="1267993"/>
                  </a:lnTo>
                  <a:lnTo>
                    <a:pt x="66801" y="1301750"/>
                  </a:lnTo>
                  <a:lnTo>
                    <a:pt x="100558" y="1329600"/>
                  </a:lnTo>
                  <a:lnTo>
                    <a:pt x="139303" y="1350629"/>
                  </a:lnTo>
                  <a:lnTo>
                    <a:pt x="182119" y="1363918"/>
                  </a:lnTo>
                  <a:lnTo>
                    <a:pt x="228091" y="1368552"/>
                  </a:lnTo>
                  <a:lnTo>
                    <a:pt x="2579116" y="1368552"/>
                  </a:lnTo>
                  <a:lnTo>
                    <a:pt x="2625088" y="1363918"/>
                  </a:lnTo>
                  <a:lnTo>
                    <a:pt x="2667904" y="1350629"/>
                  </a:lnTo>
                  <a:lnTo>
                    <a:pt x="2706649" y="1329600"/>
                  </a:lnTo>
                  <a:lnTo>
                    <a:pt x="2740406" y="1301750"/>
                  </a:lnTo>
                  <a:lnTo>
                    <a:pt x="2768256" y="1267993"/>
                  </a:lnTo>
                  <a:lnTo>
                    <a:pt x="2789285" y="1229248"/>
                  </a:lnTo>
                  <a:lnTo>
                    <a:pt x="2802574" y="1186432"/>
                  </a:lnTo>
                  <a:lnTo>
                    <a:pt x="2807208" y="1140460"/>
                  </a:lnTo>
                  <a:lnTo>
                    <a:pt x="2807208" y="228092"/>
                  </a:lnTo>
                  <a:lnTo>
                    <a:pt x="2802574" y="182119"/>
                  </a:lnTo>
                  <a:lnTo>
                    <a:pt x="2789285" y="139303"/>
                  </a:lnTo>
                  <a:lnTo>
                    <a:pt x="2768256" y="100558"/>
                  </a:lnTo>
                  <a:lnTo>
                    <a:pt x="2740405" y="66801"/>
                  </a:lnTo>
                  <a:lnTo>
                    <a:pt x="2706649" y="38951"/>
                  </a:lnTo>
                  <a:lnTo>
                    <a:pt x="2667904" y="17922"/>
                  </a:lnTo>
                  <a:lnTo>
                    <a:pt x="2625088" y="4633"/>
                  </a:lnTo>
                  <a:lnTo>
                    <a:pt x="2579116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716526" y="2599689"/>
            <a:ext cx="225615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67410" marR="5080" indent="-855344">
              <a:lnSpc>
                <a:spcPct val="100000"/>
              </a:lnSpc>
              <a:spcBef>
                <a:spcPts val="95"/>
              </a:spcBef>
            </a:pPr>
            <a:r>
              <a:rPr sz="2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Business</a:t>
            </a:r>
            <a:r>
              <a:rPr sz="22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Process </a:t>
            </a:r>
            <a:r>
              <a:rPr sz="22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Risk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990076" y="2154935"/>
            <a:ext cx="2932430" cy="1492250"/>
            <a:chOff x="8990076" y="2154935"/>
            <a:chExt cx="2932430" cy="1492250"/>
          </a:xfrm>
        </p:grpSpPr>
        <p:sp>
          <p:nvSpPr>
            <p:cNvPr id="15" name="object 15"/>
            <p:cNvSpPr/>
            <p:nvPr/>
          </p:nvSpPr>
          <p:spPr>
            <a:xfrm>
              <a:off x="10770108" y="2154935"/>
              <a:ext cx="1152525" cy="1071880"/>
            </a:xfrm>
            <a:custGeom>
              <a:avLst/>
              <a:gdLst/>
              <a:ahLst/>
              <a:cxnLst/>
              <a:rect l="l" t="t" r="r" b="b"/>
              <a:pathLst>
                <a:path w="1152525" h="1071880">
                  <a:moveTo>
                    <a:pt x="973582" y="0"/>
                  </a:moveTo>
                  <a:lnTo>
                    <a:pt x="178562" y="0"/>
                  </a:lnTo>
                  <a:lnTo>
                    <a:pt x="131115" y="6374"/>
                  </a:lnTo>
                  <a:lnTo>
                    <a:pt x="88467" y="24365"/>
                  </a:lnTo>
                  <a:lnTo>
                    <a:pt x="52324" y="52276"/>
                  </a:lnTo>
                  <a:lnTo>
                    <a:pt x="24393" y="88410"/>
                  </a:lnTo>
                  <a:lnTo>
                    <a:pt x="6382" y="131071"/>
                  </a:lnTo>
                  <a:lnTo>
                    <a:pt x="0" y="178562"/>
                  </a:lnTo>
                  <a:lnTo>
                    <a:pt x="0" y="892810"/>
                  </a:lnTo>
                  <a:lnTo>
                    <a:pt x="6382" y="940256"/>
                  </a:lnTo>
                  <a:lnTo>
                    <a:pt x="24393" y="982904"/>
                  </a:lnTo>
                  <a:lnTo>
                    <a:pt x="52324" y="1019048"/>
                  </a:lnTo>
                  <a:lnTo>
                    <a:pt x="88467" y="1046978"/>
                  </a:lnTo>
                  <a:lnTo>
                    <a:pt x="131115" y="1064989"/>
                  </a:lnTo>
                  <a:lnTo>
                    <a:pt x="178562" y="1071372"/>
                  </a:lnTo>
                  <a:lnTo>
                    <a:pt x="973582" y="1071372"/>
                  </a:lnTo>
                  <a:lnTo>
                    <a:pt x="1021028" y="1064989"/>
                  </a:lnTo>
                  <a:lnTo>
                    <a:pt x="1063676" y="1046978"/>
                  </a:lnTo>
                  <a:lnTo>
                    <a:pt x="1099820" y="1019048"/>
                  </a:lnTo>
                  <a:lnTo>
                    <a:pt x="1127750" y="982904"/>
                  </a:lnTo>
                  <a:lnTo>
                    <a:pt x="1145761" y="940256"/>
                  </a:lnTo>
                  <a:lnTo>
                    <a:pt x="1152144" y="892810"/>
                  </a:lnTo>
                  <a:lnTo>
                    <a:pt x="1152144" y="178562"/>
                  </a:lnTo>
                  <a:lnTo>
                    <a:pt x="1145761" y="131071"/>
                  </a:lnTo>
                  <a:lnTo>
                    <a:pt x="1127750" y="88410"/>
                  </a:lnTo>
                  <a:lnTo>
                    <a:pt x="1099820" y="52276"/>
                  </a:lnTo>
                  <a:lnTo>
                    <a:pt x="1063676" y="24365"/>
                  </a:lnTo>
                  <a:lnTo>
                    <a:pt x="1021028" y="6374"/>
                  </a:lnTo>
                  <a:lnTo>
                    <a:pt x="973582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90076" y="2279903"/>
              <a:ext cx="2807335" cy="1367155"/>
            </a:xfrm>
            <a:custGeom>
              <a:avLst/>
              <a:gdLst/>
              <a:ahLst/>
              <a:cxnLst/>
              <a:rect l="l" t="t" r="r" b="b"/>
              <a:pathLst>
                <a:path w="2807334" h="1367154">
                  <a:moveTo>
                    <a:pt x="2579370" y="0"/>
                  </a:moveTo>
                  <a:lnTo>
                    <a:pt x="227838" y="0"/>
                  </a:lnTo>
                  <a:lnTo>
                    <a:pt x="181913" y="4627"/>
                  </a:lnTo>
                  <a:lnTo>
                    <a:pt x="139142" y="17901"/>
                  </a:lnTo>
                  <a:lnTo>
                    <a:pt x="100440" y="38904"/>
                  </a:lnTo>
                  <a:lnTo>
                    <a:pt x="66722" y="66722"/>
                  </a:lnTo>
                  <a:lnTo>
                    <a:pt x="38904" y="100440"/>
                  </a:lnTo>
                  <a:lnTo>
                    <a:pt x="17901" y="139142"/>
                  </a:lnTo>
                  <a:lnTo>
                    <a:pt x="4627" y="181913"/>
                  </a:lnTo>
                  <a:lnTo>
                    <a:pt x="0" y="227838"/>
                  </a:lnTo>
                  <a:lnTo>
                    <a:pt x="0" y="1139190"/>
                  </a:lnTo>
                  <a:lnTo>
                    <a:pt x="4627" y="1185114"/>
                  </a:lnTo>
                  <a:lnTo>
                    <a:pt x="17901" y="1227885"/>
                  </a:lnTo>
                  <a:lnTo>
                    <a:pt x="38904" y="1266587"/>
                  </a:lnTo>
                  <a:lnTo>
                    <a:pt x="66722" y="1300305"/>
                  </a:lnTo>
                  <a:lnTo>
                    <a:pt x="100440" y="1328123"/>
                  </a:lnTo>
                  <a:lnTo>
                    <a:pt x="139142" y="1349126"/>
                  </a:lnTo>
                  <a:lnTo>
                    <a:pt x="181913" y="1362400"/>
                  </a:lnTo>
                  <a:lnTo>
                    <a:pt x="227838" y="1367028"/>
                  </a:lnTo>
                  <a:lnTo>
                    <a:pt x="2579370" y="1367028"/>
                  </a:lnTo>
                  <a:lnTo>
                    <a:pt x="2625294" y="1362400"/>
                  </a:lnTo>
                  <a:lnTo>
                    <a:pt x="2668065" y="1349126"/>
                  </a:lnTo>
                  <a:lnTo>
                    <a:pt x="2706767" y="1328123"/>
                  </a:lnTo>
                  <a:lnTo>
                    <a:pt x="2740485" y="1300305"/>
                  </a:lnTo>
                  <a:lnTo>
                    <a:pt x="2768303" y="1266587"/>
                  </a:lnTo>
                  <a:lnTo>
                    <a:pt x="2789306" y="1227885"/>
                  </a:lnTo>
                  <a:lnTo>
                    <a:pt x="2802580" y="1185114"/>
                  </a:lnTo>
                  <a:lnTo>
                    <a:pt x="2807207" y="1139190"/>
                  </a:lnTo>
                  <a:lnTo>
                    <a:pt x="2807207" y="227838"/>
                  </a:lnTo>
                  <a:lnTo>
                    <a:pt x="2802580" y="181913"/>
                  </a:lnTo>
                  <a:lnTo>
                    <a:pt x="2789306" y="139142"/>
                  </a:lnTo>
                  <a:lnTo>
                    <a:pt x="2768303" y="100440"/>
                  </a:lnTo>
                  <a:lnTo>
                    <a:pt x="2740485" y="66722"/>
                  </a:lnTo>
                  <a:lnTo>
                    <a:pt x="2706767" y="38904"/>
                  </a:lnTo>
                  <a:lnTo>
                    <a:pt x="2668065" y="17901"/>
                  </a:lnTo>
                  <a:lnTo>
                    <a:pt x="2625294" y="4627"/>
                  </a:lnTo>
                  <a:lnTo>
                    <a:pt x="2579370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339198" y="2600705"/>
            <a:ext cx="211074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67359">
              <a:lnSpc>
                <a:spcPct val="100000"/>
              </a:lnSpc>
              <a:spcBef>
                <a:spcPts val="95"/>
              </a:spcBef>
            </a:pP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Business </a:t>
            </a:r>
            <a:r>
              <a:rPr sz="2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Intelligence</a:t>
            </a:r>
            <a:r>
              <a:rPr sz="2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Risk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046464" y="5542788"/>
            <a:ext cx="2923540" cy="1483360"/>
            <a:chOff x="9046464" y="5542788"/>
            <a:chExt cx="2923540" cy="1483360"/>
          </a:xfrm>
        </p:grpSpPr>
        <p:sp>
          <p:nvSpPr>
            <p:cNvPr id="19" name="object 19"/>
            <p:cNvSpPr/>
            <p:nvPr/>
          </p:nvSpPr>
          <p:spPr>
            <a:xfrm>
              <a:off x="10817352" y="5954268"/>
              <a:ext cx="1152525" cy="1071880"/>
            </a:xfrm>
            <a:custGeom>
              <a:avLst/>
              <a:gdLst/>
              <a:ahLst/>
              <a:cxnLst/>
              <a:rect l="l" t="t" r="r" b="b"/>
              <a:pathLst>
                <a:path w="1152525" h="1071879">
                  <a:moveTo>
                    <a:pt x="973581" y="0"/>
                  </a:moveTo>
                  <a:lnTo>
                    <a:pt x="178562" y="0"/>
                  </a:lnTo>
                  <a:lnTo>
                    <a:pt x="131071" y="6374"/>
                  </a:lnTo>
                  <a:lnTo>
                    <a:pt x="88410" y="24365"/>
                  </a:lnTo>
                  <a:lnTo>
                    <a:pt x="52276" y="52276"/>
                  </a:lnTo>
                  <a:lnTo>
                    <a:pt x="24365" y="88410"/>
                  </a:lnTo>
                  <a:lnTo>
                    <a:pt x="6374" y="131071"/>
                  </a:lnTo>
                  <a:lnTo>
                    <a:pt x="0" y="178561"/>
                  </a:lnTo>
                  <a:lnTo>
                    <a:pt x="0" y="892809"/>
                  </a:lnTo>
                  <a:lnTo>
                    <a:pt x="6374" y="940256"/>
                  </a:lnTo>
                  <a:lnTo>
                    <a:pt x="24365" y="982904"/>
                  </a:lnTo>
                  <a:lnTo>
                    <a:pt x="52276" y="1019047"/>
                  </a:lnTo>
                  <a:lnTo>
                    <a:pt x="88410" y="1046978"/>
                  </a:lnTo>
                  <a:lnTo>
                    <a:pt x="131071" y="1064989"/>
                  </a:lnTo>
                  <a:lnTo>
                    <a:pt x="178562" y="1071371"/>
                  </a:lnTo>
                  <a:lnTo>
                    <a:pt x="973581" y="1071371"/>
                  </a:lnTo>
                  <a:lnTo>
                    <a:pt x="1021028" y="1064989"/>
                  </a:lnTo>
                  <a:lnTo>
                    <a:pt x="1063676" y="1046978"/>
                  </a:lnTo>
                  <a:lnTo>
                    <a:pt x="1099820" y="1019047"/>
                  </a:lnTo>
                  <a:lnTo>
                    <a:pt x="1127750" y="982904"/>
                  </a:lnTo>
                  <a:lnTo>
                    <a:pt x="1145761" y="940256"/>
                  </a:lnTo>
                  <a:lnTo>
                    <a:pt x="1152144" y="892809"/>
                  </a:lnTo>
                  <a:lnTo>
                    <a:pt x="1152144" y="178561"/>
                  </a:lnTo>
                  <a:lnTo>
                    <a:pt x="1145761" y="131071"/>
                  </a:lnTo>
                  <a:lnTo>
                    <a:pt x="1127750" y="88410"/>
                  </a:lnTo>
                  <a:lnTo>
                    <a:pt x="1099820" y="52276"/>
                  </a:lnTo>
                  <a:lnTo>
                    <a:pt x="1063676" y="24365"/>
                  </a:lnTo>
                  <a:lnTo>
                    <a:pt x="1021028" y="6374"/>
                  </a:lnTo>
                  <a:lnTo>
                    <a:pt x="973581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046464" y="5542788"/>
              <a:ext cx="2807335" cy="1369060"/>
            </a:xfrm>
            <a:custGeom>
              <a:avLst/>
              <a:gdLst/>
              <a:ahLst/>
              <a:cxnLst/>
              <a:rect l="l" t="t" r="r" b="b"/>
              <a:pathLst>
                <a:path w="2807334" h="1369059">
                  <a:moveTo>
                    <a:pt x="2579115" y="0"/>
                  </a:moveTo>
                  <a:lnTo>
                    <a:pt x="228091" y="0"/>
                  </a:lnTo>
                  <a:lnTo>
                    <a:pt x="182119" y="4633"/>
                  </a:lnTo>
                  <a:lnTo>
                    <a:pt x="139303" y="17922"/>
                  </a:lnTo>
                  <a:lnTo>
                    <a:pt x="100558" y="38951"/>
                  </a:lnTo>
                  <a:lnTo>
                    <a:pt x="66801" y="66801"/>
                  </a:lnTo>
                  <a:lnTo>
                    <a:pt x="38951" y="100558"/>
                  </a:lnTo>
                  <a:lnTo>
                    <a:pt x="17922" y="139303"/>
                  </a:lnTo>
                  <a:lnTo>
                    <a:pt x="4633" y="182119"/>
                  </a:lnTo>
                  <a:lnTo>
                    <a:pt x="0" y="228091"/>
                  </a:lnTo>
                  <a:lnTo>
                    <a:pt x="0" y="1140460"/>
                  </a:lnTo>
                  <a:lnTo>
                    <a:pt x="4633" y="1186432"/>
                  </a:lnTo>
                  <a:lnTo>
                    <a:pt x="17922" y="1229248"/>
                  </a:lnTo>
                  <a:lnTo>
                    <a:pt x="38951" y="1267993"/>
                  </a:lnTo>
                  <a:lnTo>
                    <a:pt x="66801" y="1301750"/>
                  </a:lnTo>
                  <a:lnTo>
                    <a:pt x="100558" y="1329600"/>
                  </a:lnTo>
                  <a:lnTo>
                    <a:pt x="139303" y="1350629"/>
                  </a:lnTo>
                  <a:lnTo>
                    <a:pt x="182119" y="1363918"/>
                  </a:lnTo>
                  <a:lnTo>
                    <a:pt x="228091" y="1368552"/>
                  </a:lnTo>
                  <a:lnTo>
                    <a:pt x="2579115" y="1368552"/>
                  </a:lnTo>
                  <a:lnTo>
                    <a:pt x="2625088" y="1363918"/>
                  </a:lnTo>
                  <a:lnTo>
                    <a:pt x="2667904" y="1350629"/>
                  </a:lnTo>
                  <a:lnTo>
                    <a:pt x="2706649" y="1329600"/>
                  </a:lnTo>
                  <a:lnTo>
                    <a:pt x="2740405" y="1301750"/>
                  </a:lnTo>
                  <a:lnTo>
                    <a:pt x="2768256" y="1267993"/>
                  </a:lnTo>
                  <a:lnTo>
                    <a:pt x="2789285" y="1229248"/>
                  </a:lnTo>
                  <a:lnTo>
                    <a:pt x="2802574" y="1186432"/>
                  </a:lnTo>
                  <a:lnTo>
                    <a:pt x="2807207" y="1140460"/>
                  </a:lnTo>
                  <a:lnTo>
                    <a:pt x="2807207" y="228091"/>
                  </a:lnTo>
                  <a:lnTo>
                    <a:pt x="2802574" y="182119"/>
                  </a:lnTo>
                  <a:lnTo>
                    <a:pt x="2789285" y="139303"/>
                  </a:lnTo>
                  <a:lnTo>
                    <a:pt x="2768256" y="100558"/>
                  </a:lnTo>
                  <a:lnTo>
                    <a:pt x="2740405" y="66801"/>
                  </a:lnTo>
                  <a:lnTo>
                    <a:pt x="2706649" y="38951"/>
                  </a:lnTo>
                  <a:lnTo>
                    <a:pt x="2667904" y="17922"/>
                  </a:lnTo>
                  <a:lnTo>
                    <a:pt x="2625088" y="4633"/>
                  </a:lnTo>
                  <a:lnTo>
                    <a:pt x="2579115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9679051" y="6032372"/>
            <a:ext cx="15430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Privacy</a:t>
            </a:r>
            <a:r>
              <a:rPr sz="2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Risk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42988" y="3663696"/>
            <a:ext cx="1818131" cy="1816607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45784" y="306451"/>
            <a:ext cx="39655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>
                <a:latin typeface="Arial"/>
                <a:cs typeface="Arial"/>
              </a:rPr>
              <a:t>RFID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40" dirty="0">
                <a:latin typeface="Arial"/>
                <a:cs typeface="Arial"/>
              </a:rPr>
              <a:t>Security</a:t>
            </a:r>
            <a:r>
              <a:rPr spc="-90" dirty="0">
                <a:latin typeface="Arial"/>
                <a:cs typeface="Arial"/>
              </a:rPr>
              <a:t> </a:t>
            </a:r>
            <a:r>
              <a:rPr spc="30" dirty="0">
                <a:latin typeface="Arial"/>
                <a:cs typeface="Arial"/>
              </a:rPr>
              <a:t>Controls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48428" y="743712"/>
            <a:ext cx="6416039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733288" y="2540507"/>
            <a:ext cx="4709160" cy="4676140"/>
            <a:chOff x="5733288" y="2540507"/>
            <a:chExt cx="4709160" cy="4676140"/>
          </a:xfrm>
        </p:grpSpPr>
        <p:sp>
          <p:nvSpPr>
            <p:cNvPr id="5" name="object 5"/>
            <p:cNvSpPr/>
            <p:nvPr/>
          </p:nvSpPr>
          <p:spPr>
            <a:xfrm>
              <a:off x="6050280" y="3931919"/>
              <a:ext cx="1931035" cy="2661285"/>
            </a:xfrm>
            <a:custGeom>
              <a:avLst/>
              <a:gdLst/>
              <a:ahLst/>
              <a:cxnLst/>
              <a:rect l="l" t="t" r="r" b="b"/>
              <a:pathLst>
                <a:path w="1931034" h="2661284">
                  <a:moveTo>
                    <a:pt x="651637" y="0"/>
                  </a:moveTo>
                  <a:lnTo>
                    <a:pt x="617956" y="33463"/>
                  </a:lnTo>
                  <a:lnTo>
                    <a:pt x="582057" y="64416"/>
                  </a:lnTo>
                  <a:lnTo>
                    <a:pt x="544083" y="92716"/>
                  </a:lnTo>
                  <a:lnTo>
                    <a:pt x="504176" y="118220"/>
                  </a:lnTo>
                  <a:lnTo>
                    <a:pt x="462481" y="140786"/>
                  </a:lnTo>
                  <a:lnTo>
                    <a:pt x="419139" y="160272"/>
                  </a:lnTo>
                  <a:lnTo>
                    <a:pt x="374295" y="176534"/>
                  </a:lnTo>
                  <a:lnTo>
                    <a:pt x="328091" y="189431"/>
                  </a:lnTo>
                  <a:lnTo>
                    <a:pt x="280671" y="198820"/>
                  </a:lnTo>
                  <a:lnTo>
                    <a:pt x="232177" y="204557"/>
                  </a:lnTo>
                  <a:lnTo>
                    <a:pt x="182753" y="206501"/>
                  </a:lnTo>
                  <a:lnTo>
                    <a:pt x="152941" y="205146"/>
                  </a:lnTo>
                  <a:lnTo>
                    <a:pt x="123142" y="201564"/>
                  </a:lnTo>
                  <a:lnTo>
                    <a:pt x="93366" y="196482"/>
                  </a:lnTo>
                  <a:lnTo>
                    <a:pt x="63627" y="190626"/>
                  </a:lnTo>
                  <a:lnTo>
                    <a:pt x="52185" y="238518"/>
                  </a:lnTo>
                  <a:lnTo>
                    <a:pt x="41745" y="286836"/>
                  </a:lnTo>
                  <a:lnTo>
                    <a:pt x="32353" y="335533"/>
                  </a:lnTo>
                  <a:lnTo>
                    <a:pt x="24057" y="384563"/>
                  </a:lnTo>
                  <a:lnTo>
                    <a:pt x="16906" y="433879"/>
                  </a:lnTo>
                  <a:lnTo>
                    <a:pt x="10948" y="483436"/>
                  </a:lnTo>
                  <a:lnTo>
                    <a:pt x="6230" y="533186"/>
                  </a:lnTo>
                  <a:lnTo>
                    <a:pt x="2801" y="583083"/>
                  </a:lnTo>
                  <a:lnTo>
                    <a:pt x="708" y="633081"/>
                  </a:lnTo>
                  <a:lnTo>
                    <a:pt x="0" y="683132"/>
                  </a:lnTo>
                  <a:lnTo>
                    <a:pt x="604" y="733254"/>
                  </a:lnTo>
                  <a:lnTo>
                    <a:pt x="2408" y="783093"/>
                  </a:lnTo>
                  <a:lnTo>
                    <a:pt x="5399" y="832638"/>
                  </a:lnTo>
                  <a:lnTo>
                    <a:pt x="9562" y="881873"/>
                  </a:lnTo>
                  <a:lnTo>
                    <a:pt x="14884" y="930786"/>
                  </a:lnTo>
                  <a:lnTo>
                    <a:pt x="21350" y="979362"/>
                  </a:lnTo>
                  <a:lnTo>
                    <a:pt x="28948" y="1027587"/>
                  </a:lnTo>
                  <a:lnTo>
                    <a:pt x="37663" y="1075449"/>
                  </a:lnTo>
                  <a:lnTo>
                    <a:pt x="47481" y="1122933"/>
                  </a:lnTo>
                  <a:lnTo>
                    <a:pt x="58389" y="1170025"/>
                  </a:lnTo>
                  <a:lnTo>
                    <a:pt x="70374" y="1216712"/>
                  </a:lnTo>
                  <a:lnTo>
                    <a:pt x="83420" y="1262980"/>
                  </a:lnTo>
                  <a:lnTo>
                    <a:pt x="97516" y="1308815"/>
                  </a:lnTo>
                  <a:lnTo>
                    <a:pt x="112646" y="1354204"/>
                  </a:lnTo>
                  <a:lnTo>
                    <a:pt x="128797" y="1399132"/>
                  </a:lnTo>
                  <a:lnTo>
                    <a:pt x="145955" y="1443586"/>
                  </a:lnTo>
                  <a:lnTo>
                    <a:pt x="164107" y="1487553"/>
                  </a:lnTo>
                  <a:lnTo>
                    <a:pt x="183239" y="1531018"/>
                  </a:lnTo>
                  <a:lnTo>
                    <a:pt x="203337" y="1573967"/>
                  </a:lnTo>
                  <a:lnTo>
                    <a:pt x="224387" y="1616387"/>
                  </a:lnTo>
                  <a:lnTo>
                    <a:pt x="246375" y="1658265"/>
                  </a:lnTo>
                  <a:lnTo>
                    <a:pt x="269288" y="1699586"/>
                  </a:lnTo>
                  <a:lnTo>
                    <a:pt x="293112" y="1740336"/>
                  </a:lnTo>
                  <a:lnTo>
                    <a:pt x="317834" y="1780503"/>
                  </a:lnTo>
                  <a:lnTo>
                    <a:pt x="343439" y="1820071"/>
                  </a:lnTo>
                  <a:lnTo>
                    <a:pt x="369913" y="1859028"/>
                  </a:lnTo>
                  <a:lnTo>
                    <a:pt x="397244" y="1897360"/>
                  </a:lnTo>
                  <a:lnTo>
                    <a:pt x="425416" y="1935052"/>
                  </a:lnTo>
                  <a:lnTo>
                    <a:pt x="454417" y="1972092"/>
                  </a:lnTo>
                  <a:lnTo>
                    <a:pt x="484233" y="2008465"/>
                  </a:lnTo>
                  <a:lnTo>
                    <a:pt x="514850" y="2044157"/>
                  </a:lnTo>
                  <a:lnTo>
                    <a:pt x="546253" y="2079156"/>
                  </a:lnTo>
                  <a:lnTo>
                    <a:pt x="578431" y="2113446"/>
                  </a:lnTo>
                  <a:lnTo>
                    <a:pt x="611367" y="2147015"/>
                  </a:lnTo>
                  <a:lnTo>
                    <a:pt x="645050" y="2179848"/>
                  </a:lnTo>
                  <a:lnTo>
                    <a:pt x="679465" y="2211933"/>
                  </a:lnTo>
                  <a:lnTo>
                    <a:pt x="714598" y="2243254"/>
                  </a:lnTo>
                  <a:lnTo>
                    <a:pt x="750436" y="2273799"/>
                  </a:lnTo>
                  <a:lnTo>
                    <a:pt x="786964" y="2303553"/>
                  </a:lnTo>
                  <a:lnTo>
                    <a:pt x="824170" y="2332504"/>
                  </a:lnTo>
                  <a:lnTo>
                    <a:pt x="862039" y="2360636"/>
                  </a:lnTo>
                  <a:lnTo>
                    <a:pt x="900558" y="2387936"/>
                  </a:lnTo>
                  <a:lnTo>
                    <a:pt x="939712" y="2414392"/>
                  </a:lnTo>
                  <a:lnTo>
                    <a:pt x="979489" y="2439988"/>
                  </a:lnTo>
                  <a:lnTo>
                    <a:pt x="1019873" y="2464711"/>
                  </a:lnTo>
                  <a:lnTo>
                    <a:pt x="1060852" y="2488547"/>
                  </a:lnTo>
                  <a:lnTo>
                    <a:pt x="1102413" y="2511483"/>
                  </a:lnTo>
                  <a:lnTo>
                    <a:pt x="1144540" y="2533504"/>
                  </a:lnTo>
                  <a:lnTo>
                    <a:pt x="1187220" y="2554598"/>
                  </a:lnTo>
                  <a:lnTo>
                    <a:pt x="1230440" y="2574750"/>
                  </a:lnTo>
                  <a:lnTo>
                    <a:pt x="1274185" y="2593947"/>
                  </a:lnTo>
                  <a:lnTo>
                    <a:pt x="1318443" y="2612174"/>
                  </a:lnTo>
                  <a:lnTo>
                    <a:pt x="1363198" y="2629419"/>
                  </a:lnTo>
                  <a:lnTo>
                    <a:pt x="1408439" y="2645666"/>
                  </a:lnTo>
                  <a:lnTo>
                    <a:pt x="1454150" y="2660904"/>
                  </a:lnTo>
                  <a:lnTo>
                    <a:pt x="1469558" y="2614006"/>
                  </a:lnTo>
                  <a:lnTo>
                    <a:pt x="1488463" y="2568723"/>
                  </a:lnTo>
                  <a:lnTo>
                    <a:pt x="1510709" y="2525211"/>
                  </a:lnTo>
                  <a:lnTo>
                    <a:pt x="1536137" y="2483626"/>
                  </a:lnTo>
                  <a:lnTo>
                    <a:pt x="1564592" y="2444123"/>
                  </a:lnTo>
                  <a:lnTo>
                    <a:pt x="1595915" y="2406861"/>
                  </a:lnTo>
                  <a:lnTo>
                    <a:pt x="1629949" y="2371994"/>
                  </a:lnTo>
                  <a:lnTo>
                    <a:pt x="1666538" y="2339680"/>
                  </a:lnTo>
                  <a:lnTo>
                    <a:pt x="1705524" y="2310075"/>
                  </a:lnTo>
                  <a:lnTo>
                    <a:pt x="1746749" y="2283334"/>
                  </a:lnTo>
                  <a:lnTo>
                    <a:pt x="1790058" y="2259615"/>
                  </a:lnTo>
                  <a:lnTo>
                    <a:pt x="1835292" y="2239073"/>
                  </a:lnTo>
                  <a:lnTo>
                    <a:pt x="1882294" y="2221866"/>
                  </a:lnTo>
                  <a:lnTo>
                    <a:pt x="1930908" y="2208148"/>
                  </a:lnTo>
                  <a:lnTo>
                    <a:pt x="1930908" y="1247013"/>
                  </a:lnTo>
                  <a:lnTo>
                    <a:pt x="1883926" y="1234687"/>
                  </a:lnTo>
                  <a:lnTo>
                    <a:pt x="1838413" y="1218971"/>
                  </a:lnTo>
                  <a:lnTo>
                    <a:pt x="1794517" y="1200001"/>
                  </a:lnTo>
                  <a:lnTo>
                    <a:pt x="1752384" y="1177918"/>
                  </a:lnTo>
                  <a:lnTo>
                    <a:pt x="1712163" y="1152860"/>
                  </a:lnTo>
                  <a:lnTo>
                    <a:pt x="1674001" y="1124966"/>
                  </a:lnTo>
                  <a:lnTo>
                    <a:pt x="1638044" y="1094373"/>
                  </a:lnTo>
                  <a:lnTo>
                    <a:pt x="1604441" y="1061222"/>
                  </a:lnTo>
                  <a:lnTo>
                    <a:pt x="1573339" y="1025651"/>
                  </a:lnTo>
                  <a:lnTo>
                    <a:pt x="1544885" y="987799"/>
                  </a:lnTo>
                  <a:lnTo>
                    <a:pt x="1519227" y="947804"/>
                  </a:lnTo>
                  <a:lnTo>
                    <a:pt x="1496511" y="905806"/>
                  </a:lnTo>
                  <a:lnTo>
                    <a:pt x="1476886" y="861942"/>
                  </a:lnTo>
                  <a:lnTo>
                    <a:pt x="1460498" y="816352"/>
                  </a:lnTo>
                  <a:lnTo>
                    <a:pt x="1447496" y="769175"/>
                  </a:lnTo>
                  <a:lnTo>
                    <a:pt x="1438026" y="720549"/>
                  </a:lnTo>
                  <a:lnTo>
                    <a:pt x="1432236" y="670613"/>
                  </a:lnTo>
                  <a:lnTo>
                    <a:pt x="1430274" y="619505"/>
                  </a:lnTo>
                  <a:lnTo>
                    <a:pt x="1431772" y="579092"/>
                  </a:lnTo>
                  <a:lnTo>
                    <a:pt x="1436258" y="540130"/>
                  </a:lnTo>
                  <a:lnTo>
                    <a:pt x="1443722" y="501169"/>
                  </a:lnTo>
                  <a:lnTo>
                    <a:pt x="1454150" y="460755"/>
                  </a:lnTo>
                  <a:lnTo>
                    <a:pt x="651637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735823" y="4160519"/>
              <a:ext cx="784860" cy="786765"/>
            </a:xfrm>
            <a:custGeom>
              <a:avLst/>
              <a:gdLst/>
              <a:ahLst/>
              <a:cxnLst/>
              <a:rect l="l" t="t" r="r" b="b"/>
              <a:pathLst>
                <a:path w="784859" h="786764">
                  <a:moveTo>
                    <a:pt x="392429" y="0"/>
                  </a:moveTo>
                  <a:lnTo>
                    <a:pt x="343193" y="3063"/>
                  </a:lnTo>
                  <a:lnTo>
                    <a:pt x="295785" y="12007"/>
                  </a:lnTo>
                  <a:lnTo>
                    <a:pt x="250572" y="26464"/>
                  </a:lnTo>
                  <a:lnTo>
                    <a:pt x="207921" y="46065"/>
                  </a:lnTo>
                  <a:lnTo>
                    <a:pt x="168201" y="70442"/>
                  </a:lnTo>
                  <a:lnTo>
                    <a:pt x="131779" y="99227"/>
                  </a:lnTo>
                  <a:lnTo>
                    <a:pt x="99021" y="132051"/>
                  </a:lnTo>
                  <a:lnTo>
                    <a:pt x="70295" y="168545"/>
                  </a:lnTo>
                  <a:lnTo>
                    <a:pt x="45968" y="208343"/>
                  </a:lnTo>
                  <a:lnTo>
                    <a:pt x="26408" y="251075"/>
                  </a:lnTo>
                  <a:lnTo>
                    <a:pt x="11981" y="296372"/>
                  </a:lnTo>
                  <a:lnTo>
                    <a:pt x="3056" y="343867"/>
                  </a:lnTo>
                  <a:lnTo>
                    <a:pt x="0" y="393191"/>
                  </a:lnTo>
                  <a:lnTo>
                    <a:pt x="3056" y="442516"/>
                  </a:lnTo>
                  <a:lnTo>
                    <a:pt x="11981" y="490011"/>
                  </a:lnTo>
                  <a:lnTo>
                    <a:pt x="26408" y="535308"/>
                  </a:lnTo>
                  <a:lnTo>
                    <a:pt x="45968" y="578040"/>
                  </a:lnTo>
                  <a:lnTo>
                    <a:pt x="70295" y="617838"/>
                  </a:lnTo>
                  <a:lnTo>
                    <a:pt x="99021" y="654332"/>
                  </a:lnTo>
                  <a:lnTo>
                    <a:pt x="131779" y="687156"/>
                  </a:lnTo>
                  <a:lnTo>
                    <a:pt x="168201" y="715941"/>
                  </a:lnTo>
                  <a:lnTo>
                    <a:pt x="207921" y="740318"/>
                  </a:lnTo>
                  <a:lnTo>
                    <a:pt x="250572" y="759919"/>
                  </a:lnTo>
                  <a:lnTo>
                    <a:pt x="295785" y="774376"/>
                  </a:lnTo>
                  <a:lnTo>
                    <a:pt x="343193" y="783320"/>
                  </a:lnTo>
                  <a:lnTo>
                    <a:pt x="392429" y="786383"/>
                  </a:lnTo>
                  <a:lnTo>
                    <a:pt x="441666" y="783320"/>
                  </a:lnTo>
                  <a:lnTo>
                    <a:pt x="489074" y="774376"/>
                  </a:lnTo>
                  <a:lnTo>
                    <a:pt x="534287" y="759919"/>
                  </a:lnTo>
                  <a:lnTo>
                    <a:pt x="576938" y="740318"/>
                  </a:lnTo>
                  <a:lnTo>
                    <a:pt x="616658" y="715941"/>
                  </a:lnTo>
                  <a:lnTo>
                    <a:pt x="653080" y="687156"/>
                  </a:lnTo>
                  <a:lnTo>
                    <a:pt x="685838" y="654332"/>
                  </a:lnTo>
                  <a:lnTo>
                    <a:pt x="714564" y="617838"/>
                  </a:lnTo>
                  <a:lnTo>
                    <a:pt x="738891" y="578040"/>
                  </a:lnTo>
                  <a:lnTo>
                    <a:pt x="758451" y="535308"/>
                  </a:lnTo>
                  <a:lnTo>
                    <a:pt x="772878" y="490011"/>
                  </a:lnTo>
                  <a:lnTo>
                    <a:pt x="781803" y="442516"/>
                  </a:lnTo>
                  <a:lnTo>
                    <a:pt x="784859" y="393191"/>
                  </a:lnTo>
                  <a:lnTo>
                    <a:pt x="781803" y="343867"/>
                  </a:lnTo>
                  <a:lnTo>
                    <a:pt x="772878" y="296372"/>
                  </a:lnTo>
                  <a:lnTo>
                    <a:pt x="758451" y="251075"/>
                  </a:lnTo>
                  <a:lnTo>
                    <a:pt x="738891" y="208343"/>
                  </a:lnTo>
                  <a:lnTo>
                    <a:pt x="714564" y="168545"/>
                  </a:lnTo>
                  <a:lnTo>
                    <a:pt x="685838" y="132051"/>
                  </a:lnTo>
                  <a:lnTo>
                    <a:pt x="653080" y="99227"/>
                  </a:lnTo>
                  <a:lnTo>
                    <a:pt x="616658" y="70442"/>
                  </a:lnTo>
                  <a:lnTo>
                    <a:pt x="576938" y="46065"/>
                  </a:lnTo>
                  <a:lnTo>
                    <a:pt x="534287" y="26464"/>
                  </a:lnTo>
                  <a:lnTo>
                    <a:pt x="489074" y="12007"/>
                  </a:lnTo>
                  <a:lnTo>
                    <a:pt x="441666" y="3063"/>
                  </a:lnTo>
                  <a:lnTo>
                    <a:pt x="39242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75320" y="3931919"/>
              <a:ext cx="1922145" cy="2661285"/>
            </a:xfrm>
            <a:custGeom>
              <a:avLst/>
              <a:gdLst/>
              <a:ahLst/>
              <a:cxnLst/>
              <a:rect l="l" t="t" r="r" b="b"/>
              <a:pathLst>
                <a:path w="1922145" h="2661284">
                  <a:moveTo>
                    <a:pt x="1270634" y="0"/>
                  </a:moveTo>
                  <a:lnTo>
                    <a:pt x="476503" y="460755"/>
                  </a:lnTo>
                  <a:lnTo>
                    <a:pt x="485681" y="501169"/>
                  </a:lnTo>
                  <a:lnTo>
                    <a:pt x="490394" y="540130"/>
                  </a:lnTo>
                  <a:lnTo>
                    <a:pt x="492130" y="579092"/>
                  </a:lnTo>
                  <a:lnTo>
                    <a:pt x="492378" y="619505"/>
                  </a:lnTo>
                  <a:lnTo>
                    <a:pt x="490488" y="670613"/>
                  </a:lnTo>
                  <a:lnTo>
                    <a:pt x="484905" y="720549"/>
                  </a:lnTo>
                  <a:lnTo>
                    <a:pt x="475759" y="769175"/>
                  </a:lnTo>
                  <a:lnTo>
                    <a:pt x="463181" y="816352"/>
                  </a:lnTo>
                  <a:lnTo>
                    <a:pt x="447302" y="861942"/>
                  </a:lnTo>
                  <a:lnTo>
                    <a:pt x="428253" y="905806"/>
                  </a:lnTo>
                  <a:lnTo>
                    <a:pt x="406165" y="947804"/>
                  </a:lnTo>
                  <a:lnTo>
                    <a:pt x="381168" y="987799"/>
                  </a:lnTo>
                  <a:lnTo>
                    <a:pt x="353393" y="1025651"/>
                  </a:lnTo>
                  <a:lnTo>
                    <a:pt x="322971" y="1061222"/>
                  </a:lnTo>
                  <a:lnTo>
                    <a:pt x="290033" y="1094373"/>
                  </a:lnTo>
                  <a:lnTo>
                    <a:pt x="254710" y="1124965"/>
                  </a:lnTo>
                  <a:lnTo>
                    <a:pt x="217132" y="1152860"/>
                  </a:lnTo>
                  <a:lnTo>
                    <a:pt x="177430" y="1177918"/>
                  </a:lnTo>
                  <a:lnTo>
                    <a:pt x="135735" y="1200001"/>
                  </a:lnTo>
                  <a:lnTo>
                    <a:pt x="92178" y="1218971"/>
                  </a:lnTo>
                  <a:lnTo>
                    <a:pt x="46889" y="1234687"/>
                  </a:lnTo>
                  <a:lnTo>
                    <a:pt x="0" y="1247013"/>
                  </a:lnTo>
                  <a:lnTo>
                    <a:pt x="0" y="2208148"/>
                  </a:lnTo>
                  <a:lnTo>
                    <a:pt x="47014" y="2221866"/>
                  </a:lnTo>
                  <a:lnTo>
                    <a:pt x="92639" y="2239073"/>
                  </a:lnTo>
                  <a:lnTo>
                    <a:pt x="136699" y="2259615"/>
                  </a:lnTo>
                  <a:lnTo>
                    <a:pt x="179022" y="2283334"/>
                  </a:lnTo>
                  <a:lnTo>
                    <a:pt x="219434" y="2310075"/>
                  </a:lnTo>
                  <a:lnTo>
                    <a:pt x="257761" y="2339680"/>
                  </a:lnTo>
                  <a:lnTo>
                    <a:pt x="293830" y="2371994"/>
                  </a:lnTo>
                  <a:lnTo>
                    <a:pt x="327467" y="2406861"/>
                  </a:lnTo>
                  <a:lnTo>
                    <a:pt x="358499" y="2444123"/>
                  </a:lnTo>
                  <a:lnTo>
                    <a:pt x="386752" y="2483626"/>
                  </a:lnTo>
                  <a:lnTo>
                    <a:pt x="412052" y="2525211"/>
                  </a:lnTo>
                  <a:lnTo>
                    <a:pt x="434226" y="2568723"/>
                  </a:lnTo>
                  <a:lnTo>
                    <a:pt x="453101" y="2614006"/>
                  </a:lnTo>
                  <a:lnTo>
                    <a:pt x="468502" y="2660904"/>
                  </a:lnTo>
                  <a:lnTo>
                    <a:pt x="514186" y="2645666"/>
                  </a:lnTo>
                  <a:lnTo>
                    <a:pt x="559399" y="2629419"/>
                  </a:lnTo>
                  <a:lnTo>
                    <a:pt x="604127" y="2612174"/>
                  </a:lnTo>
                  <a:lnTo>
                    <a:pt x="648358" y="2593947"/>
                  </a:lnTo>
                  <a:lnTo>
                    <a:pt x="692077" y="2574750"/>
                  </a:lnTo>
                  <a:lnTo>
                    <a:pt x="735271" y="2554598"/>
                  </a:lnTo>
                  <a:lnTo>
                    <a:pt x="777925" y="2533504"/>
                  </a:lnTo>
                  <a:lnTo>
                    <a:pt x="820027" y="2511483"/>
                  </a:lnTo>
                  <a:lnTo>
                    <a:pt x="861561" y="2488547"/>
                  </a:lnTo>
                  <a:lnTo>
                    <a:pt x="902516" y="2464711"/>
                  </a:lnTo>
                  <a:lnTo>
                    <a:pt x="942876" y="2439988"/>
                  </a:lnTo>
                  <a:lnTo>
                    <a:pt x="982628" y="2414392"/>
                  </a:lnTo>
                  <a:lnTo>
                    <a:pt x="1021759" y="2387936"/>
                  </a:lnTo>
                  <a:lnTo>
                    <a:pt x="1060254" y="2360636"/>
                  </a:lnTo>
                  <a:lnTo>
                    <a:pt x="1098100" y="2332504"/>
                  </a:lnTo>
                  <a:lnTo>
                    <a:pt x="1135283" y="2303553"/>
                  </a:lnTo>
                  <a:lnTo>
                    <a:pt x="1171789" y="2273799"/>
                  </a:lnTo>
                  <a:lnTo>
                    <a:pt x="1207605" y="2243254"/>
                  </a:lnTo>
                  <a:lnTo>
                    <a:pt x="1242717" y="2211933"/>
                  </a:lnTo>
                  <a:lnTo>
                    <a:pt x="1277110" y="2179848"/>
                  </a:lnTo>
                  <a:lnTo>
                    <a:pt x="1310772" y="2147015"/>
                  </a:lnTo>
                  <a:lnTo>
                    <a:pt x="1343689" y="2113446"/>
                  </a:lnTo>
                  <a:lnTo>
                    <a:pt x="1375846" y="2079156"/>
                  </a:lnTo>
                  <a:lnTo>
                    <a:pt x="1407231" y="2044157"/>
                  </a:lnTo>
                  <a:lnTo>
                    <a:pt x="1437829" y="2008465"/>
                  </a:lnTo>
                  <a:lnTo>
                    <a:pt x="1467626" y="1972092"/>
                  </a:lnTo>
                  <a:lnTo>
                    <a:pt x="1496609" y="1935052"/>
                  </a:lnTo>
                  <a:lnTo>
                    <a:pt x="1524765" y="1897360"/>
                  </a:lnTo>
                  <a:lnTo>
                    <a:pt x="1552078" y="1859028"/>
                  </a:lnTo>
                  <a:lnTo>
                    <a:pt x="1578537" y="1820071"/>
                  </a:lnTo>
                  <a:lnTo>
                    <a:pt x="1604126" y="1780503"/>
                  </a:lnTo>
                  <a:lnTo>
                    <a:pt x="1628832" y="1740336"/>
                  </a:lnTo>
                  <a:lnTo>
                    <a:pt x="1652641" y="1699586"/>
                  </a:lnTo>
                  <a:lnTo>
                    <a:pt x="1675540" y="1658265"/>
                  </a:lnTo>
                  <a:lnTo>
                    <a:pt x="1697515" y="1616387"/>
                  </a:lnTo>
                  <a:lnTo>
                    <a:pt x="1718552" y="1573967"/>
                  </a:lnTo>
                  <a:lnTo>
                    <a:pt x="1738638" y="1531018"/>
                  </a:lnTo>
                  <a:lnTo>
                    <a:pt x="1757757" y="1487553"/>
                  </a:lnTo>
                  <a:lnTo>
                    <a:pt x="1775898" y="1443586"/>
                  </a:lnTo>
                  <a:lnTo>
                    <a:pt x="1793046" y="1399132"/>
                  </a:lnTo>
                  <a:lnTo>
                    <a:pt x="1809187" y="1354204"/>
                  </a:lnTo>
                  <a:lnTo>
                    <a:pt x="1824308" y="1308815"/>
                  </a:lnTo>
                  <a:lnTo>
                    <a:pt x="1838394" y="1262980"/>
                  </a:lnTo>
                  <a:lnTo>
                    <a:pt x="1851433" y="1216712"/>
                  </a:lnTo>
                  <a:lnTo>
                    <a:pt x="1863410" y="1170025"/>
                  </a:lnTo>
                  <a:lnTo>
                    <a:pt x="1874311" y="1122933"/>
                  </a:lnTo>
                  <a:lnTo>
                    <a:pt x="1884124" y="1075449"/>
                  </a:lnTo>
                  <a:lnTo>
                    <a:pt x="1892833" y="1027587"/>
                  </a:lnTo>
                  <a:lnTo>
                    <a:pt x="1900426" y="979362"/>
                  </a:lnTo>
                  <a:lnTo>
                    <a:pt x="1906889" y="930786"/>
                  </a:lnTo>
                  <a:lnTo>
                    <a:pt x="1912207" y="881873"/>
                  </a:lnTo>
                  <a:lnTo>
                    <a:pt x="1916367" y="832638"/>
                  </a:lnTo>
                  <a:lnTo>
                    <a:pt x="1919356" y="783093"/>
                  </a:lnTo>
                  <a:lnTo>
                    <a:pt x="1921159" y="733254"/>
                  </a:lnTo>
                  <a:lnTo>
                    <a:pt x="1921763" y="683132"/>
                  </a:lnTo>
                  <a:lnTo>
                    <a:pt x="1921063" y="633081"/>
                  </a:lnTo>
                  <a:lnTo>
                    <a:pt x="1919026" y="583083"/>
                  </a:lnTo>
                  <a:lnTo>
                    <a:pt x="1915749" y="533186"/>
                  </a:lnTo>
                  <a:lnTo>
                    <a:pt x="1911327" y="483436"/>
                  </a:lnTo>
                  <a:lnTo>
                    <a:pt x="1905857" y="433879"/>
                  </a:lnTo>
                  <a:lnTo>
                    <a:pt x="1899434" y="384563"/>
                  </a:lnTo>
                  <a:lnTo>
                    <a:pt x="1892154" y="335533"/>
                  </a:lnTo>
                  <a:lnTo>
                    <a:pt x="1884115" y="286836"/>
                  </a:lnTo>
                  <a:lnTo>
                    <a:pt x="1875410" y="238518"/>
                  </a:lnTo>
                  <a:lnTo>
                    <a:pt x="1866137" y="190626"/>
                  </a:lnTo>
                  <a:lnTo>
                    <a:pt x="1836275" y="196482"/>
                  </a:lnTo>
                  <a:lnTo>
                    <a:pt x="1805638" y="201564"/>
                  </a:lnTo>
                  <a:lnTo>
                    <a:pt x="1773501" y="205146"/>
                  </a:lnTo>
                  <a:lnTo>
                    <a:pt x="1739137" y="206501"/>
                  </a:lnTo>
                  <a:lnTo>
                    <a:pt x="1691523" y="204557"/>
                  </a:lnTo>
                  <a:lnTo>
                    <a:pt x="1644164" y="198820"/>
                  </a:lnTo>
                  <a:lnTo>
                    <a:pt x="1597310" y="189431"/>
                  </a:lnTo>
                  <a:lnTo>
                    <a:pt x="1551212" y="176534"/>
                  </a:lnTo>
                  <a:lnTo>
                    <a:pt x="1506118" y="160272"/>
                  </a:lnTo>
                  <a:lnTo>
                    <a:pt x="1462279" y="140786"/>
                  </a:lnTo>
                  <a:lnTo>
                    <a:pt x="1419944" y="118220"/>
                  </a:lnTo>
                  <a:lnTo>
                    <a:pt x="1379362" y="92716"/>
                  </a:lnTo>
                  <a:lnTo>
                    <a:pt x="1340784" y="64416"/>
                  </a:lnTo>
                  <a:lnTo>
                    <a:pt x="1304458" y="33463"/>
                  </a:lnTo>
                  <a:lnTo>
                    <a:pt x="1270634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734555" y="2540507"/>
              <a:ext cx="2787650" cy="1588135"/>
            </a:xfrm>
            <a:custGeom>
              <a:avLst/>
              <a:gdLst/>
              <a:ahLst/>
              <a:cxnLst/>
              <a:rect l="l" t="t" r="r" b="b"/>
              <a:pathLst>
                <a:path w="2787650" h="1588135">
                  <a:moveTo>
                    <a:pt x="1389761" y="0"/>
                  </a:moveTo>
                  <a:lnTo>
                    <a:pt x="1338391" y="641"/>
                  </a:lnTo>
                  <a:lnTo>
                    <a:pt x="1287287" y="2557"/>
                  </a:lnTo>
                  <a:lnTo>
                    <a:pt x="1236467" y="5729"/>
                  </a:lnTo>
                  <a:lnTo>
                    <a:pt x="1185948" y="10143"/>
                  </a:lnTo>
                  <a:lnTo>
                    <a:pt x="1135747" y="15782"/>
                  </a:lnTo>
                  <a:lnTo>
                    <a:pt x="1085883" y="22629"/>
                  </a:lnTo>
                  <a:lnTo>
                    <a:pt x="1036372" y="30670"/>
                  </a:lnTo>
                  <a:lnTo>
                    <a:pt x="987232" y="39888"/>
                  </a:lnTo>
                  <a:lnTo>
                    <a:pt x="938482" y="50267"/>
                  </a:lnTo>
                  <a:lnTo>
                    <a:pt x="890138" y="61791"/>
                  </a:lnTo>
                  <a:lnTo>
                    <a:pt x="842219" y="74444"/>
                  </a:lnTo>
                  <a:lnTo>
                    <a:pt x="794741" y="88210"/>
                  </a:lnTo>
                  <a:lnTo>
                    <a:pt x="747722" y="103072"/>
                  </a:lnTo>
                  <a:lnTo>
                    <a:pt x="701180" y="119016"/>
                  </a:lnTo>
                  <a:lnTo>
                    <a:pt x="655133" y="136024"/>
                  </a:lnTo>
                  <a:lnTo>
                    <a:pt x="609598" y="154081"/>
                  </a:lnTo>
                  <a:lnTo>
                    <a:pt x="564593" y="173170"/>
                  </a:lnTo>
                  <a:lnTo>
                    <a:pt x="520135" y="193277"/>
                  </a:lnTo>
                  <a:lnTo>
                    <a:pt x="476243" y="214384"/>
                  </a:lnTo>
                  <a:lnTo>
                    <a:pt x="432932" y="236475"/>
                  </a:lnTo>
                  <a:lnTo>
                    <a:pt x="390222" y="259535"/>
                  </a:lnTo>
                  <a:lnTo>
                    <a:pt x="348130" y="283547"/>
                  </a:lnTo>
                  <a:lnTo>
                    <a:pt x="306673" y="308496"/>
                  </a:lnTo>
                  <a:lnTo>
                    <a:pt x="265868" y="334366"/>
                  </a:lnTo>
                  <a:lnTo>
                    <a:pt x="225735" y="361140"/>
                  </a:lnTo>
                  <a:lnTo>
                    <a:pt x="186289" y="388802"/>
                  </a:lnTo>
                  <a:lnTo>
                    <a:pt x="147549" y="417336"/>
                  </a:lnTo>
                  <a:lnTo>
                    <a:pt x="109533" y="446727"/>
                  </a:lnTo>
                  <a:lnTo>
                    <a:pt x="72257" y="476958"/>
                  </a:lnTo>
                  <a:lnTo>
                    <a:pt x="35740" y="508013"/>
                  </a:lnTo>
                  <a:lnTo>
                    <a:pt x="0" y="539877"/>
                  </a:lnTo>
                  <a:lnTo>
                    <a:pt x="26517" y="576320"/>
                  </a:lnTo>
                  <a:lnTo>
                    <a:pt x="50593" y="614299"/>
                  </a:lnTo>
                  <a:lnTo>
                    <a:pt x="72453" y="654034"/>
                  </a:lnTo>
                  <a:lnTo>
                    <a:pt x="92324" y="695748"/>
                  </a:lnTo>
                  <a:lnTo>
                    <a:pt x="110431" y="739663"/>
                  </a:lnTo>
                  <a:lnTo>
                    <a:pt x="127000" y="786003"/>
                  </a:lnTo>
                  <a:lnTo>
                    <a:pt x="135747" y="837033"/>
                  </a:lnTo>
                  <a:lnTo>
                    <a:pt x="141434" y="887924"/>
                  </a:lnTo>
                  <a:lnTo>
                    <a:pt x="143921" y="938535"/>
                  </a:lnTo>
                  <a:lnTo>
                    <a:pt x="143072" y="988726"/>
                  </a:lnTo>
                  <a:lnTo>
                    <a:pt x="138748" y="1038357"/>
                  </a:lnTo>
                  <a:lnTo>
                    <a:pt x="130812" y="1087288"/>
                  </a:lnTo>
                  <a:lnTo>
                    <a:pt x="119125" y="1135380"/>
                  </a:lnTo>
                  <a:lnTo>
                    <a:pt x="905255" y="1588008"/>
                  </a:lnTo>
                  <a:lnTo>
                    <a:pt x="939094" y="1552400"/>
                  </a:lnTo>
                  <a:lnTo>
                    <a:pt x="975511" y="1519333"/>
                  </a:lnTo>
                  <a:lnTo>
                    <a:pt x="1014328" y="1488986"/>
                  </a:lnTo>
                  <a:lnTo>
                    <a:pt x="1055366" y="1461538"/>
                  </a:lnTo>
                  <a:lnTo>
                    <a:pt x="1098446" y="1437168"/>
                  </a:lnTo>
                  <a:lnTo>
                    <a:pt x="1143388" y="1416056"/>
                  </a:lnTo>
                  <a:lnTo>
                    <a:pt x="1190013" y="1398381"/>
                  </a:lnTo>
                  <a:lnTo>
                    <a:pt x="1238142" y="1384321"/>
                  </a:lnTo>
                  <a:lnTo>
                    <a:pt x="1287595" y="1374057"/>
                  </a:lnTo>
                  <a:lnTo>
                    <a:pt x="1338195" y="1367767"/>
                  </a:lnTo>
                  <a:lnTo>
                    <a:pt x="1389761" y="1365631"/>
                  </a:lnTo>
                  <a:lnTo>
                    <a:pt x="1443284" y="1367767"/>
                  </a:lnTo>
                  <a:lnTo>
                    <a:pt x="1495487" y="1374057"/>
                  </a:lnTo>
                  <a:lnTo>
                    <a:pt x="1546224" y="1384321"/>
                  </a:lnTo>
                  <a:lnTo>
                    <a:pt x="1595353" y="1398381"/>
                  </a:lnTo>
                  <a:lnTo>
                    <a:pt x="1642730" y="1416056"/>
                  </a:lnTo>
                  <a:lnTo>
                    <a:pt x="1688210" y="1437168"/>
                  </a:lnTo>
                  <a:lnTo>
                    <a:pt x="1731650" y="1461538"/>
                  </a:lnTo>
                  <a:lnTo>
                    <a:pt x="1772907" y="1488986"/>
                  </a:lnTo>
                  <a:lnTo>
                    <a:pt x="1811837" y="1519333"/>
                  </a:lnTo>
                  <a:lnTo>
                    <a:pt x="1848295" y="1552400"/>
                  </a:lnTo>
                  <a:lnTo>
                    <a:pt x="1882140" y="1588008"/>
                  </a:lnTo>
                  <a:lnTo>
                    <a:pt x="2668270" y="1135380"/>
                  </a:lnTo>
                  <a:lnTo>
                    <a:pt x="2653644" y="1087288"/>
                  </a:lnTo>
                  <a:lnTo>
                    <a:pt x="2643749" y="1038357"/>
                  </a:lnTo>
                  <a:lnTo>
                    <a:pt x="2638445" y="988726"/>
                  </a:lnTo>
                  <a:lnTo>
                    <a:pt x="2637595" y="938535"/>
                  </a:lnTo>
                  <a:lnTo>
                    <a:pt x="2641063" y="887924"/>
                  </a:lnTo>
                  <a:lnTo>
                    <a:pt x="2648709" y="837033"/>
                  </a:lnTo>
                  <a:lnTo>
                    <a:pt x="2660396" y="786003"/>
                  </a:lnTo>
                  <a:lnTo>
                    <a:pt x="2673639" y="739663"/>
                  </a:lnTo>
                  <a:lnTo>
                    <a:pt x="2689765" y="695748"/>
                  </a:lnTo>
                  <a:lnTo>
                    <a:pt x="2708989" y="654034"/>
                  </a:lnTo>
                  <a:lnTo>
                    <a:pt x="2731525" y="614299"/>
                  </a:lnTo>
                  <a:lnTo>
                    <a:pt x="2757589" y="576320"/>
                  </a:lnTo>
                  <a:lnTo>
                    <a:pt x="2787396" y="539877"/>
                  </a:lnTo>
                  <a:lnTo>
                    <a:pt x="2750929" y="508013"/>
                  </a:lnTo>
                  <a:lnTo>
                    <a:pt x="2713780" y="476958"/>
                  </a:lnTo>
                  <a:lnTo>
                    <a:pt x="2675960" y="446727"/>
                  </a:lnTo>
                  <a:lnTo>
                    <a:pt x="2637479" y="417336"/>
                  </a:lnTo>
                  <a:lnTo>
                    <a:pt x="2598349" y="388802"/>
                  </a:lnTo>
                  <a:lnTo>
                    <a:pt x="2558582" y="361140"/>
                  </a:lnTo>
                  <a:lnTo>
                    <a:pt x="2518187" y="334366"/>
                  </a:lnTo>
                  <a:lnTo>
                    <a:pt x="2477177" y="308496"/>
                  </a:lnTo>
                  <a:lnTo>
                    <a:pt x="2435563" y="283547"/>
                  </a:lnTo>
                  <a:lnTo>
                    <a:pt x="2393355" y="259535"/>
                  </a:lnTo>
                  <a:lnTo>
                    <a:pt x="2350566" y="236475"/>
                  </a:lnTo>
                  <a:lnTo>
                    <a:pt x="2307205" y="214384"/>
                  </a:lnTo>
                  <a:lnTo>
                    <a:pt x="2263285" y="193277"/>
                  </a:lnTo>
                  <a:lnTo>
                    <a:pt x="2218817" y="173170"/>
                  </a:lnTo>
                  <a:lnTo>
                    <a:pt x="2173811" y="154081"/>
                  </a:lnTo>
                  <a:lnTo>
                    <a:pt x="2128279" y="136024"/>
                  </a:lnTo>
                  <a:lnTo>
                    <a:pt x="2082231" y="119016"/>
                  </a:lnTo>
                  <a:lnTo>
                    <a:pt x="2035681" y="103072"/>
                  </a:lnTo>
                  <a:lnTo>
                    <a:pt x="1988637" y="88210"/>
                  </a:lnTo>
                  <a:lnTo>
                    <a:pt x="1941112" y="74444"/>
                  </a:lnTo>
                  <a:lnTo>
                    <a:pt x="1893117" y="61791"/>
                  </a:lnTo>
                  <a:lnTo>
                    <a:pt x="1844663" y="50267"/>
                  </a:lnTo>
                  <a:lnTo>
                    <a:pt x="1795761" y="39888"/>
                  </a:lnTo>
                  <a:lnTo>
                    <a:pt x="1746422" y="30670"/>
                  </a:lnTo>
                  <a:lnTo>
                    <a:pt x="1696657" y="22629"/>
                  </a:lnTo>
                  <a:lnTo>
                    <a:pt x="1646479" y="15782"/>
                  </a:lnTo>
                  <a:lnTo>
                    <a:pt x="1595897" y="10143"/>
                  </a:lnTo>
                  <a:lnTo>
                    <a:pt x="1544923" y="5729"/>
                  </a:lnTo>
                  <a:lnTo>
                    <a:pt x="1493568" y="2557"/>
                  </a:lnTo>
                  <a:lnTo>
                    <a:pt x="1441843" y="641"/>
                  </a:lnTo>
                  <a:lnTo>
                    <a:pt x="1389761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3288" y="2840735"/>
              <a:ext cx="995171" cy="99364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63100" y="3081527"/>
              <a:ext cx="879348" cy="8778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46492" y="6408419"/>
              <a:ext cx="807720" cy="80771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0646156" y="2933445"/>
            <a:ext cx="15754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Ope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r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ti</a:t>
            </a:r>
            <a:r>
              <a:rPr sz="2200" spc="165" dirty="0">
                <a:solidFill>
                  <a:srgbClr val="3E3E3E"/>
                </a:solidFill>
                <a:latin typeface="Microsoft Sans Serif"/>
                <a:cs typeface="Microsoft Sans Serif"/>
              </a:rPr>
              <a:t>o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nal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92473" y="2933445"/>
            <a:ext cx="17538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Management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62468" y="7380858"/>
            <a:ext cx="11328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0" dirty="0">
                <a:latin typeface="Microsoft Sans Serif"/>
                <a:cs typeface="Microsoft Sans Serif"/>
              </a:rPr>
              <a:t>Technical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57976" y="306451"/>
            <a:ext cx="39376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latin typeface="Arial"/>
                <a:cs typeface="Arial"/>
              </a:rPr>
              <a:t>Case</a:t>
            </a:r>
            <a:r>
              <a:rPr spc="-8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Study: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-45" dirty="0">
                <a:latin typeface="Arial"/>
                <a:cs typeface="Arial"/>
              </a:rPr>
              <a:t>RFID</a:t>
            </a:r>
            <a:r>
              <a:rPr spc="-75" dirty="0">
                <a:latin typeface="Arial"/>
                <a:cs typeface="Arial"/>
              </a:rPr>
              <a:t> </a:t>
            </a:r>
            <a:r>
              <a:rPr spc="70" dirty="0">
                <a:latin typeface="Arial"/>
                <a:cs typeface="Arial"/>
              </a:rPr>
              <a:t>Hack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48428" y="743712"/>
            <a:ext cx="6416039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86177" y="5702300"/>
            <a:ext cx="2827655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426720">
              <a:lnSpc>
                <a:spcPct val="100499"/>
              </a:lnSpc>
              <a:spcBef>
                <a:spcPts val="80"/>
              </a:spcBef>
            </a:pP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Uses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near-field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communication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3E3E3E"/>
                </a:solidFill>
                <a:latin typeface="Microsoft Sans Serif"/>
                <a:cs typeface="Microsoft Sans Serif"/>
              </a:rPr>
              <a:t>(NFC)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29347" y="5680709"/>
            <a:ext cx="3260090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631190" marR="5080" indent="-619125">
              <a:lnSpc>
                <a:spcPct val="100499"/>
              </a:lnSpc>
              <a:spcBef>
                <a:spcPts val="80"/>
              </a:spcBef>
            </a:pP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Guests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download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app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their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phones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446254" y="5633973"/>
            <a:ext cx="2700020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908685" marR="5080" indent="-896619">
              <a:lnSpc>
                <a:spcPct val="100499"/>
              </a:lnSpc>
              <a:spcBef>
                <a:spcPts val="80"/>
              </a:spcBef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Opens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door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with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signals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57238" y="1382394"/>
            <a:ext cx="35242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Mobile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Keys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Bluetooth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74280" y="2561844"/>
            <a:ext cx="2424683" cy="242468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08860" y="2561844"/>
            <a:ext cx="2659126" cy="266090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451080" y="2561844"/>
            <a:ext cx="2689860" cy="2243328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82003" y="306451"/>
            <a:ext cx="349122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>
                <a:latin typeface="Arial"/>
                <a:cs typeface="Arial"/>
              </a:rPr>
              <a:t>Emanation</a:t>
            </a:r>
            <a:r>
              <a:rPr spc="-85" dirty="0">
                <a:latin typeface="Arial"/>
                <a:cs typeface="Arial"/>
              </a:rPr>
              <a:t> </a:t>
            </a:r>
            <a:r>
              <a:rPr spc="40" dirty="0">
                <a:latin typeface="Arial"/>
                <a:cs typeface="Arial"/>
              </a:rPr>
              <a:t>Security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37988" y="806195"/>
            <a:ext cx="5832348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881883" y="1607819"/>
            <a:ext cx="10701655" cy="838200"/>
          </a:xfrm>
          <a:custGeom>
            <a:avLst/>
            <a:gdLst/>
            <a:ahLst/>
            <a:cxnLst/>
            <a:rect l="l" t="t" r="r" b="b"/>
            <a:pathLst>
              <a:path w="10701655" h="838200">
                <a:moveTo>
                  <a:pt x="0" y="139700"/>
                </a:moveTo>
                <a:lnTo>
                  <a:pt x="7116" y="95569"/>
                </a:lnTo>
                <a:lnTo>
                  <a:pt x="26936" y="57223"/>
                </a:lnTo>
                <a:lnTo>
                  <a:pt x="57168" y="26972"/>
                </a:lnTo>
                <a:lnTo>
                  <a:pt x="95520" y="7128"/>
                </a:lnTo>
                <a:lnTo>
                  <a:pt x="139700" y="0"/>
                </a:lnTo>
                <a:lnTo>
                  <a:pt x="10561828" y="0"/>
                </a:lnTo>
                <a:lnTo>
                  <a:pt x="10606007" y="7128"/>
                </a:lnTo>
                <a:lnTo>
                  <a:pt x="10644359" y="26972"/>
                </a:lnTo>
                <a:lnTo>
                  <a:pt x="10674591" y="57223"/>
                </a:lnTo>
                <a:lnTo>
                  <a:pt x="10694411" y="95569"/>
                </a:lnTo>
                <a:lnTo>
                  <a:pt x="10701528" y="139700"/>
                </a:lnTo>
                <a:lnTo>
                  <a:pt x="10701528" y="698500"/>
                </a:lnTo>
                <a:lnTo>
                  <a:pt x="10694411" y="742630"/>
                </a:lnTo>
                <a:lnTo>
                  <a:pt x="10674591" y="780976"/>
                </a:lnTo>
                <a:lnTo>
                  <a:pt x="10644359" y="811227"/>
                </a:lnTo>
                <a:lnTo>
                  <a:pt x="10606007" y="831071"/>
                </a:lnTo>
                <a:lnTo>
                  <a:pt x="10561828" y="838200"/>
                </a:lnTo>
                <a:lnTo>
                  <a:pt x="139700" y="838200"/>
                </a:lnTo>
                <a:lnTo>
                  <a:pt x="95520" y="831071"/>
                </a:lnTo>
                <a:lnTo>
                  <a:pt x="57168" y="811227"/>
                </a:lnTo>
                <a:lnTo>
                  <a:pt x="26936" y="780976"/>
                </a:lnTo>
                <a:lnTo>
                  <a:pt x="7116" y="742630"/>
                </a:lnTo>
                <a:lnTo>
                  <a:pt x="0" y="698500"/>
                </a:lnTo>
                <a:lnTo>
                  <a:pt x="0" y="139700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60546" y="1810257"/>
            <a:ext cx="95294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latin typeface="Microsoft Sans Serif"/>
                <a:cs typeface="Microsoft Sans Serif"/>
              </a:rPr>
              <a:t>It</a:t>
            </a:r>
            <a:r>
              <a:rPr sz="2200" dirty="0">
                <a:latin typeface="Microsoft Sans Serif"/>
                <a:cs typeface="Microsoft Sans Serif"/>
              </a:rPr>
              <a:t> is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a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85" dirty="0">
                <a:latin typeface="Microsoft Sans Serif"/>
                <a:cs typeface="Microsoft Sans Serif"/>
              </a:rPr>
              <a:t>hardware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spc="130" dirty="0">
                <a:latin typeface="Microsoft Sans Serif"/>
                <a:cs typeface="Microsoft Sans Serif"/>
              </a:rPr>
              <a:t>or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50" dirty="0">
                <a:latin typeface="Microsoft Sans Serif"/>
                <a:cs typeface="Microsoft Sans Serif"/>
              </a:rPr>
              <a:t>electronic</a:t>
            </a:r>
            <a:r>
              <a:rPr sz="2200" spc="35" dirty="0">
                <a:latin typeface="Microsoft Sans Serif"/>
                <a:cs typeface="Microsoft Sans Serif"/>
              </a:rPr>
              <a:t> </a:t>
            </a:r>
            <a:r>
              <a:rPr sz="2200" spc="20" dirty="0">
                <a:latin typeface="Microsoft Sans Serif"/>
                <a:cs typeface="Microsoft Sans Serif"/>
              </a:rPr>
              <a:t>device </a:t>
            </a:r>
            <a:r>
              <a:rPr sz="2200" spc="105" dirty="0">
                <a:latin typeface="Microsoft Sans Serif"/>
                <a:cs typeface="Microsoft Sans Serif"/>
              </a:rPr>
              <a:t>that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70" dirty="0">
                <a:latin typeface="Microsoft Sans Serif"/>
                <a:cs typeface="Microsoft Sans Serif"/>
              </a:rPr>
              <a:t>emits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spc="55" dirty="0">
                <a:latin typeface="Microsoft Sans Serif"/>
                <a:cs typeface="Microsoft Sans Serif"/>
              </a:rPr>
              <a:t>electromagnetic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spc="70" dirty="0">
                <a:latin typeface="Microsoft Sans Serif"/>
                <a:cs typeface="Microsoft Sans Serif"/>
              </a:rPr>
              <a:t>radiation.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86984" y="3249167"/>
            <a:ext cx="5291454" cy="4750308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38291" y="306451"/>
            <a:ext cx="49777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0" dirty="0">
                <a:latin typeface="Arial"/>
                <a:cs typeface="Arial"/>
              </a:rPr>
              <a:t>Controls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30" dirty="0">
                <a:latin typeface="Arial"/>
                <a:cs typeface="Arial"/>
              </a:rPr>
              <a:t>Against</a:t>
            </a:r>
            <a:r>
              <a:rPr spc="-80" dirty="0">
                <a:latin typeface="Arial"/>
                <a:cs typeface="Arial"/>
              </a:rPr>
              <a:t> </a:t>
            </a:r>
            <a:r>
              <a:rPr spc="5" dirty="0">
                <a:latin typeface="Arial"/>
                <a:cs typeface="Arial"/>
              </a:rPr>
              <a:t>Electronics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71771" y="737616"/>
            <a:ext cx="776325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041650" y="4183760"/>
            <a:ext cx="1936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Microsoft Sans Serif"/>
                <a:cs typeface="Microsoft Sans Serif"/>
              </a:rPr>
              <a:t>Faraday</a:t>
            </a:r>
            <a:r>
              <a:rPr sz="2400" spc="-50" dirty="0">
                <a:latin typeface="Microsoft Sans Serif"/>
                <a:cs typeface="Microsoft Sans Serif"/>
              </a:rPr>
              <a:t> </a:t>
            </a:r>
            <a:r>
              <a:rPr sz="2400" spc="-60" dirty="0">
                <a:latin typeface="Microsoft Sans Serif"/>
                <a:cs typeface="Microsoft Sans Serif"/>
              </a:rPr>
              <a:t>Cage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72798" y="4183760"/>
            <a:ext cx="17405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70" dirty="0">
                <a:latin typeface="Microsoft Sans Serif"/>
                <a:cs typeface="Microsoft Sans Serif"/>
              </a:rPr>
              <a:t>White</a:t>
            </a:r>
            <a:r>
              <a:rPr sz="2400" spc="-90" dirty="0">
                <a:latin typeface="Microsoft Sans Serif"/>
                <a:cs typeface="Microsoft Sans Serif"/>
              </a:rPr>
              <a:t> </a:t>
            </a:r>
            <a:r>
              <a:rPr sz="2400" spc="40" dirty="0">
                <a:latin typeface="Microsoft Sans Serif"/>
                <a:cs typeface="Microsoft Sans Serif"/>
              </a:rPr>
              <a:t>Noise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04709" y="6685280"/>
            <a:ext cx="2023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80" dirty="0">
                <a:latin typeface="Microsoft Sans Serif"/>
                <a:cs typeface="Microsoft Sans Serif"/>
              </a:rPr>
              <a:t>Control</a:t>
            </a:r>
            <a:r>
              <a:rPr sz="2400" spc="-90" dirty="0">
                <a:latin typeface="Microsoft Sans Serif"/>
                <a:cs typeface="Microsoft Sans Serif"/>
              </a:rPr>
              <a:t> </a:t>
            </a:r>
            <a:r>
              <a:rPr sz="2400" spc="20" dirty="0">
                <a:latin typeface="Microsoft Sans Serif"/>
                <a:cs typeface="Microsoft Sans Serif"/>
              </a:rPr>
              <a:t>Zones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90444" y="2244851"/>
            <a:ext cx="2247900" cy="169621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218164" y="2333244"/>
            <a:ext cx="2247900" cy="1687067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7775695" y="5085597"/>
            <a:ext cx="895350" cy="1221105"/>
          </a:xfrm>
          <a:custGeom>
            <a:avLst/>
            <a:gdLst/>
            <a:ahLst/>
            <a:cxnLst/>
            <a:rect l="l" t="t" r="r" b="b"/>
            <a:pathLst>
              <a:path w="895350" h="1221104">
                <a:moveTo>
                  <a:pt x="97676" y="251195"/>
                </a:moveTo>
                <a:lnTo>
                  <a:pt x="95996" y="251195"/>
                </a:lnTo>
                <a:lnTo>
                  <a:pt x="58780" y="259064"/>
                </a:lnTo>
                <a:lnTo>
                  <a:pt x="28315" y="280555"/>
                </a:lnTo>
                <a:lnTo>
                  <a:pt x="7715" y="312493"/>
                </a:lnTo>
                <a:lnTo>
                  <a:pt x="94" y="351704"/>
                </a:lnTo>
                <a:lnTo>
                  <a:pt x="0" y="754825"/>
                </a:lnTo>
                <a:lnTo>
                  <a:pt x="188" y="978876"/>
                </a:lnTo>
                <a:lnTo>
                  <a:pt x="4866" y="1027651"/>
                </a:lnTo>
                <a:lnTo>
                  <a:pt x="18190" y="1073072"/>
                </a:lnTo>
                <a:lnTo>
                  <a:pt x="39236" y="1114168"/>
                </a:lnTo>
                <a:lnTo>
                  <a:pt x="67083" y="1149969"/>
                </a:lnTo>
                <a:lnTo>
                  <a:pt x="100805" y="1179503"/>
                </a:lnTo>
                <a:lnTo>
                  <a:pt x="139481" y="1201801"/>
                </a:lnTo>
                <a:lnTo>
                  <a:pt x="182187" y="1215891"/>
                </a:lnTo>
                <a:lnTo>
                  <a:pt x="228000" y="1220803"/>
                </a:lnTo>
                <a:lnTo>
                  <a:pt x="474159" y="1220803"/>
                </a:lnTo>
                <a:lnTo>
                  <a:pt x="522827" y="1215229"/>
                </a:lnTo>
                <a:lnTo>
                  <a:pt x="568519" y="1199089"/>
                </a:lnTo>
                <a:lnTo>
                  <a:pt x="598052" y="1180612"/>
                </a:lnTo>
                <a:lnTo>
                  <a:pt x="228000" y="1180612"/>
                </a:lnTo>
                <a:lnTo>
                  <a:pt x="185068" y="1175288"/>
                </a:lnTo>
                <a:lnTo>
                  <a:pt x="145621" y="1160122"/>
                </a:lnTo>
                <a:lnTo>
                  <a:pt x="110794" y="1136318"/>
                </a:lnTo>
                <a:lnTo>
                  <a:pt x="81720" y="1105082"/>
                </a:lnTo>
                <a:lnTo>
                  <a:pt x="59536" y="1067621"/>
                </a:lnTo>
                <a:lnTo>
                  <a:pt x="45374" y="1025139"/>
                </a:lnTo>
                <a:lnTo>
                  <a:pt x="40370" y="978844"/>
                </a:lnTo>
                <a:lnTo>
                  <a:pt x="40192" y="754825"/>
                </a:lnTo>
                <a:lnTo>
                  <a:pt x="40293" y="351704"/>
                </a:lnTo>
                <a:lnTo>
                  <a:pt x="44707" y="328178"/>
                </a:lnTo>
                <a:lnTo>
                  <a:pt x="56676" y="308987"/>
                </a:lnTo>
                <a:lnTo>
                  <a:pt x="74376" y="296098"/>
                </a:lnTo>
                <a:lnTo>
                  <a:pt x="95996" y="291386"/>
                </a:lnTo>
                <a:lnTo>
                  <a:pt x="193908" y="291386"/>
                </a:lnTo>
                <a:lnTo>
                  <a:pt x="193908" y="269030"/>
                </a:lnTo>
                <a:lnTo>
                  <a:pt x="153726" y="269030"/>
                </a:lnTo>
                <a:lnTo>
                  <a:pt x="141530" y="261222"/>
                </a:lnTo>
                <a:lnTo>
                  <a:pt x="127832" y="255649"/>
                </a:lnTo>
                <a:lnTo>
                  <a:pt x="113069" y="252308"/>
                </a:lnTo>
                <a:lnTo>
                  <a:pt x="97676" y="251195"/>
                </a:lnTo>
                <a:close/>
              </a:path>
              <a:path w="895350" h="1221104">
                <a:moveTo>
                  <a:pt x="872611" y="637015"/>
                </a:moveTo>
                <a:lnTo>
                  <a:pt x="771724" y="637015"/>
                </a:lnTo>
                <a:lnTo>
                  <a:pt x="790044" y="637694"/>
                </a:lnTo>
                <a:lnTo>
                  <a:pt x="807656" y="642050"/>
                </a:lnTo>
                <a:lnTo>
                  <a:pt x="824013" y="649886"/>
                </a:lnTo>
                <a:lnTo>
                  <a:pt x="838573" y="661004"/>
                </a:lnTo>
                <a:lnTo>
                  <a:pt x="839357" y="661695"/>
                </a:lnTo>
                <a:lnTo>
                  <a:pt x="849795" y="670345"/>
                </a:lnTo>
                <a:lnTo>
                  <a:pt x="637806" y="1077467"/>
                </a:lnTo>
                <a:lnTo>
                  <a:pt x="607766" y="1120486"/>
                </a:lnTo>
                <a:lnTo>
                  <a:pt x="568949" y="1152953"/>
                </a:lnTo>
                <a:lnTo>
                  <a:pt x="523649" y="1173463"/>
                </a:lnTo>
                <a:lnTo>
                  <a:pt x="474159" y="1180612"/>
                </a:lnTo>
                <a:lnTo>
                  <a:pt x="598052" y="1180612"/>
                </a:lnTo>
                <a:lnTo>
                  <a:pt x="645262" y="1138610"/>
                </a:lnTo>
                <a:lnTo>
                  <a:pt x="673451" y="1096020"/>
                </a:lnTo>
                <a:lnTo>
                  <a:pt x="892928" y="674396"/>
                </a:lnTo>
                <a:lnTo>
                  <a:pt x="895011" y="667848"/>
                </a:lnTo>
                <a:lnTo>
                  <a:pt x="894811" y="661695"/>
                </a:lnTo>
                <a:lnTo>
                  <a:pt x="894732" y="661004"/>
                </a:lnTo>
                <a:lnTo>
                  <a:pt x="892396" y="654923"/>
                </a:lnTo>
                <a:lnTo>
                  <a:pt x="887937" y="649700"/>
                </a:lnTo>
                <a:lnTo>
                  <a:pt x="872611" y="637015"/>
                </a:lnTo>
                <a:close/>
              </a:path>
              <a:path w="895350" h="1221104">
                <a:moveTo>
                  <a:pt x="628700" y="157467"/>
                </a:moveTo>
                <a:lnTo>
                  <a:pt x="554413" y="157467"/>
                </a:lnTo>
                <a:lnTo>
                  <a:pt x="576058" y="162274"/>
                </a:lnTo>
                <a:lnTo>
                  <a:pt x="593761" y="175375"/>
                </a:lnTo>
                <a:lnTo>
                  <a:pt x="605716" y="194790"/>
                </a:lnTo>
                <a:lnTo>
                  <a:pt x="610118" y="218539"/>
                </a:lnTo>
                <a:lnTo>
                  <a:pt x="610479" y="741543"/>
                </a:lnTo>
                <a:lnTo>
                  <a:pt x="615816" y="749111"/>
                </a:lnTo>
                <a:lnTo>
                  <a:pt x="631778" y="754825"/>
                </a:lnTo>
                <a:lnTo>
                  <a:pt x="640694" y="752360"/>
                </a:lnTo>
                <a:lnTo>
                  <a:pt x="702649" y="676939"/>
                </a:lnTo>
                <a:lnTo>
                  <a:pt x="650613" y="676939"/>
                </a:lnTo>
                <a:lnTo>
                  <a:pt x="650300" y="218492"/>
                </a:lnTo>
                <a:lnTo>
                  <a:pt x="642653" y="179120"/>
                </a:lnTo>
                <a:lnTo>
                  <a:pt x="628700" y="157467"/>
                </a:lnTo>
                <a:close/>
              </a:path>
              <a:path w="895350" h="1221104">
                <a:moveTo>
                  <a:pt x="768898" y="596886"/>
                </a:moveTo>
                <a:lnTo>
                  <a:pt x="717618" y="611562"/>
                </a:lnTo>
                <a:lnTo>
                  <a:pt x="676449" y="645477"/>
                </a:lnTo>
                <a:lnTo>
                  <a:pt x="650613" y="676939"/>
                </a:lnTo>
                <a:lnTo>
                  <a:pt x="702649" y="676939"/>
                </a:lnTo>
                <a:lnTo>
                  <a:pt x="707511" y="671020"/>
                </a:lnTo>
                <a:lnTo>
                  <a:pt x="720648" y="657640"/>
                </a:lnTo>
                <a:lnTo>
                  <a:pt x="736074" y="647329"/>
                </a:lnTo>
                <a:lnTo>
                  <a:pt x="753272" y="640363"/>
                </a:lnTo>
                <a:lnTo>
                  <a:pt x="771724" y="637015"/>
                </a:lnTo>
                <a:lnTo>
                  <a:pt x="872611" y="637015"/>
                </a:lnTo>
                <a:lnTo>
                  <a:pt x="865366" y="631017"/>
                </a:lnTo>
                <a:lnTo>
                  <a:pt x="844291" y="615120"/>
                </a:lnTo>
                <a:lnTo>
                  <a:pt x="820669" y="603949"/>
                </a:lnTo>
                <a:lnTo>
                  <a:pt x="795279" y="597779"/>
                </a:lnTo>
                <a:lnTo>
                  <a:pt x="768898" y="596886"/>
                </a:lnTo>
                <a:close/>
              </a:path>
              <a:path w="895350" h="1221104">
                <a:moveTo>
                  <a:pt x="476917" y="40191"/>
                </a:moveTo>
                <a:lnTo>
                  <a:pt x="402821" y="40191"/>
                </a:lnTo>
                <a:lnTo>
                  <a:pt x="424486" y="44961"/>
                </a:lnTo>
                <a:lnTo>
                  <a:pt x="442200" y="57982"/>
                </a:lnTo>
                <a:lnTo>
                  <a:pt x="454155" y="77321"/>
                </a:lnTo>
                <a:lnTo>
                  <a:pt x="458498" y="100807"/>
                </a:lnTo>
                <a:lnTo>
                  <a:pt x="458511" y="615789"/>
                </a:lnTo>
                <a:lnTo>
                  <a:pt x="460112" y="623608"/>
                </a:lnTo>
                <a:lnTo>
                  <a:pt x="464438" y="629985"/>
                </a:lnTo>
                <a:lnTo>
                  <a:pt x="470838" y="634272"/>
                </a:lnTo>
                <a:lnTo>
                  <a:pt x="478664" y="635822"/>
                </a:lnTo>
                <a:lnTo>
                  <a:pt x="486492" y="634211"/>
                </a:lnTo>
                <a:lnTo>
                  <a:pt x="492851" y="629893"/>
                </a:lnTo>
                <a:lnTo>
                  <a:pt x="497137" y="623491"/>
                </a:lnTo>
                <a:lnTo>
                  <a:pt x="498667" y="615789"/>
                </a:lnTo>
                <a:lnTo>
                  <a:pt x="498724" y="216153"/>
                </a:lnTo>
                <a:lnTo>
                  <a:pt x="503697" y="193240"/>
                </a:lnTo>
                <a:lnTo>
                  <a:pt x="515756" y="174594"/>
                </a:lnTo>
                <a:lnTo>
                  <a:pt x="533221" y="162056"/>
                </a:lnTo>
                <a:lnTo>
                  <a:pt x="554413" y="157467"/>
                </a:lnTo>
                <a:lnTo>
                  <a:pt x="628700" y="157467"/>
                </a:lnTo>
                <a:lnTo>
                  <a:pt x="621911" y="146933"/>
                </a:lnTo>
                <a:lnTo>
                  <a:pt x="606649" y="136116"/>
                </a:lnTo>
                <a:lnTo>
                  <a:pt x="497782" y="136116"/>
                </a:lnTo>
                <a:lnTo>
                  <a:pt x="497782" y="100807"/>
                </a:lnTo>
                <a:lnTo>
                  <a:pt x="490380" y="61490"/>
                </a:lnTo>
                <a:lnTo>
                  <a:pt x="476917" y="40191"/>
                </a:lnTo>
                <a:close/>
              </a:path>
              <a:path w="895350" h="1221104">
                <a:moveTo>
                  <a:pt x="344589" y="106286"/>
                </a:moveTo>
                <a:lnTo>
                  <a:pt x="249236" y="106286"/>
                </a:lnTo>
                <a:lnTo>
                  <a:pt x="270822" y="111098"/>
                </a:lnTo>
                <a:lnTo>
                  <a:pt x="288347" y="124212"/>
                </a:lnTo>
                <a:lnTo>
                  <a:pt x="300109" y="143642"/>
                </a:lnTo>
                <a:lnTo>
                  <a:pt x="304408" y="167405"/>
                </a:lnTo>
                <a:lnTo>
                  <a:pt x="304423" y="615789"/>
                </a:lnTo>
                <a:lnTo>
                  <a:pt x="305978" y="623491"/>
                </a:lnTo>
                <a:lnTo>
                  <a:pt x="310273" y="629893"/>
                </a:lnTo>
                <a:lnTo>
                  <a:pt x="316678" y="634227"/>
                </a:lnTo>
                <a:lnTo>
                  <a:pt x="324498" y="635806"/>
                </a:lnTo>
                <a:lnTo>
                  <a:pt x="332342" y="634211"/>
                </a:lnTo>
                <a:lnTo>
                  <a:pt x="338724" y="629893"/>
                </a:lnTo>
                <a:lnTo>
                  <a:pt x="342960" y="623608"/>
                </a:lnTo>
                <a:lnTo>
                  <a:pt x="344573" y="615789"/>
                </a:lnTo>
                <a:lnTo>
                  <a:pt x="344589" y="106286"/>
                </a:lnTo>
                <a:close/>
              </a:path>
              <a:path w="895350" h="1221104">
                <a:moveTo>
                  <a:pt x="193908" y="291386"/>
                </a:moveTo>
                <a:lnTo>
                  <a:pt x="97676" y="291386"/>
                </a:lnTo>
                <a:lnTo>
                  <a:pt x="119393" y="296029"/>
                </a:lnTo>
                <a:lnTo>
                  <a:pt x="137220" y="308771"/>
                </a:lnTo>
                <a:lnTo>
                  <a:pt x="149288" y="327834"/>
                </a:lnTo>
                <a:lnTo>
                  <a:pt x="153726" y="351437"/>
                </a:lnTo>
                <a:lnTo>
                  <a:pt x="153745" y="615789"/>
                </a:lnTo>
                <a:lnTo>
                  <a:pt x="155300" y="623491"/>
                </a:lnTo>
                <a:lnTo>
                  <a:pt x="159610" y="629905"/>
                </a:lnTo>
                <a:lnTo>
                  <a:pt x="165996" y="634211"/>
                </a:lnTo>
                <a:lnTo>
                  <a:pt x="173817" y="635790"/>
                </a:lnTo>
                <a:lnTo>
                  <a:pt x="181638" y="634211"/>
                </a:lnTo>
                <a:lnTo>
                  <a:pt x="188032" y="629893"/>
                </a:lnTo>
                <a:lnTo>
                  <a:pt x="192335" y="623491"/>
                </a:lnTo>
                <a:lnTo>
                  <a:pt x="193889" y="615789"/>
                </a:lnTo>
                <a:lnTo>
                  <a:pt x="193908" y="291386"/>
                </a:lnTo>
                <a:close/>
              </a:path>
              <a:path w="895350" h="1221104">
                <a:moveTo>
                  <a:pt x="249456" y="66221"/>
                </a:moveTo>
                <a:lnTo>
                  <a:pt x="212190" y="74169"/>
                </a:lnTo>
                <a:lnTo>
                  <a:pt x="181761" y="95860"/>
                </a:lnTo>
                <a:lnTo>
                  <a:pt x="161248" y="128027"/>
                </a:lnTo>
                <a:lnTo>
                  <a:pt x="153726" y="167405"/>
                </a:lnTo>
                <a:lnTo>
                  <a:pt x="153726" y="269030"/>
                </a:lnTo>
                <a:lnTo>
                  <a:pt x="193908" y="269030"/>
                </a:lnTo>
                <a:lnTo>
                  <a:pt x="193908" y="167405"/>
                </a:lnTo>
                <a:lnTo>
                  <a:pt x="198209" y="143642"/>
                </a:lnTo>
                <a:lnTo>
                  <a:pt x="209988" y="124212"/>
                </a:lnTo>
                <a:lnTo>
                  <a:pt x="227560" y="111098"/>
                </a:lnTo>
                <a:lnTo>
                  <a:pt x="249236" y="106286"/>
                </a:lnTo>
                <a:lnTo>
                  <a:pt x="344589" y="106286"/>
                </a:lnTo>
                <a:lnTo>
                  <a:pt x="344595" y="100807"/>
                </a:lnTo>
                <a:lnTo>
                  <a:pt x="347396" y="86065"/>
                </a:lnTo>
                <a:lnTo>
                  <a:pt x="306213" y="86065"/>
                </a:lnTo>
                <a:lnTo>
                  <a:pt x="293422" y="77575"/>
                </a:lnTo>
                <a:lnTo>
                  <a:pt x="279500" y="71368"/>
                </a:lnTo>
                <a:lnTo>
                  <a:pt x="264745" y="67549"/>
                </a:lnTo>
                <a:lnTo>
                  <a:pt x="249456" y="66221"/>
                </a:lnTo>
                <a:close/>
              </a:path>
              <a:path w="895350" h="1221104">
                <a:moveTo>
                  <a:pt x="553911" y="117245"/>
                </a:moveTo>
                <a:lnTo>
                  <a:pt x="538865" y="118524"/>
                </a:lnTo>
                <a:lnTo>
                  <a:pt x="524663" y="122229"/>
                </a:lnTo>
                <a:lnTo>
                  <a:pt x="511053" y="128160"/>
                </a:lnTo>
                <a:lnTo>
                  <a:pt x="497782" y="136116"/>
                </a:lnTo>
                <a:lnTo>
                  <a:pt x="606649" y="136116"/>
                </a:lnTo>
                <a:lnTo>
                  <a:pt x="591267" y="125214"/>
                </a:lnTo>
                <a:lnTo>
                  <a:pt x="553911" y="117245"/>
                </a:lnTo>
                <a:close/>
              </a:path>
              <a:path w="895350" h="1221104">
                <a:moveTo>
                  <a:pt x="402821" y="0"/>
                </a:moveTo>
                <a:lnTo>
                  <a:pt x="401048" y="0"/>
                </a:lnTo>
                <a:lnTo>
                  <a:pt x="366927" y="6588"/>
                </a:lnTo>
                <a:lnTo>
                  <a:pt x="338191" y="24740"/>
                </a:lnTo>
                <a:lnTo>
                  <a:pt x="317174" y="52039"/>
                </a:lnTo>
                <a:lnTo>
                  <a:pt x="306213" y="86065"/>
                </a:lnTo>
                <a:lnTo>
                  <a:pt x="347396" y="86065"/>
                </a:lnTo>
                <a:lnTo>
                  <a:pt x="349091" y="77142"/>
                </a:lnTo>
                <a:lnTo>
                  <a:pt x="361300" y="57874"/>
                </a:lnTo>
                <a:lnTo>
                  <a:pt x="379267" y="44927"/>
                </a:lnTo>
                <a:lnTo>
                  <a:pt x="401048" y="40191"/>
                </a:lnTo>
                <a:lnTo>
                  <a:pt x="476917" y="40191"/>
                </a:lnTo>
                <a:lnTo>
                  <a:pt x="470131" y="29456"/>
                </a:lnTo>
                <a:lnTo>
                  <a:pt x="439967" y="7895"/>
                </a:lnTo>
                <a:lnTo>
                  <a:pt x="4028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70626" y="4131945"/>
            <a:ext cx="47155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70" dirty="0">
                <a:solidFill>
                  <a:srgbClr val="FFFFFF"/>
                </a:solidFill>
                <a:latin typeface="Arial"/>
                <a:cs typeface="Arial"/>
              </a:rPr>
              <a:t>Network</a:t>
            </a:r>
            <a:r>
              <a:rPr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40" dirty="0">
                <a:solidFill>
                  <a:srgbClr val="FFFFFF"/>
                </a:solidFill>
                <a:latin typeface="Arial"/>
                <a:cs typeface="Arial"/>
              </a:rPr>
              <a:t>Security</a:t>
            </a:r>
            <a:r>
              <a:rPr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30" dirty="0">
                <a:solidFill>
                  <a:srgbClr val="FFFFFF"/>
                </a:solidFill>
                <a:latin typeface="Arial"/>
                <a:cs typeface="Arial"/>
              </a:rPr>
              <a:t>Controls</a:t>
            </a: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75096" y="260730"/>
            <a:ext cx="43053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5" dirty="0">
                <a:latin typeface="Arial"/>
                <a:cs typeface="Arial"/>
              </a:rPr>
              <a:t>Network-Based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40" dirty="0">
                <a:latin typeface="Arial"/>
                <a:cs typeface="Arial"/>
              </a:rPr>
              <a:t>Security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48428" y="694944"/>
            <a:ext cx="6416039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395465" y="5894323"/>
            <a:ext cx="44424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latin typeface="Microsoft Sans Serif"/>
                <a:cs typeface="Microsoft Sans Serif"/>
              </a:rPr>
              <a:t>Prevents</a:t>
            </a:r>
            <a:r>
              <a:rPr sz="2200" spc="-25" dirty="0">
                <a:latin typeface="Microsoft Sans Serif"/>
                <a:cs typeface="Microsoft Sans Serif"/>
              </a:rPr>
              <a:t> </a:t>
            </a:r>
            <a:r>
              <a:rPr sz="2200" spc="100" dirty="0">
                <a:latin typeface="Microsoft Sans Serif"/>
                <a:cs typeface="Microsoft Sans Serif"/>
              </a:rPr>
              <a:t>computer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105" dirty="0">
                <a:latin typeface="Microsoft Sans Serif"/>
                <a:cs typeface="Microsoft Sans Serif"/>
              </a:rPr>
              <a:t>network</a:t>
            </a:r>
            <a:r>
              <a:rPr sz="2200" spc="-35" dirty="0">
                <a:latin typeface="Microsoft Sans Serif"/>
                <a:cs typeface="Microsoft Sans Serif"/>
              </a:rPr>
              <a:t> </a:t>
            </a:r>
            <a:r>
              <a:rPr sz="2200" spc="114" dirty="0">
                <a:latin typeface="Microsoft Sans Serif"/>
                <a:cs typeface="Microsoft Sans Serif"/>
              </a:rPr>
              <a:t>from: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617976" y="2805683"/>
            <a:ext cx="9561830" cy="4857750"/>
            <a:chOff x="3617976" y="2805683"/>
            <a:chExt cx="9561830" cy="4857750"/>
          </a:xfrm>
        </p:grpSpPr>
        <p:sp>
          <p:nvSpPr>
            <p:cNvPr id="6" name="object 6"/>
            <p:cNvSpPr/>
            <p:nvPr/>
          </p:nvSpPr>
          <p:spPr>
            <a:xfrm>
              <a:off x="3914394" y="5252466"/>
              <a:ext cx="1412875" cy="1225550"/>
            </a:xfrm>
            <a:custGeom>
              <a:avLst/>
              <a:gdLst/>
              <a:ahLst/>
              <a:cxnLst/>
              <a:rect l="l" t="t" r="r" b="b"/>
              <a:pathLst>
                <a:path w="1412875" h="1225550">
                  <a:moveTo>
                    <a:pt x="1412747" y="1225169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37026" y="4955285"/>
              <a:ext cx="439420" cy="448309"/>
            </a:xfrm>
            <a:custGeom>
              <a:avLst/>
              <a:gdLst/>
              <a:ahLst/>
              <a:cxnLst/>
              <a:rect l="l" t="t" r="r" b="b"/>
              <a:pathLst>
                <a:path w="439420" h="448310">
                  <a:moveTo>
                    <a:pt x="219456" y="0"/>
                  </a:moveTo>
                  <a:lnTo>
                    <a:pt x="175240" y="4552"/>
                  </a:lnTo>
                  <a:lnTo>
                    <a:pt x="134052" y="17609"/>
                  </a:lnTo>
                  <a:lnTo>
                    <a:pt x="96775" y="38268"/>
                  </a:lnTo>
                  <a:lnTo>
                    <a:pt x="64293" y="65627"/>
                  </a:lnTo>
                  <a:lnTo>
                    <a:pt x="37491" y="98784"/>
                  </a:lnTo>
                  <a:lnTo>
                    <a:pt x="17252" y="136838"/>
                  </a:lnTo>
                  <a:lnTo>
                    <a:pt x="4460" y="178886"/>
                  </a:lnTo>
                  <a:lnTo>
                    <a:pt x="0" y="224027"/>
                  </a:lnTo>
                  <a:lnTo>
                    <a:pt x="4460" y="269169"/>
                  </a:lnTo>
                  <a:lnTo>
                    <a:pt x="17252" y="311217"/>
                  </a:lnTo>
                  <a:lnTo>
                    <a:pt x="37491" y="349271"/>
                  </a:lnTo>
                  <a:lnTo>
                    <a:pt x="64293" y="382428"/>
                  </a:lnTo>
                  <a:lnTo>
                    <a:pt x="96775" y="409787"/>
                  </a:lnTo>
                  <a:lnTo>
                    <a:pt x="134052" y="430446"/>
                  </a:lnTo>
                  <a:lnTo>
                    <a:pt x="175240" y="443503"/>
                  </a:lnTo>
                  <a:lnTo>
                    <a:pt x="219456" y="448055"/>
                  </a:lnTo>
                  <a:lnTo>
                    <a:pt x="263671" y="443503"/>
                  </a:lnTo>
                  <a:lnTo>
                    <a:pt x="304859" y="430446"/>
                  </a:lnTo>
                  <a:lnTo>
                    <a:pt x="342136" y="409787"/>
                  </a:lnTo>
                  <a:lnTo>
                    <a:pt x="374618" y="382428"/>
                  </a:lnTo>
                  <a:lnTo>
                    <a:pt x="401420" y="349271"/>
                  </a:lnTo>
                  <a:lnTo>
                    <a:pt x="421659" y="311217"/>
                  </a:lnTo>
                  <a:lnTo>
                    <a:pt x="434451" y="269169"/>
                  </a:lnTo>
                  <a:lnTo>
                    <a:pt x="438912" y="224027"/>
                  </a:lnTo>
                  <a:lnTo>
                    <a:pt x="434451" y="178886"/>
                  </a:lnTo>
                  <a:lnTo>
                    <a:pt x="421659" y="136838"/>
                  </a:lnTo>
                  <a:lnTo>
                    <a:pt x="401420" y="98784"/>
                  </a:lnTo>
                  <a:lnTo>
                    <a:pt x="374618" y="65627"/>
                  </a:lnTo>
                  <a:lnTo>
                    <a:pt x="342136" y="38268"/>
                  </a:lnTo>
                  <a:lnTo>
                    <a:pt x="304859" y="17609"/>
                  </a:lnTo>
                  <a:lnTo>
                    <a:pt x="263671" y="4552"/>
                  </a:lnTo>
                  <a:lnTo>
                    <a:pt x="219456" y="0"/>
                  </a:lnTo>
                  <a:close/>
                </a:path>
              </a:pathLst>
            </a:custGeom>
            <a:solidFill>
              <a:srgbClr val="F5A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637026" y="3862577"/>
              <a:ext cx="3051810" cy="1541145"/>
            </a:xfrm>
            <a:custGeom>
              <a:avLst/>
              <a:gdLst/>
              <a:ahLst/>
              <a:cxnLst/>
              <a:rect l="l" t="t" r="r" b="b"/>
              <a:pathLst>
                <a:path w="3051809" h="1541145">
                  <a:moveTo>
                    <a:pt x="0" y="1316736"/>
                  </a:moveTo>
                  <a:lnTo>
                    <a:pt x="4460" y="1271594"/>
                  </a:lnTo>
                  <a:lnTo>
                    <a:pt x="17252" y="1229546"/>
                  </a:lnTo>
                  <a:lnTo>
                    <a:pt x="37491" y="1191492"/>
                  </a:lnTo>
                  <a:lnTo>
                    <a:pt x="64293" y="1158335"/>
                  </a:lnTo>
                  <a:lnTo>
                    <a:pt x="96775" y="1130976"/>
                  </a:lnTo>
                  <a:lnTo>
                    <a:pt x="134052" y="1110317"/>
                  </a:lnTo>
                  <a:lnTo>
                    <a:pt x="175240" y="1097260"/>
                  </a:lnTo>
                  <a:lnTo>
                    <a:pt x="219456" y="1092708"/>
                  </a:lnTo>
                  <a:lnTo>
                    <a:pt x="263671" y="1097260"/>
                  </a:lnTo>
                  <a:lnTo>
                    <a:pt x="304859" y="1110317"/>
                  </a:lnTo>
                  <a:lnTo>
                    <a:pt x="342136" y="1130976"/>
                  </a:lnTo>
                  <a:lnTo>
                    <a:pt x="374618" y="1158335"/>
                  </a:lnTo>
                  <a:lnTo>
                    <a:pt x="401420" y="1191492"/>
                  </a:lnTo>
                  <a:lnTo>
                    <a:pt x="421659" y="1229546"/>
                  </a:lnTo>
                  <a:lnTo>
                    <a:pt x="434451" y="1271594"/>
                  </a:lnTo>
                  <a:lnTo>
                    <a:pt x="438912" y="1316736"/>
                  </a:lnTo>
                  <a:lnTo>
                    <a:pt x="434451" y="1361877"/>
                  </a:lnTo>
                  <a:lnTo>
                    <a:pt x="421659" y="1403925"/>
                  </a:lnTo>
                  <a:lnTo>
                    <a:pt x="401420" y="1441979"/>
                  </a:lnTo>
                  <a:lnTo>
                    <a:pt x="374618" y="1475136"/>
                  </a:lnTo>
                  <a:lnTo>
                    <a:pt x="342136" y="1502495"/>
                  </a:lnTo>
                  <a:lnTo>
                    <a:pt x="304859" y="1523154"/>
                  </a:lnTo>
                  <a:lnTo>
                    <a:pt x="263671" y="1536211"/>
                  </a:lnTo>
                  <a:lnTo>
                    <a:pt x="219456" y="1540764"/>
                  </a:lnTo>
                  <a:lnTo>
                    <a:pt x="175240" y="1536211"/>
                  </a:lnTo>
                  <a:lnTo>
                    <a:pt x="134052" y="1523154"/>
                  </a:lnTo>
                  <a:lnTo>
                    <a:pt x="96775" y="1502495"/>
                  </a:lnTo>
                  <a:lnTo>
                    <a:pt x="64293" y="1475136"/>
                  </a:lnTo>
                  <a:lnTo>
                    <a:pt x="37491" y="1441979"/>
                  </a:lnTo>
                  <a:lnTo>
                    <a:pt x="17252" y="1403925"/>
                  </a:lnTo>
                  <a:lnTo>
                    <a:pt x="4460" y="1361877"/>
                  </a:lnTo>
                  <a:lnTo>
                    <a:pt x="0" y="1316736"/>
                  </a:lnTo>
                  <a:close/>
                </a:path>
                <a:path w="3051809" h="1541145">
                  <a:moveTo>
                    <a:pt x="3051555" y="1501267"/>
                  </a:moveTo>
                  <a:lnTo>
                    <a:pt x="2122932" y="0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76494" y="3556253"/>
              <a:ext cx="439420" cy="448309"/>
            </a:xfrm>
            <a:custGeom>
              <a:avLst/>
              <a:gdLst/>
              <a:ahLst/>
              <a:cxnLst/>
              <a:rect l="l" t="t" r="r" b="b"/>
              <a:pathLst>
                <a:path w="439420" h="448310">
                  <a:moveTo>
                    <a:pt x="219455" y="0"/>
                  </a:moveTo>
                  <a:lnTo>
                    <a:pt x="175240" y="4552"/>
                  </a:lnTo>
                  <a:lnTo>
                    <a:pt x="134052" y="17609"/>
                  </a:lnTo>
                  <a:lnTo>
                    <a:pt x="96775" y="38268"/>
                  </a:lnTo>
                  <a:lnTo>
                    <a:pt x="64293" y="65627"/>
                  </a:lnTo>
                  <a:lnTo>
                    <a:pt x="37491" y="98784"/>
                  </a:lnTo>
                  <a:lnTo>
                    <a:pt x="17252" y="136838"/>
                  </a:lnTo>
                  <a:lnTo>
                    <a:pt x="4460" y="178886"/>
                  </a:lnTo>
                  <a:lnTo>
                    <a:pt x="0" y="224028"/>
                  </a:lnTo>
                  <a:lnTo>
                    <a:pt x="4460" y="269169"/>
                  </a:lnTo>
                  <a:lnTo>
                    <a:pt x="17252" y="311217"/>
                  </a:lnTo>
                  <a:lnTo>
                    <a:pt x="37491" y="349271"/>
                  </a:lnTo>
                  <a:lnTo>
                    <a:pt x="64293" y="382428"/>
                  </a:lnTo>
                  <a:lnTo>
                    <a:pt x="96775" y="409787"/>
                  </a:lnTo>
                  <a:lnTo>
                    <a:pt x="134052" y="430446"/>
                  </a:lnTo>
                  <a:lnTo>
                    <a:pt x="175240" y="443503"/>
                  </a:lnTo>
                  <a:lnTo>
                    <a:pt x="219455" y="448056"/>
                  </a:lnTo>
                  <a:lnTo>
                    <a:pt x="263671" y="443503"/>
                  </a:lnTo>
                  <a:lnTo>
                    <a:pt x="304859" y="430446"/>
                  </a:lnTo>
                  <a:lnTo>
                    <a:pt x="342136" y="409787"/>
                  </a:lnTo>
                  <a:lnTo>
                    <a:pt x="374618" y="382428"/>
                  </a:lnTo>
                  <a:lnTo>
                    <a:pt x="401420" y="349271"/>
                  </a:lnTo>
                  <a:lnTo>
                    <a:pt x="421659" y="311217"/>
                  </a:lnTo>
                  <a:lnTo>
                    <a:pt x="434451" y="269169"/>
                  </a:lnTo>
                  <a:lnTo>
                    <a:pt x="438911" y="224028"/>
                  </a:lnTo>
                  <a:lnTo>
                    <a:pt x="434451" y="178886"/>
                  </a:lnTo>
                  <a:lnTo>
                    <a:pt x="421659" y="136838"/>
                  </a:lnTo>
                  <a:lnTo>
                    <a:pt x="401420" y="98784"/>
                  </a:lnTo>
                  <a:lnTo>
                    <a:pt x="374618" y="65627"/>
                  </a:lnTo>
                  <a:lnTo>
                    <a:pt x="342136" y="38268"/>
                  </a:lnTo>
                  <a:lnTo>
                    <a:pt x="304859" y="17609"/>
                  </a:lnTo>
                  <a:lnTo>
                    <a:pt x="263671" y="4552"/>
                  </a:lnTo>
                  <a:lnTo>
                    <a:pt x="219455" y="0"/>
                  </a:lnTo>
                  <a:close/>
                </a:path>
              </a:pathLst>
            </a:custGeom>
            <a:solidFill>
              <a:srgbClr val="A4C2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76494" y="3141725"/>
              <a:ext cx="2973705" cy="1774189"/>
            </a:xfrm>
            <a:custGeom>
              <a:avLst/>
              <a:gdLst/>
              <a:ahLst/>
              <a:cxnLst/>
              <a:rect l="l" t="t" r="r" b="b"/>
              <a:pathLst>
                <a:path w="2973704" h="1774189">
                  <a:moveTo>
                    <a:pt x="0" y="638556"/>
                  </a:moveTo>
                  <a:lnTo>
                    <a:pt x="4460" y="593414"/>
                  </a:lnTo>
                  <a:lnTo>
                    <a:pt x="17252" y="551366"/>
                  </a:lnTo>
                  <a:lnTo>
                    <a:pt x="37491" y="513312"/>
                  </a:lnTo>
                  <a:lnTo>
                    <a:pt x="64293" y="480155"/>
                  </a:lnTo>
                  <a:lnTo>
                    <a:pt x="96775" y="452796"/>
                  </a:lnTo>
                  <a:lnTo>
                    <a:pt x="134052" y="432137"/>
                  </a:lnTo>
                  <a:lnTo>
                    <a:pt x="175240" y="419080"/>
                  </a:lnTo>
                  <a:lnTo>
                    <a:pt x="219455" y="414527"/>
                  </a:lnTo>
                  <a:lnTo>
                    <a:pt x="263671" y="419080"/>
                  </a:lnTo>
                  <a:lnTo>
                    <a:pt x="304859" y="432137"/>
                  </a:lnTo>
                  <a:lnTo>
                    <a:pt x="342136" y="452796"/>
                  </a:lnTo>
                  <a:lnTo>
                    <a:pt x="374618" y="480155"/>
                  </a:lnTo>
                  <a:lnTo>
                    <a:pt x="401420" y="513312"/>
                  </a:lnTo>
                  <a:lnTo>
                    <a:pt x="421659" y="551366"/>
                  </a:lnTo>
                  <a:lnTo>
                    <a:pt x="434451" y="593414"/>
                  </a:lnTo>
                  <a:lnTo>
                    <a:pt x="438911" y="638556"/>
                  </a:lnTo>
                  <a:lnTo>
                    <a:pt x="434451" y="683697"/>
                  </a:lnTo>
                  <a:lnTo>
                    <a:pt x="421659" y="725745"/>
                  </a:lnTo>
                  <a:lnTo>
                    <a:pt x="401420" y="763799"/>
                  </a:lnTo>
                  <a:lnTo>
                    <a:pt x="374618" y="796956"/>
                  </a:lnTo>
                  <a:lnTo>
                    <a:pt x="342136" y="824315"/>
                  </a:lnTo>
                  <a:lnTo>
                    <a:pt x="304859" y="844974"/>
                  </a:lnTo>
                  <a:lnTo>
                    <a:pt x="263671" y="858031"/>
                  </a:lnTo>
                  <a:lnTo>
                    <a:pt x="219455" y="862584"/>
                  </a:lnTo>
                  <a:lnTo>
                    <a:pt x="175240" y="858031"/>
                  </a:lnTo>
                  <a:lnTo>
                    <a:pt x="134052" y="844974"/>
                  </a:lnTo>
                  <a:lnTo>
                    <a:pt x="96775" y="824315"/>
                  </a:lnTo>
                  <a:lnTo>
                    <a:pt x="64293" y="796956"/>
                  </a:lnTo>
                  <a:lnTo>
                    <a:pt x="37491" y="763799"/>
                  </a:lnTo>
                  <a:lnTo>
                    <a:pt x="17252" y="725745"/>
                  </a:lnTo>
                  <a:lnTo>
                    <a:pt x="4460" y="683697"/>
                  </a:lnTo>
                  <a:lnTo>
                    <a:pt x="0" y="638556"/>
                  </a:lnTo>
                  <a:close/>
                </a:path>
                <a:path w="2973704" h="1774189">
                  <a:moveTo>
                    <a:pt x="2973324" y="1773682"/>
                  </a:moveTo>
                  <a:lnTo>
                    <a:pt x="2973324" y="0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18170" y="2824733"/>
              <a:ext cx="437515" cy="448309"/>
            </a:xfrm>
            <a:custGeom>
              <a:avLst/>
              <a:gdLst/>
              <a:ahLst/>
              <a:cxnLst/>
              <a:rect l="l" t="t" r="r" b="b"/>
              <a:pathLst>
                <a:path w="437515" h="448310">
                  <a:moveTo>
                    <a:pt x="218694" y="0"/>
                  </a:moveTo>
                  <a:lnTo>
                    <a:pt x="174620" y="4552"/>
                  </a:lnTo>
                  <a:lnTo>
                    <a:pt x="133570" y="17609"/>
                  </a:lnTo>
                  <a:lnTo>
                    <a:pt x="96422" y="38268"/>
                  </a:lnTo>
                  <a:lnTo>
                    <a:pt x="64055" y="65627"/>
                  </a:lnTo>
                  <a:lnTo>
                    <a:pt x="37350" y="98784"/>
                  </a:lnTo>
                  <a:lnTo>
                    <a:pt x="17186" y="136838"/>
                  </a:lnTo>
                  <a:lnTo>
                    <a:pt x="4443" y="178886"/>
                  </a:lnTo>
                  <a:lnTo>
                    <a:pt x="0" y="224027"/>
                  </a:lnTo>
                  <a:lnTo>
                    <a:pt x="4443" y="269169"/>
                  </a:lnTo>
                  <a:lnTo>
                    <a:pt x="17186" y="311217"/>
                  </a:lnTo>
                  <a:lnTo>
                    <a:pt x="37350" y="349271"/>
                  </a:lnTo>
                  <a:lnTo>
                    <a:pt x="64055" y="382428"/>
                  </a:lnTo>
                  <a:lnTo>
                    <a:pt x="96422" y="409787"/>
                  </a:lnTo>
                  <a:lnTo>
                    <a:pt x="133570" y="430446"/>
                  </a:lnTo>
                  <a:lnTo>
                    <a:pt x="174620" y="443503"/>
                  </a:lnTo>
                  <a:lnTo>
                    <a:pt x="218694" y="448055"/>
                  </a:lnTo>
                  <a:lnTo>
                    <a:pt x="262767" y="443503"/>
                  </a:lnTo>
                  <a:lnTo>
                    <a:pt x="303817" y="430446"/>
                  </a:lnTo>
                  <a:lnTo>
                    <a:pt x="340965" y="409787"/>
                  </a:lnTo>
                  <a:lnTo>
                    <a:pt x="373332" y="382428"/>
                  </a:lnTo>
                  <a:lnTo>
                    <a:pt x="400037" y="349271"/>
                  </a:lnTo>
                  <a:lnTo>
                    <a:pt x="420201" y="311217"/>
                  </a:lnTo>
                  <a:lnTo>
                    <a:pt x="432944" y="269169"/>
                  </a:lnTo>
                  <a:lnTo>
                    <a:pt x="437387" y="224027"/>
                  </a:lnTo>
                  <a:lnTo>
                    <a:pt x="432944" y="178886"/>
                  </a:lnTo>
                  <a:lnTo>
                    <a:pt x="420201" y="136838"/>
                  </a:lnTo>
                  <a:lnTo>
                    <a:pt x="400037" y="98784"/>
                  </a:lnTo>
                  <a:lnTo>
                    <a:pt x="373332" y="65627"/>
                  </a:lnTo>
                  <a:lnTo>
                    <a:pt x="340965" y="38268"/>
                  </a:lnTo>
                  <a:lnTo>
                    <a:pt x="303817" y="17609"/>
                  </a:lnTo>
                  <a:lnTo>
                    <a:pt x="262767" y="4552"/>
                  </a:lnTo>
                  <a:lnTo>
                    <a:pt x="218694" y="0"/>
                  </a:lnTo>
                  <a:close/>
                </a:path>
              </a:pathLst>
            </a:custGeom>
            <a:solidFill>
              <a:srgbClr val="9CB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18170" y="2824733"/>
              <a:ext cx="2855595" cy="2501265"/>
            </a:xfrm>
            <a:custGeom>
              <a:avLst/>
              <a:gdLst/>
              <a:ahLst/>
              <a:cxnLst/>
              <a:rect l="l" t="t" r="r" b="b"/>
              <a:pathLst>
                <a:path w="2855595" h="2501265">
                  <a:moveTo>
                    <a:pt x="0" y="224027"/>
                  </a:moveTo>
                  <a:lnTo>
                    <a:pt x="4443" y="178886"/>
                  </a:lnTo>
                  <a:lnTo>
                    <a:pt x="17186" y="136838"/>
                  </a:lnTo>
                  <a:lnTo>
                    <a:pt x="37350" y="98784"/>
                  </a:lnTo>
                  <a:lnTo>
                    <a:pt x="64055" y="65627"/>
                  </a:lnTo>
                  <a:lnTo>
                    <a:pt x="96422" y="38268"/>
                  </a:lnTo>
                  <a:lnTo>
                    <a:pt x="133570" y="17609"/>
                  </a:lnTo>
                  <a:lnTo>
                    <a:pt x="174620" y="4552"/>
                  </a:lnTo>
                  <a:lnTo>
                    <a:pt x="218694" y="0"/>
                  </a:lnTo>
                  <a:lnTo>
                    <a:pt x="262767" y="4552"/>
                  </a:lnTo>
                  <a:lnTo>
                    <a:pt x="303817" y="17609"/>
                  </a:lnTo>
                  <a:lnTo>
                    <a:pt x="340965" y="38268"/>
                  </a:lnTo>
                  <a:lnTo>
                    <a:pt x="373332" y="65627"/>
                  </a:lnTo>
                  <a:lnTo>
                    <a:pt x="400037" y="98784"/>
                  </a:lnTo>
                  <a:lnTo>
                    <a:pt x="420201" y="136838"/>
                  </a:lnTo>
                  <a:lnTo>
                    <a:pt x="432944" y="178886"/>
                  </a:lnTo>
                  <a:lnTo>
                    <a:pt x="437387" y="224027"/>
                  </a:lnTo>
                  <a:lnTo>
                    <a:pt x="432944" y="269169"/>
                  </a:lnTo>
                  <a:lnTo>
                    <a:pt x="420201" y="311217"/>
                  </a:lnTo>
                  <a:lnTo>
                    <a:pt x="400037" y="349271"/>
                  </a:lnTo>
                  <a:lnTo>
                    <a:pt x="373332" y="382428"/>
                  </a:lnTo>
                  <a:lnTo>
                    <a:pt x="340965" y="409787"/>
                  </a:lnTo>
                  <a:lnTo>
                    <a:pt x="303817" y="430446"/>
                  </a:lnTo>
                  <a:lnTo>
                    <a:pt x="262767" y="443503"/>
                  </a:lnTo>
                  <a:lnTo>
                    <a:pt x="218694" y="448055"/>
                  </a:lnTo>
                  <a:lnTo>
                    <a:pt x="174620" y="443503"/>
                  </a:lnTo>
                  <a:lnTo>
                    <a:pt x="133570" y="430446"/>
                  </a:lnTo>
                  <a:lnTo>
                    <a:pt x="96422" y="409787"/>
                  </a:lnTo>
                  <a:lnTo>
                    <a:pt x="64055" y="382428"/>
                  </a:lnTo>
                  <a:lnTo>
                    <a:pt x="37350" y="349271"/>
                  </a:lnTo>
                  <a:lnTo>
                    <a:pt x="17186" y="311217"/>
                  </a:lnTo>
                  <a:lnTo>
                    <a:pt x="4443" y="269169"/>
                  </a:lnTo>
                  <a:lnTo>
                    <a:pt x="0" y="224027"/>
                  </a:lnTo>
                  <a:close/>
                </a:path>
                <a:path w="2855595" h="2501265">
                  <a:moveTo>
                    <a:pt x="2040635" y="2501011"/>
                  </a:moveTo>
                  <a:lnTo>
                    <a:pt x="2855213" y="920495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921745" y="3393185"/>
              <a:ext cx="439420" cy="448309"/>
            </a:xfrm>
            <a:custGeom>
              <a:avLst/>
              <a:gdLst/>
              <a:ahLst/>
              <a:cxnLst/>
              <a:rect l="l" t="t" r="r" b="b"/>
              <a:pathLst>
                <a:path w="439420" h="448310">
                  <a:moveTo>
                    <a:pt x="219455" y="0"/>
                  </a:moveTo>
                  <a:lnTo>
                    <a:pt x="175240" y="4552"/>
                  </a:lnTo>
                  <a:lnTo>
                    <a:pt x="134052" y="17609"/>
                  </a:lnTo>
                  <a:lnTo>
                    <a:pt x="96775" y="38268"/>
                  </a:lnTo>
                  <a:lnTo>
                    <a:pt x="64293" y="65627"/>
                  </a:lnTo>
                  <a:lnTo>
                    <a:pt x="37491" y="98784"/>
                  </a:lnTo>
                  <a:lnTo>
                    <a:pt x="17252" y="136838"/>
                  </a:lnTo>
                  <a:lnTo>
                    <a:pt x="4460" y="178886"/>
                  </a:lnTo>
                  <a:lnTo>
                    <a:pt x="0" y="224027"/>
                  </a:lnTo>
                  <a:lnTo>
                    <a:pt x="4460" y="269169"/>
                  </a:lnTo>
                  <a:lnTo>
                    <a:pt x="17252" y="311217"/>
                  </a:lnTo>
                  <a:lnTo>
                    <a:pt x="37491" y="349271"/>
                  </a:lnTo>
                  <a:lnTo>
                    <a:pt x="64293" y="382428"/>
                  </a:lnTo>
                  <a:lnTo>
                    <a:pt x="96775" y="409787"/>
                  </a:lnTo>
                  <a:lnTo>
                    <a:pt x="134052" y="430446"/>
                  </a:lnTo>
                  <a:lnTo>
                    <a:pt x="175240" y="443503"/>
                  </a:lnTo>
                  <a:lnTo>
                    <a:pt x="219455" y="448055"/>
                  </a:lnTo>
                  <a:lnTo>
                    <a:pt x="263671" y="443503"/>
                  </a:lnTo>
                  <a:lnTo>
                    <a:pt x="304859" y="430446"/>
                  </a:lnTo>
                  <a:lnTo>
                    <a:pt x="342136" y="409787"/>
                  </a:lnTo>
                  <a:lnTo>
                    <a:pt x="374618" y="382428"/>
                  </a:lnTo>
                  <a:lnTo>
                    <a:pt x="401420" y="349271"/>
                  </a:lnTo>
                  <a:lnTo>
                    <a:pt x="421659" y="311217"/>
                  </a:lnTo>
                  <a:lnTo>
                    <a:pt x="434451" y="269169"/>
                  </a:lnTo>
                  <a:lnTo>
                    <a:pt x="438911" y="224027"/>
                  </a:lnTo>
                  <a:lnTo>
                    <a:pt x="434451" y="178886"/>
                  </a:lnTo>
                  <a:lnTo>
                    <a:pt x="421659" y="136838"/>
                  </a:lnTo>
                  <a:lnTo>
                    <a:pt x="401420" y="98784"/>
                  </a:lnTo>
                  <a:lnTo>
                    <a:pt x="374618" y="65627"/>
                  </a:lnTo>
                  <a:lnTo>
                    <a:pt x="342136" y="38268"/>
                  </a:lnTo>
                  <a:lnTo>
                    <a:pt x="304859" y="17609"/>
                  </a:lnTo>
                  <a:lnTo>
                    <a:pt x="263671" y="4552"/>
                  </a:lnTo>
                  <a:lnTo>
                    <a:pt x="219455" y="0"/>
                  </a:lnTo>
                  <a:close/>
                </a:path>
              </a:pathLst>
            </a:custGeom>
            <a:solidFill>
              <a:srgbClr val="D960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921745" y="3393185"/>
              <a:ext cx="1930400" cy="3104515"/>
            </a:xfrm>
            <a:custGeom>
              <a:avLst/>
              <a:gdLst/>
              <a:ahLst/>
              <a:cxnLst/>
              <a:rect l="l" t="t" r="r" b="b"/>
              <a:pathLst>
                <a:path w="1930400" h="3104515">
                  <a:moveTo>
                    <a:pt x="0" y="224027"/>
                  </a:moveTo>
                  <a:lnTo>
                    <a:pt x="4460" y="178886"/>
                  </a:lnTo>
                  <a:lnTo>
                    <a:pt x="17252" y="136838"/>
                  </a:lnTo>
                  <a:lnTo>
                    <a:pt x="37491" y="98784"/>
                  </a:lnTo>
                  <a:lnTo>
                    <a:pt x="64293" y="65627"/>
                  </a:lnTo>
                  <a:lnTo>
                    <a:pt x="96775" y="38268"/>
                  </a:lnTo>
                  <a:lnTo>
                    <a:pt x="134052" y="17609"/>
                  </a:lnTo>
                  <a:lnTo>
                    <a:pt x="175240" y="4552"/>
                  </a:lnTo>
                  <a:lnTo>
                    <a:pt x="219455" y="0"/>
                  </a:lnTo>
                  <a:lnTo>
                    <a:pt x="263671" y="4552"/>
                  </a:lnTo>
                  <a:lnTo>
                    <a:pt x="304859" y="17609"/>
                  </a:lnTo>
                  <a:lnTo>
                    <a:pt x="342136" y="38268"/>
                  </a:lnTo>
                  <a:lnTo>
                    <a:pt x="374618" y="65627"/>
                  </a:lnTo>
                  <a:lnTo>
                    <a:pt x="401420" y="98784"/>
                  </a:lnTo>
                  <a:lnTo>
                    <a:pt x="421659" y="136838"/>
                  </a:lnTo>
                  <a:lnTo>
                    <a:pt x="434451" y="178886"/>
                  </a:lnTo>
                  <a:lnTo>
                    <a:pt x="438911" y="224027"/>
                  </a:lnTo>
                  <a:lnTo>
                    <a:pt x="434451" y="269169"/>
                  </a:lnTo>
                  <a:lnTo>
                    <a:pt x="421659" y="311217"/>
                  </a:lnTo>
                  <a:lnTo>
                    <a:pt x="401420" y="349271"/>
                  </a:lnTo>
                  <a:lnTo>
                    <a:pt x="374618" y="382428"/>
                  </a:lnTo>
                  <a:lnTo>
                    <a:pt x="342136" y="409787"/>
                  </a:lnTo>
                  <a:lnTo>
                    <a:pt x="304859" y="430446"/>
                  </a:lnTo>
                  <a:lnTo>
                    <a:pt x="263671" y="443503"/>
                  </a:lnTo>
                  <a:lnTo>
                    <a:pt x="219455" y="448055"/>
                  </a:lnTo>
                  <a:lnTo>
                    <a:pt x="175240" y="443503"/>
                  </a:lnTo>
                  <a:lnTo>
                    <a:pt x="134052" y="430446"/>
                  </a:lnTo>
                  <a:lnTo>
                    <a:pt x="96775" y="409787"/>
                  </a:lnTo>
                  <a:lnTo>
                    <a:pt x="64293" y="382428"/>
                  </a:lnTo>
                  <a:lnTo>
                    <a:pt x="37491" y="349271"/>
                  </a:lnTo>
                  <a:lnTo>
                    <a:pt x="17252" y="311217"/>
                  </a:lnTo>
                  <a:lnTo>
                    <a:pt x="4460" y="269169"/>
                  </a:lnTo>
                  <a:lnTo>
                    <a:pt x="0" y="224027"/>
                  </a:lnTo>
                  <a:close/>
                </a:path>
                <a:path w="1930400" h="3104515">
                  <a:moveTo>
                    <a:pt x="725424" y="3104007"/>
                  </a:moveTo>
                  <a:lnTo>
                    <a:pt x="1929892" y="1859279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721590" y="4927854"/>
              <a:ext cx="439420" cy="448309"/>
            </a:xfrm>
            <a:custGeom>
              <a:avLst/>
              <a:gdLst/>
              <a:ahLst/>
              <a:cxnLst/>
              <a:rect l="l" t="t" r="r" b="b"/>
              <a:pathLst>
                <a:path w="439419" h="448310">
                  <a:moveTo>
                    <a:pt x="219455" y="0"/>
                  </a:moveTo>
                  <a:lnTo>
                    <a:pt x="175240" y="4552"/>
                  </a:lnTo>
                  <a:lnTo>
                    <a:pt x="134052" y="17609"/>
                  </a:lnTo>
                  <a:lnTo>
                    <a:pt x="96775" y="38268"/>
                  </a:lnTo>
                  <a:lnTo>
                    <a:pt x="64293" y="65627"/>
                  </a:lnTo>
                  <a:lnTo>
                    <a:pt x="37491" y="98784"/>
                  </a:lnTo>
                  <a:lnTo>
                    <a:pt x="17252" y="136838"/>
                  </a:lnTo>
                  <a:lnTo>
                    <a:pt x="4460" y="178886"/>
                  </a:lnTo>
                  <a:lnTo>
                    <a:pt x="0" y="224028"/>
                  </a:lnTo>
                  <a:lnTo>
                    <a:pt x="4460" y="269169"/>
                  </a:lnTo>
                  <a:lnTo>
                    <a:pt x="17252" y="311217"/>
                  </a:lnTo>
                  <a:lnTo>
                    <a:pt x="37491" y="349271"/>
                  </a:lnTo>
                  <a:lnTo>
                    <a:pt x="64293" y="382428"/>
                  </a:lnTo>
                  <a:lnTo>
                    <a:pt x="96775" y="409787"/>
                  </a:lnTo>
                  <a:lnTo>
                    <a:pt x="134052" y="430446"/>
                  </a:lnTo>
                  <a:lnTo>
                    <a:pt x="175240" y="443503"/>
                  </a:lnTo>
                  <a:lnTo>
                    <a:pt x="219455" y="448056"/>
                  </a:lnTo>
                  <a:lnTo>
                    <a:pt x="263671" y="443503"/>
                  </a:lnTo>
                  <a:lnTo>
                    <a:pt x="304859" y="430446"/>
                  </a:lnTo>
                  <a:lnTo>
                    <a:pt x="342136" y="409787"/>
                  </a:lnTo>
                  <a:lnTo>
                    <a:pt x="374618" y="382428"/>
                  </a:lnTo>
                  <a:lnTo>
                    <a:pt x="401420" y="349271"/>
                  </a:lnTo>
                  <a:lnTo>
                    <a:pt x="421659" y="311217"/>
                  </a:lnTo>
                  <a:lnTo>
                    <a:pt x="434451" y="269169"/>
                  </a:lnTo>
                  <a:lnTo>
                    <a:pt x="438911" y="224028"/>
                  </a:lnTo>
                  <a:lnTo>
                    <a:pt x="434451" y="178886"/>
                  </a:lnTo>
                  <a:lnTo>
                    <a:pt x="421659" y="136838"/>
                  </a:lnTo>
                  <a:lnTo>
                    <a:pt x="401420" y="98784"/>
                  </a:lnTo>
                  <a:lnTo>
                    <a:pt x="374618" y="65627"/>
                  </a:lnTo>
                  <a:lnTo>
                    <a:pt x="342136" y="38268"/>
                  </a:lnTo>
                  <a:lnTo>
                    <a:pt x="304859" y="17609"/>
                  </a:lnTo>
                  <a:lnTo>
                    <a:pt x="263671" y="4552"/>
                  </a:lnTo>
                  <a:lnTo>
                    <a:pt x="219455" y="0"/>
                  </a:lnTo>
                  <a:close/>
                </a:path>
              </a:pathLst>
            </a:custGeom>
            <a:solidFill>
              <a:srgbClr val="5D73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721590" y="4927854"/>
              <a:ext cx="439420" cy="448309"/>
            </a:xfrm>
            <a:custGeom>
              <a:avLst/>
              <a:gdLst/>
              <a:ahLst/>
              <a:cxnLst/>
              <a:rect l="l" t="t" r="r" b="b"/>
              <a:pathLst>
                <a:path w="439419" h="448310">
                  <a:moveTo>
                    <a:pt x="0" y="224028"/>
                  </a:moveTo>
                  <a:lnTo>
                    <a:pt x="4460" y="178886"/>
                  </a:lnTo>
                  <a:lnTo>
                    <a:pt x="17252" y="136838"/>
                  </a:lnTo>
                  <a:lnTo>
                    <a:pt x="37491" y="98784"/>
                  </a:lnTo>
                  <a:lnTo>
                    <a:pt x="64293" y="65627"/>
                  </a:lnTo>
                  <a:lnTo>
                    <a:pt x="96775" y="38268"/>
                  </a:lnTo>
                  <a:lnTo>
                    <a:pt x="134052" y="17609"/>
                  </a:lnTo>
                  <a:lnTo>
                    <a:pt x="175240" y="4552"/>
                  </a:lnTo>
                  <a:lnTo>
                    <a:pt x="219455" y="0"/>
                  </a:lnTo>
                  <a:lnTo>
                    <a:pt x="263671" y="4552"/>
                  </a:lnTo>
                  <a:lnTo>
                    <a:pt x="304859" y="17609"/>
                  </a:lnTo>
                  <a:lnTo>
                    <a:pt x="342136" y="38268"/>
                  </a:lnTo>
                  <a:lnTo>
                    <a:pt x="374618" y="65627"/>
                  </a:lnTo>
                  <a:lnTo>
                    <a:pt x="401420" y="98784"/>
                  </a:lnTo>
                  <a:lnTo>
                    <a:pt x="421659" y="136838"/>
                  </a:lnTo>
                  <a:lnTo>
                    <a:pt x="434451" y="178886"/>
                  </a:lnTo>
                  <a:lnTo>
                    <a:pt x="438911" y="224028"/>
                  </a:lnTo>
                  <a:lnTo>
                    <a:pt x="434451" y="269169"/>
                  </a:lnTo>
                  <a:lnTo>
                    <a:pt x="421659" y="311217"/>
                  </a:lnTo>
                  <a:lnTo>
                    <a:pt x="401420" y="349271"/>
                  </a:lnTo>
                  <a:lnTo>
                    <a:pt x="374618" y="382428"/>
                  </a:lnTo>
                  <a:lnTo>
                    <a:pt x="342136" y="409787"/>
                  </a:lnTo>
                  <a:lnTo>
                    <a:pt x="304859" y="430446"/>
                  </a:lnTo>
                  <a:lnTo>
                    <a:pt x="263671" y="443503"/>
                  </a:lnTo>
                  <a:lnTo>
                    <a:pt x="219455" y="448056"/>
                  </a:lnTo>
                  <a:lnTo>
                    <a:pt x="175240" y="443503"/>
                  </a:lnTo>
                  <a:lnTo>
                    <a:pt x="134052" y="430446"/>
                  </a:lnTo>
                  <a:lnTo>
                    <a:pt x="96775" y="409787"/>
                  </a:lnTo>
                  <a:lnTo>
                    <a:pt x="64293" y="382428"/>
                  </a:lnTo>
                  <a:lnTo>
                    <a:pt x="37491" y="349271"/>
                  </a:lnTo>
                  <a:lnTo>
                    <a:pt x="17252" y="311217"/>
                  </a:lnTo>
                  <a:lnTo>
                    <a:pt x="4460" y="269169"/>
                  </a:lnTo>
                  <a:lnTo>
                    <a:pt x="0" y="224028"/>
                  </a:lnTo>
                  <a:close/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732274" y="4926094"/>
              <a:ext cx="7459345" cy="2718435"/>
            </a:xfrm>
            <a:custGeom>
              <a:avLst/>
              <a:gdLst/>
              <a:ahLst/>
              <a:cxnLst/>
              <a:rect l="l" t="t" r="r" b="b"/>
              <a:pathLst>
                <a:path w="7459345" h="2718434">
                  <a:moveTo>
                    <a:pt x="0" y="2704192"/>
                  </a:moveTo>
                  <a:lnTo>
                    <a:pt x="15228" y="2658522"/>
                  </a:lnTo>
                  <a:lnTo>
                    <a:pt x="30973" y="2613159"/>
                  </a:lnTo>
                  <a:lnTo>
                    <a:pt x="47232" y="2568106"/>
                  </a:lnTo>
                  <a:lnTo>
                    <a:pt x="63999" y="2523365"/>
                  </a:lnTo>
                  <a:lnTo>
                    <a:pt x="81271" y="2478938"/>
                  </a:lnTo>
                  <a:lnTo>
                    <a:pt x="99043" y="2434828"/>
                  </a:lnTo>
                  <a:lnTo>
                    <a:pt x="117311" y="2391036"/>
                  </a:lnTo>
                  <a:lnTo>
                    <a:pt x="136071" y="2347565"/>
                  </a:lnTo>
                  <a:lnTo>
                    <a:pt x="155318" y="2304417"/>
                  </a:lnTo>
                  <a:lnTo>
                    <a:pt x="175049" y="2261594"/>
                  </a:lnTo>
                  <a:lnTo>
                    <a:pt x="195257" y="2219098"/>
                  </a:lnTo>
                  <a:lnTo>
                    <a:pt x="215941" y="2176932"/>
                  </a:lnTo>
                  <a:lnTo>
                    <a:pt x="237094" y="2135098"/>
                  </a:lnTo>
                  <a:lnTo>
                    <a:pt x="258713" y="2093598"/>
                  </a:lnTo>
                  <a:lnTo>
                    <a:pt x="280794" y="2052434"/>
                  </a:lnTo>
                  <a:lnTo>
                    <a:pt x="303332" y="2011609"/>
                  </a:lnTo>
                  <a:lnTo>
                    <a:pt x="326323" y="1971124"/>
                  </a:lnTo>
                  <a:lnTo>
                    <a:pt x="349762" y="1930982"/>
                  </a:lnTo>
                  <a:lnTo>
                    <a:pt x="373646" y="1891185"/>
                  </a:lnTo>
                  <a:lnTo>
                    <a:pt x="397969" y="1851736"/>
                  </a:lnTo>
                  <a:lnTo>
                    <a:pt x="422729" y="1812636"/>
                  </a:lnTo>
                  <a:lnTo>
                    <a:pt x="447919" y="1773888"/>
                  </a:lnTo>
                  <a:lnTo>
                    <a:pt x="473537" y="1735493"/>
                  </a:lnTo>
                  <a:lnTo>
                    <a:pt x="499578" y="1697455"/>
                  </a:lnTo>
                  <a:lnTo>
                    <a:pt x="526037" y="1659775"/>
                  </a:lnTo>
                  <a:lnTo>
                    <a:pt x="552910" y="1622456"/>
                  </a:lnTo>
                  <a:lnTo>
                    <a:pt x="580193" y="1585500"/>
                  </a:lnTo>
                  <a:lnTo>
                    <a:pt x="607881" y="1548908"/>
                  </a:lnTo>
                  <a:lnTo>
                    <a:pt x="635971" y="1512684"/>
                  </a:lnTo>
                  <a:lnTo>
                    <a:pt x="664458" y="1476829"/>
                  </a:lnTo>
                  <a:lnTo>
                    <a:pt x="693337" y="1441346"/>
                  </a:lnTo>
                  <a:lnTo>
                    <a:pt x="722605" y="1406237"/>
                  </a:lnTo>
                  <a:lnTo>
                    <a:pt x="752257" y="1371504"/>
                  </a:lnTo>
                  <a:lnTo>
                    <a:pt x="782288" y="1337149"/>
                  </a:lnTo>
                  <a:lnTo>
                    <a:pt x="812695" y="1303174"/>
                  </a:lnTo>
                  <a:lnTo>
                    <a:pt x="843473" y="1269582"/>
                  </a:lnTo>
                  <a:lnTo>
                    <a:pt x="874618" y="1236375"/>
                  </a:lnTo>
                  <a:lnTo>
                    <a:pt x="906126" y="1203555"/>
                  </a:lnTo>
                  <a:lnTo>
                    <a:pt x="937991" y="1171125"/>
                  </a:lnTo>
                  <a:lnTo>
                    <a:pt x="970211" y="1139086"/>
                  </a:lnTo>
                  <a:lnTo>
                    <a:pt x="1002780" y="1107440"/>
                  </a:lnTo>
                  <a:lnTo>
                    <a:pt x="1035694" y="1076191"/>
                  </a:lnTo>
                  <a:lnTo>
                    <a:pt x="1068950" y="1045340"/>
                  </a:lnTo>
                  <a:lnTo>
                    <a:pt x="1102542" y="1014889"/>
                  </a:lnTo>
                  <a:lnTo>
                    <a:pt x="1136466" y="984841"/>
                  </a:lnTo>
                  <a:lnTo>
                    <a:pt x="1170719" y="955198"/>
                  </a:lnTo>
                  <a:lnTo>
                    <a:pt x="1205295" y="925961"/>
                  </a:lnTo>
                  <a:lnTo>
                    <a:pt x="1240191" y="897134"/>
                  </a:lnTo>
                  <a:lnTo>
                    <a:pt x="1275402" y="868718"/>
                  </a:lnTo>
                  <a:lnTo>
                    <a:pt x="1310923" y="840716"/>
                  </a:lnTo>
                  <a:lnTo>
                    <a:pt x="1346752" y="813130"/>
                  </a:lnTo>
                  <a:lnTo>
                    <a:pt x="1382882" y="785962"/>
                  </a:lnTo>
                  <a:lnTo>
                    <a:pt x="1419311" y="759214"/>
                  </a:lnTo>
                  <a:lnTo>
                    <a:pt x="1456033" y="732888"/>
                  </a:lnTo>
                  <a:lnTo>
                    <a:pt x="1493045" y="706988"/>
                  </a:lnTo>
                  <a:lnTo>
                    <a:pt x="1530342" y="681514"/>
                  </a:lnTo>
                  <a:lnTo>
                    <a:pt x="1567919" y="656469"/>
                  </a:lnTo>
                  <a:lnTo>
                    <a:pt x="1605773" y="631856"/>
                  </a:lnTo>
                  <a:lnTo>
                    <a:pt x="1643899" y="607676"/>
                  </a:lnTo>
                  <a:lnTo>
                    <a:pt x="1682292" y="583932"/>
                  </a:lnTo>
                  <a:lnTo>
                    <a:pt x="1720950" y="560625"/>
                  </a:lnTo>
                  <a:lnTo>
                    <a:pt x="1759866" y="537760"/>
                  </a:lnTo>
                  <a:lnTo>
                    <a:pt x="1799038" y="515336"/>
                  </a:lnTo>
                  <a:lnTo>
                    <a:pt x="1838460" y="493357"/>
                  </a:lnTo>
                  <a:lnTo>
                    <a:pt x="1878128" y="471825"/>
                  </a:lnTo>
                  <a:lnTo>
                    <a:pt x="1918038" y="450742"/>
                  </a:lnTo>
                  <a:lnTo>
                    <a:pt x="1958186" y="430110"/>
                  </a:lnTo>
                  <a:lnTo>
                    <a:pt x="1998568" y="409931"/>
                  </a:lnTo>
                  <a:lnTo>
                    <a:pt x="2039178" y="390208"/>
                  </a:lnTo>
                  <a:lnTo>
                    <a:pt x="2080014" y="370943"/>
                  </a:lnTo>
                  <a:lnTo>
                    <a:pt x="2121070" y="352139"/>
                  </a:lnTo>
                  <a:lnTo>
                    <a:pt x="2162342" y="333796"/>
                  </a:lnTo>
                  <a:lnTo>
                    <a:pt x="2203825" y="315918"/>
                  </a:lnTo>
                  <a:lnTo>
                    <a:pt x="2245517" y="298507"/>
                  </a:lnTo>
                  <a:lnTo>
                    <a:pt x="2287412" y="281564"/>
                  </a:lnTo>
                  <a:lnTo>
                    <a:pt x="2329505" y="265093"/>
                  </a:lnTo>
                  <a:lnTo>
                    <a:pt x="2371794" y="249095"/>
                  </a:lnTo>
                  <a:lnTo>
                    <a:pt x="2414272" y="233572"/>
                  </a:lnTo>
                  <a:lnTo>
                    <a:pt x="2456937" y="218528"/>
                  </a:lnTo>
                  <a:lnTo>
                    <a:pt x="2499784" y="203963"/>
                  </a:lnTo>
                  <a:lnTo>
                    <a:pt x="2542808" y="189880"/>
                  </a:lnTo>
                  <a:lnTo>
                    <a:pt x="2586005" y="176282"/>
                  </a:lnTo>
                  <a:lnTo>
                    <a:pt x="2629371" y="163171"/>
                  </a:lnTo>
                  <a:lnTo>
                    <a:pt x="2672901" y="150548"/>
                  </a:lnTo>
                  <a:lnTo>
                    <a:pt x="2716592" y="138416"/>
                  </a:lnTo>
                  <a:lnTo>
                    <a:pt x="2760438" y="126778"/>
                  </a:lnTo>
                  <a:lnTo>
                    <a:pt x="2804437" y="115635"/>
                  </a:lnTo>
                  <a:lnTo>
                    <a:pt x="2848582" y="104990"/>
                  </a:lnTo>
                  <a:lnTo>
                    <a:pt x="2892871" y="94844"/>
                  </a:lnTo>
                  <a:lnTo>
                    <a:pt x="2937298" y="85201"/>
                  </a:lnTo>
                  <a:lnTo>
                    <a:pt x="2981860" y="76062"/>
                  </a:lnTo>
                  <a:lnTo>
                    <a:pt x="3026552" y="67430"/>
                  </a:lnTo>
                  <a:lnTo>
                    <a:pt x="3071369" y="59306"/>
                  </a:lnTo>
                  <a:lnTo>
                    <a:pt x="3116308" y="51693"/>
                  </a:lnTo>
                  <a:lnTo>
                    <a:pt x="3161365" y="44593"/>
                  </a:lnTo>
                  <a:lnTo>
                    <a:pt x="3206534" y="38009"/>
                  </a:lnTo>
                  <a:lnTo>
                    <a:pt x="3251812" y="31942"/>
                  </a:lnTo>
                  <a:lnTo>
                    <a:pt x="3297194" y="26395"/>
                  </a:lnTo>
                  <a:lnTo>
                    <a:pt x="3342676" y="21370"/>
                  </a:lnTo>
                  <a:lnTo>
                    <a:pt x="3388253" y="16869"/>
                  </a:lnTo>
                  <a:lnTo>
                    <a:pt x="3433922" y="12895"/>
                  </a:lnTo>
                  <a:lnTo>
                    <a:pt x="3479678" y="9449"/>
                  </a:lnTo>
                  <a:lnTo>
                    <a:pt x="3525517" y="6534"/>
                  </a:lnTo>
                  <a:lnTo>
                    <a:pt x="3571435" y="4152"/>
                  </a:lnTo>
                  <a:lnTo>
                    <a:pt x="3617426" y="2306"/>
                  </a:lnTo>
                  <a:lnTo>
                    <a:pt x="3663488" y="997"/>
                  </a:lnTo>
                  <a:lnTo>
                    <a:pt x="3709614" y="227"/>
                  </a:lnTo>
                  <a:lnTo>
                    <a:pt x="3755803" y="0"/>
                  </a:lnTo>
                  <a:lnTo>
                    <a:pt x="3802048" y="316"/>
                  </a:lnTo>
                  <a:lnTo>
                    <a:pt x="3848345" y="1179"/>
                  </a:lnTo>
                  <a:lnTo>
                    <a:pt x="3894691" y="2590"/>
                  </a:lnTo>
                  <a:lnTo>
                    <a:pt x="3941081" y="4552"/>
                  </a:lnTo>
                  <a:lnTo>
                    <a:pt x="3987511" y="7067"/>
                  </a:lnTo>
                  <a:lnTo>
                    <a:pt x="4033976" y="10137"/>
                  </a:lnTo>
                  <a:lnTo>
                    <a:pt x="4080473" y="13765"/>
                  </a:lnTo>
                  <a:lnTo>
                    <a:pt x="4126996" y="17952"/>
                  </a:lnTo>
                  <a:lnTo>
                    <a:pt x="4173541" y="22701"/>
                  </a:lnTo>
                  <a:lnTo>
                    <a:pt x="4220105" y="28014"/>
                  </a:lnTo>
                  <a:lnTo>
                    <a:pt x="4266683" y="33893"/>
                  </a:lnTo>
                  <a:lnTo>
                    <a:pt x="4313270" y="40341"/>
                  </a:lnTo>
                  <a:lnTo>
                    <a:pt x="4359863" y="47359"/>
                  </a:lnTo>
                  <a:lnTo>
                    <a:pt x="4406457" y="54950"/>
                  </a:lnTo>
                  <a:lnTo>
                    <a:pt x="4453047" y="63116"/>
                  </a:lnTo>
                  <a:lnTo>
                    <a:pt x="4499630" y="71859"/>
                  </a:lnTo>
                  <a:lnTo>
                    <a:pt x="4546200" y="81182"/>
                  </a:lnTo>
                  <a:lnTo>
                    <a:pt x="4592755" y="91087"/>
                  </a:lnTo>
                  <a:lnTo>
                    <a:pt x="4639289" y="101575"/>
                  </a:lnTo>
                  <a:lnTo>
                    <a:pt x="4685798" y="112650"/>
                  </a:lnTo>
                  <a:lnTo>
                    <a:pt x="4732278" y="124313"/>
                  </a:lnTo>
                  <a:lnTo>
                    <a:pt x="4778725" y="136566"/>
                  </a:lnTo>
                  <a:lnTo>
                    <a:pt x="4825133" y="149412"/>
                  </a:lnTo>
                  <a:lnTo>
                    <a:pt x="4871500" y="162853"/>
                  </a:lnTo>
                  <a:lnTo>
                    <a:pt x="4917821" y="176892"/>
                  </a:lnTo>
                  <a:lnTo>
                    <a:pt x="4965336" y="191940"/>
                  </a:lnTo>
                  <a:lnTo>
                    <a:pt x="5012572" y="207563"/>
                  </a:lnTo>
                  <a:lnTo>
                    <a:pt x="5059523" y="223756"/>
                  </a:lnTo>
                  <a:lnTo>
                    <a:pt x="5106186" y="240514"/>
                  </a:lnTo>
                  <a:lnTo>
                    <a:pt x="5152557" y="257835"/>
                  </a:lnTo>
                  <a:lnTo>
                    <a:pt x="5198631" y="275713"/>
                  </a:lnTo>
                  <a:lnTo>
                    <a:pt x="5244404" y="294146"/>
                  </a:lnTo>
                  <a:lnTo>
                    <a:pt x="5289873" y="313128"/>
                  </a:lnTo>
                  <a:lnTo>
                    <a:pt x="5335033" y="332655"/>
                  </a:lnTo>
                  <a:lnTo>
                    <a:pt x="5379880" y="352725"/>
                  </a:lnTo>
                  <a:lnTo>
                    <a:pt x="5424410" y="373332"/>
                  </a:lnTo>
                  <a:lnTo>
                    <a:pt x="5468619" y="394472"/>
                  </a:lnTo>
                  <a:lnTo>
                    <a:pt x="5512503" y="416141"/>
                  </a:lnTo>
                  <a:lnTo>
                    <a:pt x="5556058" y="438336"/>
                  </a:lnTo>
                  <a:lnTo>
                    <a:pt x="5599280" y="461053"/>
                  </a:lnTo>
                  <a:lnTo>
                    <a:pt x="5642165" y="484286"/>
                  </a:lnTo>
                  <a:lnTo>
                    <a:pt x="5684709" y="508032"/>
                  </a:lnTo>
                  <a:lnTo>
                    <a:pt x="5726907" y="532288"/>
                  </a:lnTo>
                  <a:lnTo>
                    <a:pt x="5768755" y="557049"/>
                  </a:lnTo>
                  <a:lnTo>
                    <a:pt x="5810250" y="582310"/>
                  </a:lnTo>
                  <a:lnTo>
                    <a:pt x="5851388" y="608068"/>
                  </a:lnTo>
                  <a:lnTo>
                    <a:pt x="5892164" y="634319"/>
                  </a:lnTo>
                  <a:lnTo>
                    <a:pt x="5932574" y="661059"/>
                  </a:lnTo>
                  <a:lnTo>
                    <a:pt x="5972614" y="688283"/>
                  </a:lnTo>
                  <a:lnTo>
                    <a:pt x="6012281" y="715988"/>
                  </a:lnTo>
                  <a:lnTo>
                    <a:pt x="6051570" y="744169"/>
                  </a:lnTo>
                  <a:lnTo>
                    <a:pt x="6090476" y="772823"/>
                  </a:lnTo>
                  <a:lnTo>
                    <a:pt x="6128997" y="801945"/>
                  </a:lnTo>
                  <a:lnTo>
                    <a:pt x="6167127" y="831531"/>
                  </a:lnTo>
                  <a:lnTo>
                    <a:pt x="6204863" y="861578"/>
                  </a:lnTo>
                  <a:lnTo>
                    <a:pt x="6242201" y="892081"/>
                  </a:lnTo>
                  <a:lnTo>
                    <a:pt x="6279137" y="923036"/>
                  </a:lnTo>
                  <a:lnTo>
                    <a:pt x="6315666" y="954438"/>
                  </a:lnTo>
                  <a:lnTo>
                    <a:pt x="6351785" y="986285"/>
                  </a:lnTo>
                  <a:lnTo>
                    <a:pt x="6387489" y="1018572"/>
                  </a:lnTo>
                  <a:lnTo>
                    <a:pt x="6422775" y="1051294"/>
                  </a:lnTo>
                  <a:lnTo>
                    <a:pt x="6457638" y="1084448"/>
                  </a:lnTo>
                  <a:lnTo>
                    <a:pt x="6492074" y="1118030"/>
                  </a:lnTo>
                  <a:lnTo>
                    <a:pt x="6526079" y="1152035"/>
                  </a:lnTo>
                  <a:lnTo>
                    <a:pt x="6559649" y="1186460"/>
                  </a:lnTo>
                  <a:lnTo>
                    <a:pt x="6592781" y="1221300"/>
                  </a:lnTo>
                  <a:lnTo>
                    <a:pt x="6625469" y="1256552"/>
                  </a:lnTo>
                  <a:lnTo>
                    <a:pt x="6657711" y="1292211"/>
                  </a:lnTo>
                  <a:lnTo>
                    <a:pt x="6689501" y="1328273"/>
                  </a:lnTo>
                  <a:lnTo>
                    <a:pt x="6720836" y="1364734"/>
                  </a:lnTo>
                  <a:lnTo>
                    <a:pt x="6751711" y="1401591"/>
                  </a:lnTo>
                  <a:lnTo>
                    <a:pt x="6782124" y="1438838"/>
                  </a:lnTo>
                  <a:lnTo>
                    <a:pt x="6812068" y="1476473"/>
                  </a:lnTo>
                  <a:lnTo>
                    <a:pt x="6841542" y="1514490"/>
                  </a:lnTo>
                  <a:lnTo>
                    <a:pt x="6870539" y="1552886"/>
                  </a:lnTo>
                  <a:lnTo>
                    <a:pt x="6899057" y="1591657"/>
                  </a:lnTo>
                  <a:lnTo>
                    <a:pt x="6927092" y="1630799"/>
                  </a:lnTo>
                  <a:lnTo>
                    <a:pt x="6954638" y="1670307"/>
                  </a:lnTo>
                  <a:lnTo>
                    <a:pt x="6981693" y="1710178"/>
                  </a:lnTo>
                  <a:lnTo>
                    <a:pt x="7008252" y="1750407"/>
                  </a:lnTo>
                  <a:lnTo>
                    <a:pt x="7034310" y="1790991"/>
                  </a:lnTo>
                  <a:lnTo>
                    <a:pt x="7059865" y="1831925"/>
                  </a:lnTo>
                  <a:lnTo>
                    <a:pt x="7084911" y="1873205"/>
                  </a:lnTo>
                  <a:lnTo>
                    <a:pt x="7109446" y="1914827"/>
                  </a:lnTo>
                  <a:lnTo>
                    <a:pt x="7133464" y="1956788"/>
                  </a:lnTo>
                  <a:lnTo>
                    <a:pt x="7156961" y="1999082"/>
                  </a:lnTo>
                  <a:lnTo>
                    <a:pt x="7179935" y="2041707"/>
                  </a:lnTo>
                  <a:lnTo>
                    <a:pt x="7202380" y="2084658"/>
                  </a:lnTo>
                  <a:lnTo>
                    <a:pt x="7224292" y="2127930"/>
                  </a:lnTo>
                  <a:lnTo>
                    <a:pt x="7245667" y="2171520"/>
                  </a:lnTo>
                  <a:lnTo>
                    <a:pt x="7266502" y="2215424"/>
                  </a:lnTo>
                  <a:lnTo>
                    <a:pt x="7286792" y="2259637"/>
                  </a:lnTo>
                  <a:lnTo>
                    <a:pt x="7306534" y="2304157"/>
                  </a:lnTo>
                  <a:lnTo>
                    <a:pt x="7325722" y="2348977"/>
                  </a:lnTo>
                  <a:lnTo>
                    <a:pt x="7344353" y="2394095"/>
                  </a:lnTo>
                  <a:lnTo>
                    <a:pt x="7362424" y="2439507"/>
                  </a:lnTo>
                  <a:lnTo>
                    <a:pt x="7379929" y="2485207"/>
                  </a:lnTo>
                  <a:lnTo>
                    <a:pt x="7396865" y="2531193"/>
                  </a:lnTo>
                  <a:lnTo>
                    <a:pt x="7413228" y="2577460"/>
                  </a:lnTo>
                  <a:lnTo>
                    <a:pt x="7429014" y="2624004"/>
                  </a:lnTo>
                  <a:lnTo>
                    <a:pt x="7444218" y="2670822"/>
                  </a:lnTo>
                  <a:lnTo>
                    <a:pt x="7458836" y="2717908"/>
                  </a:lnTo>
                </a:path>
              </a:pathLst>
            </a:custGeom>
            <a:ln w="38100">
              <a:solidFill>
                <a:srgbClr val="7E7E7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612138" y="4975352"/>
            <a:ext cx="18453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latin typeface="Microsoft Sans Serif"/>
                <a:cs typeface="Microsoft Sans Serif"/>
              </a:rPr>
              <a:t>Trojan</a:t>
            </a:r>
            <a:r>
              <a:rPr sz="2200" spc="-75" dirty="0">
                <a:latin typeface="Microsoft Sans Serif"/>
                <a:cs typeface="Microsoft Sans Serif"/>
              </a:rPr>
              <a:t> </a:t>
            </a:r>
            <a:r>
              <a:rPr sz="2200" spc="30" dirty="0">
                <a:latin typeface="Microsoft Sans Serif"/>
                <a:cs typeface="Microsoft Sans Serif"/>
              </a:rPr>
              <a:t>Horses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064255" y="3180333"/>
            <a:ext cx="21691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latin typeface="Microsoft Sans Serif"/>
                <a:cs typeface="Microsoft Sans Serif"/>
              </a:rPr>
              <a:t>Denial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114" dirty="0">
                <a:latin typeface="Microsoft Sans Serif"/>
                <a:cs typeface="Microsoft Sans Serif"/>
              </a:rPr>
              <a:t>of</a:t>
            </a:r>
            <a:r>
              <a:rPr sz="2200" spc="-30" dirty="0">
                <a:latin typeface="Microsoft Sans Serif"/>
                <a:cs typeface="Microsoft Sans Serif"/>
              </a:rPr>
              <a:t> </a:t>
            </a:r>
            <a:r>
              <a:rPr sz="2200" spc="15" dirty="0">
                <a:latin typeface="Microsoft Sans Serif"/>
                <a:cs typeface="Microsoft Sans Serif"/>
              </a:rPr>
              <a:t>service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46468" y="1846833"/>
            <a:ext cx="2762885" cy="6972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10" dirty="0">
                <a:latin typeface="Microsoft Sans Serif"/>
                <a:cs typeface="Microsoft Sans Serif"/>
              </a:rPr>
              <a:t>Hacking,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20" dirty="0">
                <a:latin typeface="Microsoft Sans Serif"/>
                <a:cs typeface="Microsoft Sans Serif"/>
              </a:rPr>
              <a:t>viruses,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75" dirty="0"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635" algn="ctr">
              <a:lnSpc>
                <a:spcPct val="100000"/>
              </a:lnSpc>
              <a:spcBef>
                <a:spcPts val="10"/>
              </a:spcBef>
            </a:pPr>
            <a:r>
              <a:rPr sz="2200" spc="45" dirty="0">
                <a:latin typeface="Microsoft Sans Serif"/>
                <a:cs typeface="Microsoft Sans Serif"/>
              </a:rPr>
              <a:t>spyware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634596" y="3194049"/>
            <a:ext cx="194246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" dirty="0">
                <a:latin typeface="Microsoft Sans Serif"/>
                <a:cs typeface="Microsoft Sans Serif"/>
              </a:rPr>
              <a:t>Email</a:t>
            </a:r>
            <a:r>
              <a:rPr sz="2200" spc="-40" dirty="0">
                <a:latin typeface="Microsoft Sans Serif"/>
                <a:cs typeface="Microsoft Sans Serif"/>
              </a:rPr>
              <a:t> </a:t>
            </a:r>
            <a:r>
              <a:rPr sz="2200" spc="65" dirty="0">
                <a:latin typeface="Microsoft Sans Serif"/>
                <a:cs typeface="Microsoft Sans Serif"/>
              </a:rPr>
              <a:t>spoofing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383894" y="4926838"/>
            <a:ext cx="1806575" cy="6972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latin typeface="Microsoft Sans Serif"/>
                <a:cs typeface="Microsoft Sans Serif"/>
              </a:rPr>
              <a:t>Unauthorized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2200" spc="-40" dirty="0">
                <a:latin typeface="Microsoft Sans Serif"/>
                <a:cs typeface="Microsoft Sans Serif"/>
              </a:rPr>
              <a:t>access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16015" y="260730"/>
            <a:ext cx="48221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70" dirty="0">
                <a:latin typeface="Arial"/>
                <a:cs typeface="Arial"/>
              </a:rPr>
              <a:t>Network</a:t>
            </a:r>
            <a:r>
              <a:rPr spc="-50" dirty="0">
                <a:latin typeface="Arial"/>
                <a:cs typeface="Arial"/>
              </a:rPr>
              <a:t> </a:t>
            </a:r>
            <a:r>
              <a:rPr spc="105" dirty="0">
                <a:latin typeface="Arial"/>
                <a:cs typeface="Arial"/>
              </a:rPr>
              <a:t>Attack</a:t>
            </a:r>
            <a:r>
              <a:rPr spc="-50" dirty="0">
                <a:latin typeface="Arial"/>
                <a:cs typeface="Arial"/>
              </a:rPr>
              <a:t> </a:t>
            </a:r>
            <a:r>
              <a:rPr spc="25" dirty="0">
                <a:latin typeface="Arial"/>
                <a:cs typeface="Arial"/>
              </a:rPr>
              <a:t>Categories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74820" y="740663"/>
            <a:ext cx="776325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310890" y="5110988"/>
            <a:ext cx="4069079" cy="1837689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948055">
              <a:lnSpc>
                <a:spcPct val="100000"/>
              </a:lnSpc>
              <a:spcBef>
                <a:spcPts val="1470"/>
              </a:spcBef>
            </a:pPr>
            <a:r>
              <a:rPr sz="2400" b="1" spc="40" dirty="0">
                <a:latin typeface="Arial"/>
                <a:cs typeface="Arial"/>
              </a:rPr>
              <a:t>Active</a:t>
            </a:r>
            <a:r>
              <a:rPr sz="2400" b="1" spc="-90" dirty="0">
                <a:latin typeface="Arial"/>
                <a:cs typeface="Arial"/>
              </a:rPr>
              <a:t> </a:t>
            </a:r>
            <a:r>
              <a:rPr sz="2400" b="1" spc="125" dirty="0">
                <a:latin typeface="Arial"/>
                <a:cs typeface="Arial"/>
              </a:rPr>
              <a:t>attack</a:t>
            </a:r>
            <a:endParaRPr sz="2400"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  <a:spcBef>
                <a:spcPts val="1375"/>
              </a:spcBef>
            </a:pPr>
            <a:r>
              <a:rPr sz="2400" spc="25" dirty="0">
                <a:latin typeface="Microsoft Sans Serif"/>
                <a:cs typeface="Microsoft Sans Serif"/>
              </a:rPr>
              <a:t>An </a:t>
            </a:r>
            <a:r>
              <a:rPr sz="2400" spc="125" dirty="0">
                <a:latin typeface="Microsoft Sans Serif"/>
                <a:cs typeface="Microsoft Sans Serif"/>
              </a:rPr>
              <a:t>intruder </a:t>
            </a:r>
            <a:r>
              <a:rPr sz="2400" spc="70" dirty="0">
                <a:latin typeface="Microsoft Sans Serif"/>
                <a:cs typeface="Microsoft Sans Serif"/>
              </a:rPr>
              <a:t>initiates </a:t>
            </a:r>
            <a:r>
              <a:rPr sz="2400" spc="75" dirty="0">
                <a:latin typeface="Microsoft Sans Serif"/>
                <a:cs typeface="Microsoft Sans Serif"/>
              </a:rPr>
              <a:t> </a:t>
            </a:r>
            <a:r>
              <a:rPr sz="2400" spc="85" dirty="0">
                <a:latin typeface="Microsoft Sans Serif"/>
                <a:cs typeface="Microsoft Sans Serif"/>
              </a:rPr>
              <a:t>commands </a:t>
            </a:r>
            <a:r>
              <a:rPr sz="2400" spc="145" dirty="0">
                <a:latin typeface="Microsoft Sans Serif"/>
                <a:cs typeface="Microsoft Sans Serif"/>
              </a:rPr>
              <a:t>to </a:t>
            </a:r>
            <a:r>
              <a:rPr sz="2400" spc="105" dirty="0">
                <a:latin typeface="Microsoft Sans Serif"/>
                <a:cs typeface="Microsoft Sans Serif"/>
              </a:rPr>
              <a:t>disrupt the </a:t>
            </a:r>
            <a:r>
              <a:rPr sz="2400" spc="110" dirty="0">
                <a:latin typeface="Microsoft Sans Serif"/>
                <a:cs typeface="Microsoft Sans Serif"/>
              </a:rPr>
              <a:t> </a:t>
            </a:r>
            <a:r>
              <a:rPr sz="2400" spc="90" dirty="0">
                <a:latin typeface="Microsoft Sans Serif"/>
                <a:cs typeface="Microsoft Sans Serif"/>
              </a:rPr>
              <a:t>network's</a:t>
            </a:r>
            <a:r>
              <a:rPr sz="2400" spc="-45" dirty="0">
                <a:latin typeface="Microsoft Sans Serif"/>
                <a:cs typeface="Microsoft Sans Serif"/>
              </a:rPr>
              <a:t> </a:t>
            </a:r>
            <a:r>
              <a:rPr sz="2400" spc="120" dirty="0">
                <a:latin typeface="Microsoft Sans Serif"/>
                <a:cs typeface="Microsoft Sans Serif"/>
              </a:rPr>
              <a:t>normal</a:t>
            </a:r>
            <a:r>
              <a:rPr sz="2400" spc="-25" dirty="0">
                <a:latin typeface="Microsoft Sans Serif"/>
                <a:cs typeface="Microsoft Sans Serif"/>
              </a:rPr>
              <a:t> </a:t>
            </a:r>
            <a:r>
              <a:rPr sz="2400" spc="85" dirty="0">
                <a:latin typeface="Microsoft Sans Serif"/>
                <a:cs typeface="Microsoft Sans Serif"/>
              </a:rPr>
              <a:t>operation.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51314" y="5157977"/>
            <a:ext cx="3199130" cy="1818639"/>
          </a:xfrm>
          <a:prstGeom prst="rect">
            <a:avLst/>
          </a:prstGeom>
        </p:spPr>
        <p:txBody>
          <a:bodyPr vert="horz" wrap="square" lIns="0" tIns="177165" rIns="0" bIns="0" rtlCol="0">
            <a:spAutoFit/>
          </a:bodyPr>
          <a:lstStyle/>
          <a:p>
            <a:pPr marL="584200">
              <a:lnSpc>
                <a:spcPct val="100000"/>
              </a:lnSpc>
              <a:spcBef>
                <a:spcPts val="1395"/>
              </a:spcBef>
            </a:pPr>
            <a:r>
              <a:rPr sz="2400" b="1" spc="-15" dirty="0">
                <a:latin typeface="Arial"/>
                <a:cs typeface="Arial"/>
              </a:rPr>
              <a:t>Passive</a:t>
            </a:r>
            <a:r>
              <a:rPr sz="2400" b="1" spc="-85" dirty="0">
                <a:latin typeface="Arial"/>
                <a:cs typeface="Arial"/>
              </a:rPr>
              <a:t> </a:t>
            </a:r>
            <a:r>
              <a:rPr sz="2400" b="1" spc="125" dirty="0">
                <a:latin typeface="Arial"/>
                <a:cs typeface="Arial"/>
              </a:rPr>
              <a:t>attack</a:t>
            </a:r>
            <a:endParaRPr sz="2400"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  <a:spcBef>
                <a:spcPts val="1300"/>
              </a:spcBef>
            </a:pPr>
            <a:r>
              <a:rPr sz="2400" spc="25" dirty="0">
                <a:latin typeface="Microsoft Sans Serif"/>
                <a:cs typeface="Microsoft Sans Serif"/>
              </a:rPr>
              <a:t>An </a:t>
            </a:r>
            <a:r>
              <a:rPr sz="2400" spc="125" dirty="0">
                <a:latin typeface="Microsoft Sans Serif"/>
                <a:cs typeface="Microsoft Sans Serif"/>
              </a:rPr>
              <a:t>intruder </a:t>
            </a:r>
            <a:r>
              <a:rPr sz="2400" spc="75" dirty="0">
                <a:latin typeface="Microsoft Sans Serif"/>
                <a:cs typeface="Microsoft Sans Serif"/>
              </a:rPr>
              <a:t>intercepts </a:t>
            </a:r>
            <a:r>
              <a:rPr sz="2400" spc="-625" dirty="0">
                <a:latin typeface="Microsoft Sans Serif"/>
                <a:cs typeface="Microsoft Sans Serif"/>
              </a:rPr>
              <a:t> </a:t>
            </a:r>
            <a:r>
              <a:rPr sz="2400" spc="80" dirty="0">
                <a:latin typeface="Microsoft Sans Serif"/>
                <a:cs typeface="Microsoft Sans Serif"/>
              </a:rPr>
              <a:t>data</a:t>
            </a:r>
            <a:r>
              <a:rPr sz="2400" spc="-25" dirty="0">
                <a:latin typeface="Microsoft Sans Serif"/>
                <a:cs typeface="Microsoft Sans Serif"/>
              </a:rPr>
              <a:t> </a:t>
            </a:r>
            <a:r>
              <a:rPr sz="2400" spc="60" dirty="0">
                <a:latin typeface="Microsoft Sans Serif"/>
                <a:cs typeface="Microsoft Sans Serif"/>
              </a:rPr>
              <a:t>traveling</a:t>
            </a:r>
            <a:r>
              <a:rPr sz="2400" spc="-35" dirty="0">
                <a:latin typeface="Microsoft Sans Serif"/>
                <a:cs typeface="Microsoft Sans Serif"/>
              </a:rPr>
              <a:t> </a:t>
            </a:r>
            <a:r>
              <a:rPr sz="2400" spc="120" dirty="0">
                <a:latin typeface="Microsoft Sans Serif"/>
                <a:cs typeface="Microsoft Sans Serif"/>
              </a:rPr>
              <a:t>through </a:t>
            </a:r>
            <a:r>
              <a:rPr sz="2400" spc="-625" dirty="0">
                <a:latin typeface="Microsoft Sans Serif"/>
                <a:cs typeface="Microsoft Sans Serif"/>
              </a:rPr>
              <a:t> </a:t>
            </a:r>
            <a:r>
              <a:rPr sz="2400" spc="105" dirty="0">
                <a:latin typeface="Microsoft Sans Serif"/>
                <a:cs typeface="Microsoft Sans Serif"/>
              </a:rPr>
              <a:t>the</a:t>
            </a:r>
            <a:r>
              <a:rPr sz="2400" spc="-20" dirty="0">
                <a:latin typeface="Microsoft Sans Serif"/>
                <a:cs typeface="Microsoft Sans Serif"/>
              </a:rPr>
              <a:t> </a:t>
            </a:r>
            <a:r>
              <a:rPr sz="2400" spc="95" dirty="0">
                <a:latin typeface="Microsoft Sans Serif"/>
                <a:cs typeface="Microsoft Sans Serif"/>
              </a:rPr>
              <a:t>network.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04019" y="2409444"/>
            <a:ext cx="4241291" cy="254622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36620" y="2409444"/>
            <a:ext cx="3820668" cy="2634233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10957" y="260730"/>
            <a:ext cx="14357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0" dirty="0">
                <a:latin typeface="Arial"/>
                <a:cs typeface="Arial"/>
              </a:rPr>
              <a:t>Firewall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59880" y="740663"/>
            <a:ext cx="2993135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487434" y="3149802"/>
            <a:ext cx="3476625" cy="2795905"/>
            <a:chOff x="6487434" y="3149802"/>
            <a:chExt cx="3476625" cy="2795905"/>
          </a:xfrm>
        </p:grpSpPr>
        <p:sp>
          <p:nvSpPr>
            <p:cNvPr id="5" name="object 5"/>
            <p:cNvSpPr/>
            <p:nvPr/>
          </p:nvSpPr>
          <p:spPr>
            <a:xfrm>
              <a:off x="6781800" y="3149802"/>
              <a:ext cx="2929255" cy="1277620"/>
            </a:xfrm>
            <a:custGeom>
              <a:avLst/>
              <a:gdLst/>
              <a:ahLst/>
              <a:cxnLst/>
              <a:rect l="l" t="t" r="r" b="b"/>
              <a:pathLst>
                <a:path w="2929254" h="1277620">
                  <a:moveTo>
                    <a:pt x="1465266" y="0"/>
                  </a:moveTo>
                  <a:lnTo>
                    <a:pt x="1418228" y="156"/>
                  </a:lnTo>
                  <a:lnTo>
                    <a:pt x="1371242" y="1592"/>
                  </a:lnTo>
                  <a:lnTo>
                    <a:pt x="1324336" y="4303"/>
                  </a:lnTo>
                  <a:lnTo>
                    <a:pt x="1277538" y="8284"/>
                  </a:lnTo>
                  <a:lnTo>
                    <a:pt x="1230874" y="13531"/>
                  </a:lnTo>
                  <a:lnTo>
                    <a:pt x="1184372" y="20038"/>
                  </a:lnTo>
                  <a:lnTo>
                    <a:pt x="1138060" y="27800"/>
                  </a:lnTo>
                  <a:lnTo>
                    <a:pt x="1091966" y="36812"/>
                  </a:lnTo>
                  <a:lnTo>
                    <a:pt x="1046116" y="47070"/>
                  </a:lnTo>
                  <a:lnTo>
                    <a:pt x="1000538" y="58569"/>
                  </a:lnTo>
                  <a:lnTo>
                    <a:pt x="955261" y="71303"/>
                  </a:lnTo>
                  <a:lnTo>
                    <a:pt x="910311" y="85268"/>
                  </a:lnTo>
                  <a:lnTo>
                    <a:pt x="865716" y="100458"/>
                  </a:lnTo>
                  <a:lnTo>
                    <a:pt x="821503" y="116869"/>
                  </a:lnTo>
                  <a:lnTo>
                    <a:pt x="777700" y="134496"/>
                  </a:lnTo>
                  <a:lnTo>
                    <a:pt x="734334" y="153334"/>
                  </a:lnTo>
                  <a:lnTo>
                    <a:pt x="691434" y="173378"/>
                  </a:lnTo>
                  <a:lnTo>
                    <a:pt x="649026" y="194623"/>
                  </a:lnTo>
                  <a:lnTo>
                    <a:pt x="607138" y="217063"/>
                  </a:lnTo>
                  <a:lnTo>
                    <a:pt x="565797" y="240695"/>
                  </a:lnTo>
                  <a:lnTo>
                    <a:pt x="525032" y="265513"/>
                  </a:lnTo>
                  <a:lnTo>
                    <a:pt x="484869" y="291513"/>
                  </a:lnTo>
                  <a:lnTo>
                    <a:pt x="445336" y="318688"/>
                  </a:lnTo>
                  <a:lnTo>
                    <a:pt x="406460" y="347035"/>
                  </a:lnTo>
                  <a:lnTo>
                    <a:pt x="368270" y="376548"/>
                  </a:lnTo>
                  <a:lnTo>
                    <a:pt x="330792" y="407223"/>
                  </a:lnTo>
                  <a:lnTo>
                    <a:pt x="294054" y="439054"/>
                  </a:lnTo>
                  <a:lnTo>
                    <a:pt x="258084" y="472037"/>
                  </a:lnTo>
                  <a:lnTo>
                    <a:pt x="222909" y="506167"/>
                  </a:lnTo>
                  <a:lnTo>
                    <a:pt x="188557" y="541438"/>
                  </a:lnTo>
                  <a:lnTo>
                    <a:pt x="155055" y="577846"/>
                  </a:lnTo>
                  <a:lnTo>
                    <a:pt x="122431" y="615385"/>
                  </a:lnTo>
                  <a:lnTo>
                    <a:pt x="90711" y="654052"/>
                  </a:lnTo>
                  <a:lnTo>
                    <a:pt x="59925" y="693840"/>
                  </a:lnTo>
                  <a:lnTo>
                    <a:pt x="30099" y="734746"/>
                  </a:lnTo>
                  <a:lnTo>
                    <a:pt x="15049" y="753812"/>
                  </a:lnTo>
                  <a:lnTo>
                    <a:pt x="7524" y="763982"/>
                  </a:lnTo>
                  <a:lnTo>
                    <a:pt x="0" y="774878"/>
                  </a:lnTo>
                  <a:lnTo>
                    <a:pt x="641984" y="1229665"/>
                  </a:lnTo>
                  <a:lnTo>
                    <a:pt x="655764" y="1208599"/>
                  </a:lnTo>
                  <a:lnTo>
                    <a:pt x="662416" y="1198929"/>
                  </a:lnTo>
                  <a:lnTo>
                    <a:pt x="697926" y="1151372"/>
                  </a:lnTo>
                  <a:lnTo>
                    <a:pt x="727833" y="1115039"/>
                  </a:lnTo>
                  <a:lnTo>
                    <a:pt x="759190" y="1080545"/>
                  </a:lnTo>
                  <a:lnTo>
                    <a:pt x="791920" y="1047903"/>
                  </a:lnTo>
                  <a:lnTo>
                    <a:pt x="825945" y="1017125"/>
                  </a:lnTo>
                  <a:lnTo>
                    <a:pt x="861190" y="988225"/>
                  </a:lnTo>
                  <a:lnTo>
                    <a:pt x="897578" y="961214"/>
                  </a:lnTo>
                  <a:lnTo>
                    <a:pt x="935031" y="936106"/>
                  </a:lnTo>
                  <a:lnTo>
                    <a:pt x="973474" y="912912"/>
                  </a:lnTo>
                  <a:lnTo>
                    <a:pt x="1012830" y="891646"/>
                  </a:lnTo>
                  <a:lnTo>
                    <a:pt x="1053022" y="872320"/>
                  </a:lnTo>
                  <a:lnTo>
                    <a:pt x="1093974" y="854946"/>
                  </a:lnTo>
                  <a:lnTo>
                    <a:pt x="1135609" y="839537"/>
                  </a:lnTo>
                  <a:lnTo>
                    <a:pt x="1177851" y="826106"/>
                  </a:lnTo>
                  <a:lnTo>
                    <a:pt x="1220622" y="814665"/>
                  </a:lnTo>
                  <a:lnTo>
                    <a:pt x="1263846" y="805226"/>
                  </a:lnTo>
                  <a:lnTo>
                    <a:pt x="1307447" y="797803"/>
                  </a:lnTo>
                  <a:lnTo>
                    <a:pt x="1351349" y="792408"/>
                  </a:lnTo>
                  <a:lnTo>
                    <a:pt x="1395473" y="789053"/>
                  </a:lnTo>
                  <a:lnTo>
                    <a:pt x="1439744" y="787750"/>
                  </a:lnTo>
                  <a:lnTo>
                    <a:pt x="1484086" y="788514"/>
                  </a:lnTo>
                  <a:lnTo>
                    <a:pt x="1528421" y="791355"/>
                  </a:lnTo>
                  <a:lnTo>
                    <a:pt x="1572673" y="796287"/>
                  </a:lnTo>
                  <a:lnTo>
                    <a:pt x="1616765" y="803322"/>
                  </a:lnTo>
                  <a:lnTo>
                    <a:pt x="1660622" y="812472"/>
                  </a:lnTo>
                  <a:lnTo>
                    <a:pt x="1704165" y="823751"/>
                  </a:lnTo>
                  <a:lnTo>
                    <a:pt x="1747319" y="837170"/>
                  </a:lnTo>
                  <a:lnTo>
                    <a:pt x="1790006" y="852743"/>
                  </a:lnTo>
                  <a:lnTo>
                    <a:pt x="1832151" y="870482"/>
                  </a:lnTo>
                  <a:lnTo>
                    <a:pt x="1873677" y="890399"/>
                  </a:lnTo>
                  <a:lnTo>
                    <a:pt x="1914507" y="912507"/>
                  </a:lnTo>
                  <a:lnTo>
                    <a:pt x="1954564" y="936818"/>
                  </a:lnTo>
                  <a:lnTo>
                    <a:pt x="1993773" y="963346"/>
                  </a:lnTo>
                  <a:lnTo>
                    <a:pt x="2037696" y="996432"/>
                  </a:lnTo>
                  <a:lnTo>
                    <a:pt x="2079224" y="1031511"/>
                  </a:lnTo>
                  <a:lnTo>
                    <a:pt x="2118293" y="1068468"/>
                  </a:lnTo>
                  <a:lnTo>
                    <a:pt x="2154840" y="1107189"/>
                  </a:lnTo>
                  <a:lnTo>
                    <a:pt x="2188804" y="1147559"/>
                  </a:lnTo>
                  <a:lnTo>
                    <a:pt x="2220122" y="1189463"/>
                  </a:lnTo>
                  <a:lnTo>
                    <a:pt x="2248731" y="1232788"/>
                  </a:lnTo>
                  <a:lnTo>
                    <a:pt x="2274570" y="1277417"/>
                  </a:lnTo>
                  <a:lnTo>
                    <a:pt x="2929128" y="837743"/>
                  </a:lnTo>
                  <a:lnTo>
                    <a:pt x="2902715" y="795557"/>
                  </a:lnTo>
                  <a:lnTo>
                    <a:pt x="2875080" y="754084"/>
                  </a:lnTo>
                  <a:lnTo>
                    <a:pt x="2846227" y="713348"/>
                  </a:lnTo>
                  <a:lnTo>
                    <a:pt x="2816162" y="673369"/>
                  </a:lnTo>
                  <a:lnTo>
                    <a:pt x="2784891" y="634171"/>
                  </a:lnTo>
                  <a:lnTo>
                    <a:pt x="2752419" y="595773"/>
                  </a:lnTo>
                  <a:lnTo>
                    <a:pt x="2718752" y="558200"/>
                  </a:lnTo>
                  <a:lnTo>
                    <a:pt x="2683895" y="521472"/>
                  </a:lnTo>
                  <a:lnTo>
                    <a:pt x="2647855" y="485612"/>
                  </a:lnTo>
                  <a:lnTo>
                    <a:pt x="2610635" y="450641"/>
                  </a:lnTo>
                  <a:lnTo>
                    <a:pt x="2572243" y="416581"/>
                  </a:lnTo>
                  <a:lnTo>
                    <a:pt x="2532683" y="383455"/>
                  </a:lnTo>
                  <a:lnTo>
                    <a:pt x="2491961" y="351284"/>
                  </a:lnTo>
                  <a:lnTo>
                    <a:pt x="2450083" y="320091"/>
                  </a:lnTo>
                  <a:lnTo>
                    <a:pt x="2406522" y="290233"/>
                  </a:lnTo>
                  <a:lnTo>
                    <a:pt x="2362348" y="261896"/>
                  </a:lnTo>
                  <a:lnTo>
                    <a:pt x="2317599" y="235069"/>
                  </a:lnTo>
                  <a:lnTo>
                    <a:pt x="2272311" y="209742"/>
                  </a:lnTo>
                  <a:lnTo>
                    <a:pt x="2226522" y="185902"/>
                  </a:lnTo>
                  <a:lnTo>
                    <a:pt x="2180269" y="163538"/>
                  </a:lnTo>
                  <a:lnTo>
                    <a:pt x="2133587" y="142639"/>
                  </a:lnTo>
                  <a:lnTo>
                    <a:pt x="2086514" y="123193"/>
                  </a:lnTo>
                  <a:lnTo>
                    <a:pt x="2039087" y="105190"/>
                  </a:lnTo>
                  <a:lnTo>
                    <a:pt x="1991343" y="88617"/>
                  </a:lnTo>
                  <a:lnTo>
                    <a:pt x="1943318" y="73464"/>
                  </a:lnTo>
                  <a:lnTo>
                    <a:pt x="1895050" y="59719"/>
                  </a:lnTo>
                  <a:lnTo>
                    <a:pt x="1846574" y="47371"/>
                  </a:lnTo>
                  <a:lnTo>
                    <a:pt x="1797929" y="36408"/>
                  </a:lnTo>
                  <a:lnTo>
                    <a:pt x="1749150" y="26819"/>
                  </a:lnTo>
                  <a:lnTo>
                    <a:pt x="1700276" y="18593"/>
                  </a:lnTo>
                  <a:lnTo>
                    <a:pt x="1653389" y="12275"/>
                  </a:lnTo>
                  <a:lnTo>
                    <a:pt x="1606418" y="7261"/>
                  </a:lnTo>
                  <a:lnTo>
                    <a:pt x="1559388" y="3547"/>
                  </a:lnTo>
                  <a:lnTo>
                    <a:pt x="1512328" y="1128"/>
                  </a:lnTo>
                  <a:lnTo>
                    <a:pt x="1465266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487434" y="4009644"/>
              <a:ext cx="992505" cy="1926589"/>
            </a:xfrm>
            <a:custGeom>
              <a:avLst/>
              <a:gdLst/>
              <a:ahLst/>
              <a:cxnLst/>
              <a:rect l="l" t="t" r="r" b="b"/>
              <a:pathLst>
                <a:path w="992504" h="1926589">
                  <a:moveTo>
                    <a:pt x="248137" y="0"/>
                  </a:moveTo>
                  <a:lnTo>
                    <a:pt x="223120" y="42654"/>
                  </a:lnTo>
                  <a:lnTo>
                    <a:pt x="199457" y="85786"/>
                  </a:lnTo>
                  <a:lnTo>
                    <a:pt x="177142" y="129368"/>
                  </a:lnTo>
                  <a:lnTo>
                    <a:pt x="156173" y="173373"/>
                  </a:lnTo>
                  <a:lnTo>
                    <a:pt x="136544" y="217773"/>
                  </a:lnTo>
                  <a:lnTo>
                    <a:pt x="118251" y="262542"/>
                  </a:lnTo>
                  <a:lnTo>
                    <a:pt x="101290" y="307650"/>
                  </a:lnTo>
                  <a:lnTo>
                    <a:pt x="85656" y="353072"/>
                  </a:lnTo>
                  <a:lnTo>
                    <a:pt x="71345" y="398778"/>
                  </a:lnTo>
                  <a:lnTo>
                    <a:pt x="58353" y="444743"/>
                  </a:lnTo>
                  <a:lnTo>
                    <a:pt x="46675" y="490938"/>
                  </a:lnTo>
                  <a:lnTo>
                    <a:pt x="36307" y="537336"/>
                  </a:lnTo>
                  <a:lnTo>
                    <a:pt x="27245" y="583909"/>
                  </a:lnTo>
                  <a:lnTo>
                    <a:pt x="19484" y="630630"/>
                  </a:lnTo>
                  <a:lnTo>
                    <a:pt x="13020" y="677472"/>
                  </a:lnTo>
                  <a:lnTo>
                    <a:pt x="7848" y="724406"/>
                  </a:lnTo>
                  <a:lnTo>
                    <a:pt x="3965" y="771406"/>
                  </a:lnTo>
                  <a:lnTo>
                    <a:pt x="1365" y="818444"/>
                  </a:lnTo>
                  <a:lnTo>
                    <a:pt x="45" y="865493"/>
                  </a:lnTo>
                  <a:lnTo>
                    <a:pt x="0" y="912524"/>
                  </a:lnTo>
                  <a:lnTo>
                    <a:pt x="1225" y="959511"/>
                  </a:lnTo>
                  <a:lnTo>
                    <a:pt x="3717" y="1006426"/>
                  </a:lnTo>
                  <a:lnTo>
                    <a:pt x="7471" y="1053242"/>
                  </a:lnTo>
                  <a:lnTo>
                    <a:pt x="12482" y="1099930"/>
                  </a:lnTo>
                  <a:lnTo>
                    <a:pt x="18747" y="1146465"/>
                  </a:lnTo>
                  <a:lnTo>
                    <a:pt x="26260" y="1192817"/>
                  </a:lnTo>
                  <a:lnTo>
                    <a:pt x="35018" y="1238960"/>
                  </a:lnTo>
                  <a:lnTo>
                    <a:pt x="45017" y="1284866"/>
                  </a:lnTo>
                  <a:lnTo>
                    <a:pt x="56251" y="1330507"/>
                  </a:lnTo>
                  <a:lnTo>
                    <a:pt x="68716" y="1375857"/>
                  </a:lnTo>
                  <a:lnTo>
                    <a:pt x="82409" y="1420887"/>
                  </a:lnTo>
                  <a:lnTo>
                    <a:pt x="97324" y="1465571"/>
                  </a:lnTo>
                  <a:lnTo>
                    <a:pt x="113458" y="1509880"/>
                  </a:lnTo>
                  <a:lnTo>
                    <a:pt x="130806" y="1553787"/>
                  </a:lnTo>
                  <a:lnTo>
                    <a:pt x="149364" y="1597265"/>
                  </a:lnTo>
                  <a:lnTo>
                    <a:pt x="169126" y="1640286"/>
                  </a:lnTo>
                  <a:lnTo>
                    <a:pt x="190090" y="1682823"/>
                  </a:lnTo>
                  <a:lnTo>
                    <a:pt x="212250" y="1724848"/>
                  </a:lnTo>
                  <a:lnTo>
                    <a:pt x="235603" y="1766334"/>
                  </a:lnTo>
                  <a:lnTo>
                    <a:pt x="260143" y="1807253"/>
                  </a:lnTo>
                  <a:lnTo>
                    <a:pt x="285867" y="1847578"/>
                  </a:lnTo>
                  <a:lnTo>
                    <a:pt x="312770" y="1887282"/>
                  </a:lnTo>
                  <a:lnTo>
                    <a:pt x="340847" y="1926335"/>
                  </a:lnTo>
                  <a:lnTo>
                    <a:pt x="992357" y="1491868"/>
                  </a:lnTo>
                  <a:lnTo>
                    <a:pt x="963043" y="1453214"/>
                  </a:lnTo>
                  <a:lnTo>
                    <a:pt x="935902" y="1413315"/>
                  </a:lnTo>
                  <a:lnTo>
                    <a:pt x="910950" y="1372268"/>
                  </a:lnTo>
                  <a:lnTo>
                    <a:pt x="888198" y="1330167"/>
                  </a:lnTo>
                  <a:lnTo>
                    <a:pt x="867662" y="1287109"/>
                  </a:lnTo>
                  <a:lnTo>
                    <a:pt x="849353" y="1243188"/>
                  </a:lnTo>
                  <a:lnTo>
                    <a:pt x="833287" y="1198500"/>
                  </a:lnTo>
                  <a:lnTo>
                    <a:pt x="819476" y="1153140"/>
                  </a:lnTo>
                  <a:lnTo>
                    <a:pt x="807934" y="1107205"/>
                  </a:lnTo>
                  <a:lnTo>
                    <a:pt x="798674" y="1060789"/>
                  </a:lnTo>
                  <a:lnTo>
                    <a:pt x="791710" y="1013988"/>
                  </a:lnTo>
                  <a:lnTo>
                    <a:pt x="787056" y="966897"/>
                  </a:lnTo>
                  <a:lnTo>
                    <a:pt x="784725" y="919612"/>
                  </a:lnTo>
                  <a:lnTo>
                    <a:pt x="784730" y="872228"/>
                  </a:lnTo>
                  <a:lnTo>
                    <a:pt x="787086" y="824840"/>
                  </a:lnTo>
                  <a:lnTo>
                    <a:pt x="791805" y="777545"/>
                  </a:lnTo>
                  <a:lnTo>
                    <a:pt x="798901" y="730437"/>
                  </a:lnTo>
                  <a:lnTo>
                    <a:pt x="808387" y="683612"/>
                  </a:lnTo>
                  <a:lnTo>
                    <a:pt x="820278" y="637166"/>
                  </a:lnTo>
                  <a:lnTo>
                    <a:pt x="834587" y="591193"/>
                  </a:lnTo>
                  <a:lnTo>
                    <a:pt x="851327" y="545790"/>
                  </a:lnTo>
                  <a:lnTo>
                    <a:pt x="870511" y="501051"/>
                  </a:lnTo>
                  <a:lnTo>
                    <a:pt x="892154" y="457072"/>
                  </a:lnTo>
                  <a:lnTo>
                    <a:pt x="248137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971788" y="4066032"/>
              <a:ext cx="991869" cy="1879600"/>
            </a:xfrm>
            <a:custGeom>
              <a:avLst/>
              <a:gdLst/>
              <a:ahLst/>
              <a:cxnLst/>
              <a:rect l="l" t="t" r="r" b="b"/>
              <a:pathLst>
                <a:path w="991870" h="1879600">
                  <a:moveTo>
                    <a:pt x="778001" y="0"/>
                  </a:moveTo>
                  <a:lnTo>
                    <a:pt x="120395" y="441578"/>
                  </a:lnTo>
                  <a:lnTo>
                    <a:pt x="139534" y="486455"/>
                  </a:lnTo>
                  <a:lnTo>
                    <a:pt x="156286" y="532201"/>
                  </a:lnTo>
                  <a:lnTo>
                    <a:pt x="170633" y="578711"/>
                  </a:lnTo>
                  <a:lnTo>
                    <a:pt x="182559" y="625877"/>
                  </a:lnTo>
                  <a:lnTo>
                    <a:pt x="192047" y="673592"/>
                  </a:lnTo>
                  <a:lnTo>
                    <a:pt x="199080" y="721748"/>
                  </a:lnTo>
                  <a:lnTo>
                    <a:pt x="203639" y="770240"/>
                  </a:lnTo>
                  <a:lnTo>
                    <a:pt x="205709" y="818960"/>
                  </a:lnTo>
                  <a:lnTo>
                    <a:pt x="205272" y="867800"/>
                  </a:lnTo>
                  <a:lnTo>
                    <a:pt x="202310" y="916654"/>
                  </a:lnTo>
                  <a:lnTo>
                    <a:pt x="196808" y="965414"/>
                  </a:lnTo>
                  <a:lnTo>
                    <a:pt x="188747" y="1013975"/>
                  </a:lnTo>
                  <a:lnTo>
                    <a:pt x="178110" y="1062227"/>
                  </a:lnTo>
                  <a:lnTo>
                    <a:pt x="164881" y="1110066"/>
                  </a:lnTo>
                  <a:lnTo>
                    <a:pt x="149042" y="1157382"/>
                  </a:lnTo>
                  <a:lnTo>
                    <a:pt x="130576" y="1204070"/>
                  </a:lnTo>
                  <a:lnTo>
                    <a:pt x="109466" y="1250023"/>
                  </a:lnTo>
                  <a:lnTo>
                    <a:pt x="85694" y="1295132"/>
                  </a:lnTo>
                  <a:lnTo>
                    <a:pt x="59244" y="1339292"/>
                  </a:lnTo>
                  <a:lnTo>
                    <a:pt x="16001" y="1403365"/>
                  </a:lnTo>
                  <a:lnTo>
                    <a:pt x="0" y="1422527"/>
                  </a:lnTo>
                  <a:lnTo>
                    <a:pt x="642492" y="1879091"/>
                  </a:lnTo>
                  <a:lnTo>
                    <a:pt x="650017" y="1868213"/>
                  </a:lnTo>
                  <a:lnTo>
                    <a:pt x="657542" y="1858073"/>
                  </a:lnTo>
                  <a:lnTo>
                    <a:pt x="672591" y="1838959"/>
                  </a:lnTo>
                  <a:lnTo>
                    <a:pt x="701619" y="1796715"/>
                  </a:lnTo>
                  <a:lnTo>
                    <a:pt x="729230" y="1753916"/>
                  </a:lnTo>
                  <a:lnTo>
                    <a:pt x="755430" y="1710590"/>
                  </a:lnTo>
                  <a:lnTo>
                    <a:pt x="780223" y="1666768"/>
                  </a:lnTo>
                  <a:lnTo>
                    <a:pt x="803616" y="1622477"/>
                  </a:lnTo>
                  <a:lnTo>
                    <a:pt x="825612" y="1577745"/>
                  </a:lnTo>
                  <a:lnTo>
                    <a:pt x="846216" y="1532603"/>
                  </a:lnTo>
                  <a:lnTo>
                    <a:pt x="865434" y="1487078"/>
                  </a:lnTo>
                  <a:lnTo>
                    <a:pt x="883271" y="1441199"/>
                  </a:lnTo>
                  <a:lnTo>
                    <a:pt x="899731" y="1394995"/>
                  </a:lnTo>
                  <a:lnTo>
                    <a:pt x="914819" y="1348495"/>
                  </a:lnTo>
                  <a:lnTo>
                    <a:pt x="928541" y="1301727"/>
                  </a:lnTo>
                  <a:lnTo>
                    <a:pt x="940901" y="1254719"/>
                  </a:lnTo>
                  <a:lnTo>
                    <a:pt x="951905" y="1207502"/>
                  </a:lnTo>
                  <a:lnTo>
                    <a:pt x="961556" y="1160102"/>
                  </a:lnTo>
                  <a:lnTo>
                    <a:pt x="969861" y="1112550"/>
                  </a:lnTo>
                  <a:lnTo>
                    <a:pt x="976824" y="1064873"/>
                  </a:lnTo>
                  <a:lnTo>
                    <a:pt x="982450" y="1017101"/>
                  </a:lnTo>
                  <a:lnTo>
                    <a:pt x="986744" y="969262"/>
                  </a:lnTo>
                  <a:lnTo>
                    <a:pt x="989711" y="921385"/>
                  </a:lnTo>
                  <a:lnTo>
                    <a:pt x="991355" y="873498"/>
                  </a:lnTo>
                  <a:lnTo>
                    <a:pt x="991683" y="825630"/>
                  </a:lnTo>
                  <a:lnTo>
                    <a:pt x="990699" y="777810"/>
                  </a:lnTo>
                  <a:lnTo>
                    <a:pt x="988407" y="730067"/>
                  </a:lnTo>
                  <a:lnTo>
                    <a:pt x="984813" y="682429"/>
                  </a:lnTo>
                  <a:lnTo>
                    <a:pt x="979922" y="634924"/>
                  </a:lnTo>
                  <a:lnTo>
                    <a:pt x="973738" y="587583"/>
                  </a:lnTo>
                  <a:lnTo>
                    <a:pt x="966267" y="540433"/>
                  </a:lnTo>
                  <a:lnTo>
                    <a:pt x="957514" y="493503"/>
                  </a:lnTo>
                  <a:lnTo>
                    <a:pt x="947483" y="446821"/>
                  </a:lnTo>
                  <a:lnTo>
                    <a:pt x="936180" y="400417"/>
                  </a:lnTo>
                  <a:lnTo>
                    <a:pt x="923609" y="354319"/>
                  </a:lnTo>
                  <a:lnTo>
                    <a:pt x="909775" y="308556"/>
                  </a:lnTo>
                  <a:lnTo>
                    <a:pt x="894684" y="263157"/>
                  </a:lnTo>
                  <a:lnTo>
                    <a:pt x="878339" y="218149"/>
                  </a:lnTo>
                  <a:lnTo>
                    <a:pt x="860748" y="173563"/>
                  </a:lnTo>
                  <a:lnTo>
                    <a:pt x="841913" y="129426"/>
                  </a:lnTo>
                  <a:lnTo>
                    <a:pt x="821840" y="85767"/>
                  </a:lnTo>
                  <a:lnTo>
                    <a:pt x="800535" y="42616"/>
                  </a:lnTo>
                  <a:lnTo>
                    <a:pt x="778001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91044" y="4337304"/>
              <a:ext cx="1269492" cy="127101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460228" y="4416933"/>
            <a:ext cx="3404235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0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Allows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users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internet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48836" y="4480686"/>
            <a:ext cx="2273300" cy="6972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Controls</a:t>
            </a:r>
            <a:r>
              <a:rPr sz="2200" spc="-8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endParaRPr sz="220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  <a:spcBef>
                <a:spcPts val="10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traffic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76415" y="2144014"/>
            <a:ext cx="2545715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78105" marR="5080" indent="-66040">
              <a:lnSpc>
                <a:spcPct val="100499"/>
              </a:lnSpc>
              <a:spcBef>
                <a:spcPts val="80"/>
              </a:spcBef>
            </a:pP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Stops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hackers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0" dirty="0">
                <a:solidFill>
                  <a:srgbClr val="3E3E3E"/>
                </a:solidFill>
                <a:latin typeface="Microsoft Sans Serif"/>
                <a:cs typeface="Microsoft Sans Serif"/>
              </a:rPr>
              <a:t>from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accessing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8" cy="9143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55975" y="4190746"/>
            <a:ext cx="358647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Course</a:t>
            </a:r>
            <a:r>
              <a:rPr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100" dirty="0">
                <a:solidFill>
                  <a:srgbClr val="FFFFFF"/>
                </a:solidFill>
                <a:latin typeface="Arial"/>
                <a:cs typeface="Arial"/>
              </a:rPr>
              <a:t>Introduction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127" y="304622"/>
            <a:ext cx="558927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/>
              <a:t>Factors</a:t>
            </a:r>
            <a:r>
              <a:rPr spc="-155" dirty="0"/>
              <a:t> </a:t>
            </a:r>
            <a:r>
              <a:rPr spc="-10" dirty="0"/>
              <a:t>Affecting</a:t>
            </a:r>
            <a:r>
              <a:rPr spc="-145" dirty="0"/>
              <a:t> </a:t>
            </a:r>
            <a:r>
              <a:rPr dirty="0"/>
              <a:t>Cybersecurity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58767" y="752855"/>
            <a:ext cx="8540496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7051547" y="1703323"/>
            <a:ext cx="1527810" cy="6664325"/>
            <a:chOff x="7051547" y="1703323"/>
            <a:chExt cx="1527810" cy="6664325"/>
          </a:xfrm>
        </p:grpSpPr>
        <p:sp>
          <p:nvSpPr>
            <p:cNvPr id="6" name="object 6"/>
            <p:cNvSpPr/>
            <p:nvPr/>
          </p:nvSpPr>
          <p:spPr>
            <a:xfrm>
              <a:off x="7754112" y="1715769"/>
              <a:ext cx="55244" cy="6638290"/>
            </a:xfrm>
            <a:custGeom>
              <a:avLst/>
              <a:gdLst/>
              <a:ahLst/>
              <a:cxnLst/>
              <a:rect l="l" t="t" r="r" b="b"/>
              <a:pathLst>
                <a:path w="55245" h="6638290">
                  <a:moveTo>
                    <a:pt x="54864" y="1270"/>
                  </a:moveTo>
                  <a:lnTo>
                    <a:pt x="54089" y="1270"/>
                  </a:lnTo>
                  <a:lnTo>
                    <a:pt x="54089" y="0"/>
                  </a:lnTo>
                  <a:lnTo>
                    <a:pt x="762" y="0"/>
                  </a:lnTo>
                  <a:lnTo>
                    <a:pt x="762" y="1270"/>
                  </a:lnTo>
                  <a:lnTo>
                    <a:pt x="0" y="1270"/>
                  </a:lnTo>
                  <a:lnTo>
                    <a:pt x="0" y="2540"/>
                  </a:lnTo>
                  <a:lnTo>
                    <a:pt x="0" y="6638290"/>
                  </a:lnTo>
                  <a:lnTo>
                    <a:pt x="54864" y="6638290"/>
                  </a:lnTo>
                  <a:lnTo>
                    <a:pt x="54864" y="2540"/>
                  </a:lnTo>
                  <a:lnTo>
                    <a:pt x="54864" y="127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54111" y="1716023"/>
              <a:ext cx="55244" cy="6638925"/>
            </a:xfrm>
            <a:custGeom>
              <a:avLst/>
              <a:gdLst/>
              <a:ahLst/>
              <a:cxnLst/>
              <a:rect l="l" t="t" r="r" b="b"/>
              <a:pathLst>
                <a:path w="55245" h="6638925">
                  <a:moveTo>
                    <a:pt x="0" y="2540"/>
                  </a:moveTo>
                  <a:lnTo>
                    <a:pt x="0" y="1143"/>
                  </a:lnTo>
                  <a:lnTo>
                    <a:pt x="1143" y="0"/>
                  </a:lnTo>
                  <a:lnTo>
                    <a:pt x="2540" y="0"/>
                  </a:lnTo>
                  <a:lnTo>
                    <a:pt x="52324" y="0"/>
                  </a:lnTo>
                  <a:lnTo>
                    <a:pt x="53721" y="0"/>
                  </a:lnTo>
                  <a:lnTo>
                    <a:pt x="54864" y="1143"/>
                  </a:lnTo>
                  <a:lnTo>
                    <a:pt x="54864" y="2540"/>
                  </a:lnTo>
                  <a:lnTo>
                    <a:pt x="54864" y="6636042"/>
                  </a:lnTo>
                  <a:lnTo>
                    <a:pt x="54864" y="6637426"/>
                  </a:lnTo>
                  <a:lnTo>
                    <a:pt x="53721" y="6638544"/>
                  </a:lnTo>
                  <a:lnTo>
                    <a:pt x="52324" y="6638544"/>
                  </a:lnTo>
                  <a:lnTo>
                    <a:pt x="2540" y="6638544"/>
                  </a:lnTo>
                  <a:lnTo>
                    <a:pt x="1143" y="6638544"/>
                  </a:lnTo>
                  <a:lnTo>
                    <a:pt x="0" y="6637426"/>
                  </a:lnTo>
                  <a:lnTo>
                    <a:pt x="0" y="6636042"/>
                  </a:lnTo>
                  <a:lnTo>
                    <a:pt x="0" y="2540"/>
                  </a:lnTo>
                  <a:close/>
                </a:path>
              </a:pathLst>
            </a:custGeom>
            <a:ln w="2540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051548" y="4122419"/>
              <a:ext cx="1527810" cy="2737485"/>
            </a:xfrm>
            <a:custGeom>
              <a:avLst/>
              <a:gdLst/>
              <a:ahLst/>
              <a:cxnLst/>
              <a:rect l="l" t="t" r="r" b="b"/>
              <a:pathLst>
                <a:path w="1527809" h="2737484">
                  <a:moveTo>
                    <a:pt x="562483" y="2031238"/>
                  </a:moveTo>
                  <a:lnTo>
                    <a:pt x="74917" y="2031238"/>
                  </a:lnTo>
                  <a:lnTo>
                    <a:pt x="73202" y="2022741"/>
                  </a:lnTo>
                  <a:lnTo>
                    <a:pt x="65049" y="2010638"/>
                  </a:lnTo>
                  <a:lnTo>
                    <a:pt x="52946" y="2002485"/>
                  </a:lnTo>
                  <a:lnTo>
                    <a:pt x="38100" y="1999488"/>
                  </a:lnTo>
                  <a:lnTo>
                    <a:pt x="23241" y="2002485"/>
                  </a:lnTo>
                  <a:lnTo>
                    <a:pt x="11137" y="2010638"/>
                  </a:lnTo>
                  <a:lnTo>
                    <a:pt x="2984" y="2022741"/>
                  </a:lnTo>
                  <a:lnTo>
                    <a:pt x="0" y="2037588"/>
                  </a:lnTo>
                  <a:lnTo>
                    <a:pt x="2984" y="2052447"/>
                  </a:lnTo>
                  <a:lnTo>
                    <a:pt x="11137" y="2064550"/>
                  </a:lnTo>
                  <a:lnTo>
                    <a:pt x="23241" y="2072703"/>
                  </a:lnTo>
                  <a:lnTo>
                    <a:pt x="38100" y="2075688"/>
                  </a:lnTo>
                  <a:lnTo>
                    <a:pt x="52946" y="2072703"/>
                  </a:lnTo>
                  <a:lnTo>
                    <a:pt x="65049" y="2064550"/>
                  </a:lnTo>
                  <a:lnTo>
                    <a:pt x="73202" y="2052447"/>
                  </a:lnTo>
                  <a:lnTo>
                    <a:pt x="74917" y="2043938"/>
                  </a:lnTo>
                  <a:lnTo>
                    <a:pt x="562483" y="2043938"/>
                  </a:lnTo>
                  <a:lnTo>
                    <a:pt x="562483" y="2031238"/>
                  </a:lnTo>
                  <a:close/>
                </a:path>
                <a:path w="1527809" h="2737484">
                  <a:moveTo>
                    <a:pt x="562483" y="1345438"/>
                  </a:moveTo>
                  <a:lnTo>
                    <a:pt x="74917" y="1345438"/>
                  </a:lnTo>
                  <a:lnTo>
                    <a:pt x="73202" y="1336941"/>
                  </a:lnTo>
                  <a:lnTo>
                    <a:pt x="65049" y="1324838"/>
                  </a:lnTo>
                  <a:lnTo>
                    <a:pt x="52946" y="1316685"/>
                  </a:lnTo>
                  <a:lnTo>
                    <a:pt x="38100" y="1313688"/>
                  </a:lnTo>
                  <a:lnTo>
                    <a:pt x="23241" y="1316685"/>
                  </a:lnTo>
                  <a:lnTo>
                    <a:pt x="11137" y="1324838"/>
                  </a:lnTo>
                  <a:lnTo>
                    <a:pt x="2984" y="1336941"/>
                  </a:lnTo>
                  <a:lnTo>
                    <a:pt x="0" y="1351788"/>
                  </a:lnTo>
                  <a:lnTo>
                    <a:pt x="2984" y="1366647"/>
                  </a:lnTo>
                  <a:lnTo>
                    <a:pt x="11137" y="1378750"/>
                  </a:lnTo>
                  <a:lnTo>
                    <a:pt x="23241" y="1386903"/>
                  </a:lnTo>
                  <a:lnTo>
                    <a:pt x="38100" y="1389888"/>
                  </a:lnTo>
                  <a:lnTo>
                    <a:pt x="52946" y="1386903"/>
                  </a:lnTo>
                  <a:lnTo>
                    <a:pt x="65049" y="1378750"/>
                  </a:lnTo>
                  <a:lnTo>
                    <a:pt x="73202" y="1366647"/>
                  </a:lnTo>
                  <a:lnTo>
                    <a:pt x="74917" y="1358138"/>
                  </a:lnTo>
                  <a:lnTo>
                    <a:pt x="562483" y="1358138"/>
                  </a:lnTo>
                  <a:lnTo>
                    <a:pt x="562483" y="1345438"/>
                  </a:lnTo>
                  <a:close/>
                </a:path>
                <a:path w="1527809" h="2737484">
                  <a:moveTo>
                    <a:pt x="562483" y="656590"/>
                  </a:moveTo>
                  <a:lnTo>
                    <a:pt x="74917" y="656590"/>
                  </a:lnTo>
                  <a:lnTo>
                    <a:pt x="73202" y="648093"/>
                  </a:lnTo>
                  <a:lnTo>
                    <a:pt x="65049" y="635990"/>
                  </a:lnTo>
                  <a:lnTo>
                    <a:pt x="52946" y="627837"/>
                  </a:lnTo>
                  <a:lnTo>
                    <a:pt x="38100" y="624840"/>
                  </a:lnTo>
                  <a:lnTo>
                    <a:pt x="23241" y="627837"/>
                  </a:lnTo>
                  <a:lnTo>
                    <a:pt x="11137" y="635990"/>
                  </a:lnTo>
                  <a:lnTo>
                    <a:pt x="2984" y="648093"/>
                  </a:lnTo>
                  <a:lnTo>
                    <a:pt x="0" y="662940"/>
                  </a:lnTo>
                  <a:lnTo>
                    <a:pt x="2984" y="677799"/>
                  </a:lnTo>
                  <a:lnTo>
                    <a:pt x="11137" y="689902"/>
                  </a:lnTo>
                  <a:lnTo>
                    <a:pt x="23241" y="698055"/>
                  </a:lnTo>
                  <a:lnTo>
                    <a:pt x="38100" y="701040"/>
                  </a:lnTo>
                  <a:lnTo>
                    <a:pt x="52946" y="698055"/>
                  </a:lnTo>
                  <a:lnTo>
                    <a:pt x="65049" y="689902"/>
                  </a:lnTo>
                  <a:lnTo>
                    <a:pt x="73202" y="677799"/>
                  </a:lnTo>
                  <a:lnTo>
                    <a:pt x="74917" y="669290"/>
                  </a:lnTo>
                  <a:lnTo>
                    <a:pt x="562483" y="669290"/>
                  </a:lnTo>
                  <a:lnTo>
                    <a:pt x="562483" y="656590"/>
                  </a:lnTo>
                  <a:close/>
                </a:path>
                <a:path w="1527809" h="2737484">
                  <a:moveTo>
                    <a:pt x="562483" y="31750"/>
                  </a:moveTo>
                  <a:lnTo>
                    <a:pt x="74917" y="31750"/>
                  </a:lnTo>
                  <a:lnTo>
                    <a:pt x="73202" y="23253"/>
                  </a:lnTo>
                  <a:lnTo>
                    <a:pt x="65049" y="11150"/>
                  </a:lnTo>
                  <a:lnTo>
                    <a:pt x="52946" y="2997"/>
                  </a:lnTo>
                  <a:lnTo>
                    <a:pt x="38100" y="0"/>
                  </a:lnTo>
                  <a:lnTo>
                    <a:pt x="23241" y="2997"/>
                  </a:lnTo>
                  <a:lnTo>
                    <a:pt x="11137" y="11150"/>
                  </a:lnTo>
                  <a:lnTo>
                    <a:pt x="2984" y="23253"/>
                  </a:lnTo>
                  <a:lnTo>
                    <a:pt x="0" y="38100"/>
                  </a:lnTo>
                  <a:lnTo>
                    <a:pt x="2984" y="52959"/>
                  </a:lnTo>
                  <a:lnTo>
                    <a:pt x="11137" y="65062"/>
                  </a:lnTo>
                  <a:lnTo>
                    <a:pt x="23241" y="73215"/>
                  </a:lnTo>
                  <a:lnTo>
                    <a:pt x="38100" y="76200"/>
                  </a:lnTo>
                  <a:lnTo>
                    <a:pt x="52946" y="73215"/>
                  </a:lnTo>
                  <a:lnTo>
                    <a:pt x="65049" y="65062"/>
                  </a:lnTo>
                  <a:lnTo>
                    <a:pt x="73202" y="52959"/>
                  </a:lnTo>
                  <a:lnTo>
                    <a:pt x="74917" y="44450"/>
                  </a:lnTo>
                  <a:lnTo>
                    <a:pt x="562483" y="44450"/>
                  </a:lnTo>
                  <a:lnTo>
                    <a:pt x="562483" y="31750"/>
                  </a:lnTo>
                  <a:close/>
                </a:path>
                <a:path w="1527809" h="2737484">
                  <a:moveTo>
                    <a:pt x="1475359" y="1373124"/>
                  </a:moveTo>
                  <a:lnTo>
                    <a:pt x="1474076" y="1366774"/>
                  </a:lnTo>
                  <a:lnTo>
                    <a:pt x="1472361" y="1358277"/>
                  </a:lnTo>
                  <a:lnTo>
                    <a:pt x="1464208" y="1346174"/>
                  </a:lnTo>
                  <a:lnTo>
                    <a:pt x="1452105" y="1338021"/>
                  </a:lnTo>
                  <a:lnTo>
                    <a:pt x="1437259" y="1335024"/>
                  </a:lnTo>
                  <a:lnTo>
                    <a:pt x="1422400" y="1338021"/>
                  </a:lnTo>
                  <a:lnTo>
                    <a:pt x="1410296" y="1346174"/>
                  </a:lnTo>
                  <a:lnTo>
                    <a:pt x="1402143" y="1358277"/>
                  </a:lnTo>
                  <a:lnTo>
                    <a:pt x="1400429" y="1366774"/>
                  </a:lnTo>
                  <a:lnTo>
                    <a:pt x="912876" y="1366774"/>
                  </a:lnTo>
                  <a:lnTo>
                    <a:pt x="912876" y="1379474"/>
                  </a:lnTo>
                  <a:lnTo>
                    <a:pt x="1400429" y="1379474"/>
                  </a:lnTo>
                  <a:lnTo>
                    <a:pt x="1402143" y="1387983"/>
                  </a:lnTo>
                  <a:lnTo>
                    <a:pt x="1410296" y="1400086"/>
                  </a:lnTo>
                  <a:lnTo>
                    <a:pt x="1422400" y="1408239"/>
                  </a:lnTo>
                  <a:lnTo>
                    <a:pt x="1437259" y="1411224"/>
                  </a:lnTo>
                  <a:lnTo>
                    <a:pt x="1452105" y="1408239"/>
                  </a:lnTo>
                  <a:lnTo>
                    <a:pt x="1464208" y="1400086"/>
                  </a:lnTo>
                  <a:lnTo>
                    <a:pt x="1472361" y="1387983"/>
                  </a:lnTo>
                  <a:lnTo>
                    <a:pt x="1474076" y="1379474"/>
                  </a:lnTo>
                  <a:lnTo>
                    <a:pt x="1475359" y="1373124"/>
                  </a:lnTo>
                  <a:close/>
                </a:path>
                <a:path w="1527809" h="2737484">
                  <a:moveTo>
                    <a:pt x="1475359" y="687324"/>
                  </a:moveTo>
                  <a:lnTo>
                    <a:pt x="1474076" y="680974"/>
                  </a:lnTo>
                  <a:lnTo>
                    <a:pt x="1472361" y="672477"/>
                  </a:lnTo>
                  <a:lnTo>
                    <a:pt x="1464208" y="660374"/>
                  </a:lnTo>
                  <a:lnTo>
                    <a:pt x="1452105" y="652221"/>
                  </a:lnTo>
                  <a:lnTo>
                    <a:pt x="1437259" y="649224"/>
                  </a:lnTo>
                  <a:lnTo>
                    <a:pt x="1422400" y="652221"/>
                  </a:lnTo>
                  <a:lnTo>
                    <a:pt x="1410296" y="660374"/>
                  </a:lnTo>
                  <a:lnTo>
                    <a:pt x="1402143" y="672477"/>
                  </a:lnTo>
                  <a:lnTo>
                    <a:pt x="1400429" y="680974"/>
                  </a:lnTo>
                  <a:lnTo>
                    <a:pt x="912876" y="680974"/>
                  </a:lnTo>
                  <a:lnTo>
                    <a:pt x="912876" y="693674"/>
                  </a:lnTo>
                  <a:lnTo>
                    <a:pt x="1400429" y="693674"/>
                  </a:lnTo>
                  <a:lnTo>
                    <a:pt x="1402143" y="702183"/>
                  </a:lnTo>
                  <a:lnTo>
                    <a:pt x="1410296" y="714286"/>
                  </a:lnTo>
                  <a:lnTo>
                    <a:pt x="1422400" y="722439"/>
                  </a:lnTo>
                  <a:lnTo>
                    <a:pt x="1437259" y="725424"/>
                  </a:lnTo>
                  <a:lnTo>
                    <a:pt x="1452105" y="722439"/>
                  </a:lnTo>
                  <a:lnTo>
                    <a:pt x="1464208" y="714286"/>
                  </a:lnTo>
                  <a:lnTo>
                    <a:pt x="1472361" y="702183"/>
                  </a:lnTo>
                  <a:lnTo>
                    <a:pt x="1474076" y="693674"/>
                  </a:lnTo>
                  <a:lnTo>
                    <a:pt x="1475359" y="687324"/>
                  </a:lnTo>
                  <a:close/>
                </a:path>
                <a:path w="1527809" h="2737484">
                  <a:moveTo>
                    <a:pt x="1527683" y="2699004"/>
                  </a:moveTo>
                  <a:lnTo>
                    <a:pt x="1526400" y="2692654"/>
                  </a:lnTo>
                  <a:lnTo>
                    <a:pt x="1524685" y="2684157"/>
                  </a:lnTo>
                  <a:lnTo>
                    <a:pt x="1516532" y="2672054"/>
                  </a:lnTo>
                  <a:lnTo>
                    <a:pt x="1504429" y="2663901"/>
                  </a:lnTo>
                  <a:lnTo>
                    <a:pt x="1489583" y="2660904"/>
                  </a:lnTo>
                  <a:lnTo>
                    <a:pt x="1474724" y="2663901"/>
                  </a:lnTo>
                  <a:lnTo>
                    <a:pt x="1462620" y="2672054"/>
                  </a:lnTo>
                  <a:lnTo>
                    <a:pt x="1454467" y="2684157"/>
                  </a:lnTo>
                  <a:lnTo>
                    <a:pt x="1452753" y="2692654"/>
                  </a:lnTo>
                  <a:lnTo>
                    <a:pt x="912876" y="2692654"/>
                  </a:lnTo>
                  <a:lnTo>
                    <a:pt x="912876" y="2705354"/>
                  </a:lnTo>
                  <a:lnTo>
                    <a:pt x="1452753" y="2705354"/>
                  </a:lnTo>
                  <a:lnTo>
                    <a:pt x="1454467" y="2713863"/>
                  </a:lnTo>
                  <a:lnTo>
                    <a:pt x="1462620" y="2725966"/>
                  </a:lnTo>
                  <a:lnTo>
                    <a:pt x="1474724" y="2734119"/>
                  </a:lnTo>
                  <a:lnTo>
                    <a:pt x="1489583" y="2737104"/>
                  </a:lnTo>
                  <a:lnTo>
                    <a:pt x="1504429" y="2734119"/>
                  </a:lnTo>
                  <a:lnTo>
                    <a:pt x="1516532" y="2725966"/>
                  </a:lnTo>
                  <a:lnTo>
                    <a:pt x="1524685" y="2713863"/>
                  </a:lnTo>
                  <a:lnTo>
                    <a:pt x="1526400" y="2705354"/>
                  </a:lnTo>
                  <a:lnTo>
                    <a:pt x="1527683" y="2699004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787142" y="3318510"/>
            <a:ext cx="4231640" cy="36664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32710">
              <a:lnSpc>
                <a:spcPct val="100000"/>
              </a:lnSpc>
              <a:spcBef>
                <a:spcPts val="105"/>
              </a:spcBef>
            </a:pPr>
            <a:r>
              <a:rPr sz="2200" b="1" spc="-25" dirty="0">
                <a:latin typeface="Tahoma"/>
                <a:cs typeface="Tahoma"/>
              </a:rPr>
              <a:t>Technology</a:t>
            </a:r>
            <a:endParaRPr sz="2200">
              <a:latin typeface="Tahoma"/>
              <a:cs typeface="Tahoma"/>
            </a:endParaRPr>
          </a:p>
          <a:p>
            <a:pPr marL="1470660" marR="12700" indent="186055" algn="just">
              <a:lnSpc>
                <a:spcPct val="185400"/>
              </a:lnSpc>
              <a:spcBef>
                <a:spcPts val="350"/>
              </a:spcBef>
            </a:pPr>
            <a:r>
              <a:rPr sz="2200" spc="70" dirty="0">
                <a:solidFill>
                  <a:srgbClr val="585858"/>
                </a:solidFill>
                <a:latin typeface="Microsoft Sans Serif"/>
                <a:cs typeface="Microsoft Sans Serif"/>
              </a:rPr>
              <a:t>Platforms</a:t>
            </a:r>
            <a:r>
              <a:rPr sz="2200" spc="-6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585858"/>
                </a:solidFill>
                <a:latin typeface="Microsoft Sans Serif"/>
                <a:cs typeface="Microsoft Sans Serif"/>
              </a:rPr>
              <a:t>and</a:t>
            </a:r>
            <a:r>
              <a:rPr sz="2200" spc="-3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585858"/>
                </a:solidFill>
                <a:latin typeface="Microsoft Sans Serif"/>
                <a:cs typeface="Microsoft Sans Serif"/>
              </a:rPr>
              <a:t>tools </a:t>
            </a:r>
            <a:r>
              <a:rPr sz="2200" spc="-57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585858"/>
                </a:solidFill>
                <a:latin typeface="Microsoft Sans Serif"/>
                <a:cs typeface="Microsoft Sans Serif"/>
              </a:rPr>
              <a:t>Network</a:t>
            </a:r>
            <a:r>
              <a:rPr sz="2200" spc="-10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585858"/>
                </a:solidFill>
                <a:latin typeface="Microsoft Sans Serif"/>
                <a:cs typeface="Microsoft Sans Serif"/>
              </a:rPr>
              <a:t>connectivity</a:t>
            </a:r>
            <a:endParaRPr sz="2200">
              <a:latin typeface="Microsoft Sans Serif"/>
              <a:cs typeface="Microsoft Sans Serif"/>
            </a:endParaRPr>
          </a:p>
          <a:p>
            <a:pPr marL="12700" marR="12065" indent="1394460" algn="just">
              <a:lnSpc>
                <a:spcPct val="197700"/>
              </a:lnSpc>
              <a:spcBef>
                <a:spcPts val="220"/>
              </a:spcBef>
            </a:pPr>
            <a:r>
              <a:rPr sz="2200" dirty="0">
                <a:solidFill>
                  <a:srgbClr val="585858"/>
                </a:solidFill>
                <a:latin typeface="Microsoft Sans Serif"/>
                <a:cs typeface="Microsoft Sans Serif"/>
              </a:rPr>
              <a:t>Level</a:t>
            </a:r>
            <a:r>
              <a:rPr sz="2200" spc="-6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585858"/>
                </a:solidFill>
                <a:latin typeface="Microsoft Sans Serif"/>
                <a:cs typeface="Microsoft Sans Serif"/>
              </a:rPr>
              <a:t>of</a:t>
            </a:r>
            <a:r>
              <a:rPr sz="2200" spc="-60" dirty="0">
                <a:solidFill>
                  <a:srgbClr val="585858"/>
                </a:solidFill>
                <a:latin typeface="Microsoft Sans Serif"/>
                <a:cs typeface="Microsoft Sans Serif"/>
              </a:rPr>
              <a:t> IT</a:t>
            </a:r>
            <a:r>
              <a:rPr sz="2200" spc="-5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585858"/>
                </a:solidFill>
                <a:latin typeface="Microsoft Sans Serif"/>
                <a:cs typeface="Microsoft Sans Serif"/>
              </a:rPr>
              <a:t>complexity </a:t>
            </a:r>
            <a:r>
              <a:rPr sz="2200" spc="-57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585858"/>
                </a:solidFill>
                <a:latin typeface="Microsoft Sans Serif"/>
                <a:cs typeface="Microsoft Sans Serif"/>
              </a:rPr>
              <a:t>New </a:t>
            </a:r>
            <a:r>
              <a:rPr sz="2200" spc="140" dirty="0">
                <a:solidFill>
                  <a:srgbClr val="585858"/>
                </a:solidFill>
                <a:latin typeface="Microsoft Sans Serif"/>
                <a:cs typeface="Microsoft Sans Serif"/>
              </a:rPr>
              <a:t>or </a:t>
            </a:r>
            <a:r>
              <a:rPr sz="2200" spc="70" dirty="0">
                <a:solidFill>
                  <a:srgbClr val="585858"/>
                </a:solidFill>
                <a:latin typeface="Microsoft Sans Serif"/>
                <a:cs typeface="Microsoft Sans Serif"/>
              </a:rPr>
              <a:t>emerging </a:t>
            </a:r>
            <a:r>
              <a:rPr sz="2200" spc="50" dirty="0">
                <a:solidFill>
                  <a:srgbClr val="585858"/>
                </a:solidFill>
                <a:latin typeface="Microsoft Sans Serif"/>
                <a:cs typeface="Microsoft Sans Serif"/>
              </a:rPr>
              <a:t>security </a:t>
            </a:r>
            <a:r>
              <a:rPr sz="2200" spc="75" dirty="0">
                <a:solidFill>
                  <a:srgbClr val="585858"/>
                </a:solidFill>
                <a:latin typeface="Microsoft Sans Serif"/>
                <a:cs typeface="Microsoft Sans Serif"/>
              </a:rPr>
              <a:t>tools </a:t>
            </a:r>
            <a:r>
              <a:rPr sz="2200" spc="8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585858"/>
                </a:solidFill>
                <a:latin typeface="Microsoft Sans Serif"/>
                <a:cs typeface="Microsoft Sans Serif"/>
              </a:rPr>
              <a:t>Operational</a:t>
            </a:r>
            <a:r>
              <a:rPr sz="2200" spc="-4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585858"/>
                </a:solidFill>
                <a:latin typeface="Microsoft Sans Serif"/>
                <a:cs typeface="Microsoft Sans Serif"/>
              </a:rPr>
              <a:t>support</a:t>
            </a:r>
            <a:r>
              <a:rPr sz="2200" spc="-2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140" dirty="0">
                <a:solidFill>
                  <a:srgbClr val="585858"/>
                </a:solidFill>
                <a:latin typeface="Microsoft Sans Serif"/>
                <a:cs typeface="Microsoft Sans Serif"/>
              </a:rPr>
              <a:t>for</a:t>
            </a:r>
            <a:r>
              <a:rPr sz="2200" spc="-2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585858"/>
                </a:solidFill>
                <a:latin typeface="Microsoft Sans Serif"/>
                <a:cs typeface="Microsoft Sans Serif"/>
              </a:rPr>
              <a:t>security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051547" y="3983545"/>
            <a:ext cx="907415" cy="3006090"/>
            <a:chOff x="7051547" y="3983545"/>
            <a:chExt cx="907415" cy="3006090"/>
          </a:xfrm>
        </p:grpSpPr>
        <p:sp>
          <p:nvSpPr>
            <p:cNvPr id="11" name="object 11"/>
            <p:cNvSpPr/>
            <p:nvPr/>
          </p:nvSpPr>
          <p:spPr>
            <a:xfrm>
              <a:off x="7606283" y="3988308"/>
              <a:ext cx="347980" cy="347980"/>
            </a:xfrm>
            <a:custGeom>
              <a:avLst/>
              <a:gdLst/>
              <a:ahLst/>
              <a:cxnLst/>
              <a:rect l="l" t="t" r="r" b="b"/>
              <a:pathLst>
                <a:path w="347979" h="347979">
                  <a:moveTo>
                    <a:pt x="173736" y="0"/>
                  </a:moveTo>
                  <a:lnTo>
                    <a:pt x="127529" y="6201"/>
                  </a:lnTo>
                  <a:lnTo>
                    <a:pt x="86021" y="23706"/>
                  </a:lnTo>
                  <a:lnTo>
                    <a:pt x="50863" y="50863"/>
                  </a:lnTo>
                  <a:lnTo>
                    <a:pt x="23706" y="86021"/>
                  </a:lnTo>
                  <a:lnTo>
                    <a:pt x="6201" y="127529"/>
                  </a:lnTo>
                  <a:lnTo>
                    <a:pt x="0" y="173736"/>
                  </a:lnTo>
                  <a:lnTo>
                    <a:pt x="6201" y="219942"/>
                  </a:lnTo>
                  <a:lnTo>
                    <a:pt x="23706" y="261450"/>
                  </a:lnTo>
                  <a:lnTo>
                    <a:pt x="50863" y="296608"/>
                  </a:lnTo>
                  <a:lnTo>
                    <a:pt x="86021" y="323765"/>
                  </a:lnTo>
                  <a:lnTo>
                    <a:pt x="127529" y="341270"/>
                  </a:lnTo>
                  <a:lnTo>
                    <a:pt x="173736" y="347471"/>
                  </a:lnTo>
                  <a:lnTo>
                    <a:pt x="219942" y="341270"/>
                  </a:lnTo>
                  <a:lnTo>
                    <a:pt x="261450" y="323765"/>
                  </a:lnTo>
                  <a:lnTo>
                    <a:pt x="296608" y="296608"/>
                  </a:lnTo>
                  <a:lnTo>
                    <a:pt x="323765" y="261450"/>
                  </a:lnTo>
                  <a:lnTo>
                    <a:pt x="341270" y="219942"/>
                  </a:lnTo>
                  <a:lnTo>
                    <a:pt x="347472" y="173736"/>
                  </a:lnTo>
                  <a:lnTo>
                    <a:pt x="341270" y="127529"/>
                  </a:lnTo>
                  <a:lnTo>
                    <a:pt x="323765" y="86021"/>
                  </a:lnTo>
                  <a:lnTo>
                    <a:pt x="296608" y="50863"/>
                  </a:lnTo>
                  <a:lnTo>
                    <a:pt x="261450" y="23706"/>
                  </a:lnTo>
                  <a:lnTo>
                    <a:pt x="219942" y="6201"/>
                  </a:lnTo>
                  <a:lnTo>
                    <a:pt x="1737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606283" y="3988308"/>
              <a:ext cx="347980" cy="347980"/>
            </a:xfrm>
            <a:custGeom>
              <a:avLst/>
              <a:gdLst/>
              <a:ahLst/>
              <a:cxnLst/>
              <a:rect l="l" t="t" r="r" b="b"/>
              <a:pathLst>
                <a:path w="347979" h="347979">
                  <a:moveTo>
                    <a:pt x="0" y="173736"/>
                  </a:moveTo>
                  <a:lnTo>
                    <a:pt x="6201" y="127529"/>
                  </a:lnTo>
                  <a:lnTo>
                    <a:pt x="23706" y="86021"/>
                  </a:lnTo>
                  <a:lnTo>
                    <a:pt x="50863" y="50863"/>
                  </a:lnTo>
                  <a:lnTo>
                    <a:pt x="86021" y="23706"/>
                  </a:lnTo>
                  <a:lnTo>
                    <a:pt x="127529" y="6201"/>
                  </a:lnTo>
                  <a:lnTo>
                    <a:pt x="173736" y="0"/>
                  </a:lnTo>
                  <a:lnTo>
                    <a:pt x="219942" y="6201"/>
                  </a:lnTo>
                  <a:lnTo>
                    <a:pt x="261450" y="23706"/>
                  </a:lnTo>
                  <a:lnTo>
                    <a:pt x="296608" y="50863"/>
                  </a:lnTo>
                  <a:lnTo>
                    <a:pt x="323765" y="86021"/>
                  </a:lnTo>
                  <a:lnTo>
                    <a:pt x="341270" y="127529"/>
                  </a:lnTo>
                  <a:lnTo>
                    <a:pt x="347472" y="173736"/>
                  </a:lnTo>
                  <a:lnTo>
                    <a:pt x="341270" y="219942"/>
                  </a:lnTo>
                  <a:lnTo>
                    <a:pt x="323765" y="261450"/>
                  </a:lnTo>
                  <a:lnTo>
                    <a:pt x="296608" y="296608"/>
                  </a:lnTo>
                  <a:lnTo>
                    <a:pt x="261450" y="323765"/>
                  </a:lnTo>
                  <a:lnTo>
                    <a:pt x="219942" y="341270"/>
                  </a:lnTo>
                  <a:lnTo>
                    <a:pt x="173736" y="347471"/>
                  </a:lnTo>
                  <a:lnTo>
                    <a:pt x="127529" y="341270"/>
                  </a:lnTo>
                  <a:lnTo>
                    <a:pt x="86021" y="323765"/>
                  </a:lnTo>
                  <a:lnTo>
                    <a:pt x="50863" y="296608"/>
                  </a:lnTo>
                  <a:lnTo>
                    <a:pt x="23706" y="261450"/>
                  </a:lnTo>
                  <a:lnTo>
                    <a:pt x="6201" y="219942"/>
                  </a:lnTo>
                  <a:lnTo>
                    <a:pt x="0" y="173736"/>
                  </a:lnTo>
                  <a:close/>
                </a:path>
              </a:pathLst>
            </a:custGeom>
            <a:ln w="9525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606283" y="4649724"/>
              <a:ext cx="347980" cy="350520"/>
            </a:xfrm>
            <a:custGeom>
              <a:avLst/>
              <a:gdLst/>
              <a:ahLst/>
              <a:cxnLst/>
              <a:rect l="l" t="t" r="r" b="b"/>
              <a:pathLst>
                <a:path w="347979" h="350520">
                  <a:moveTo>
                    <a:pt x="173736" y="0"/>
                  </a:moveTo>
                  <a:lnTo>
                    <a:pt x="127529" y="6261"/>
                  </a:lnTo>
                  <a:lnTo>
                    <a:pt x="86021" y="23932"/>
                  </a:lnTo>
                  <a:lnTo>
                    <a:pt x="50863" y="51339"/>
                  </a:lnTo>
                  <a:lnTo>
                    <a:pt x="23706" y="86811"/>
                  </a:lnTo>
                  <a:lnTo>
                    <a:pt x="6201" y="128675"/>
                  </a:lnTo>
                  <a:lnTo>
                    <a:pt x="0" y="175260"/>
                  </a:lnTo>
                  <a:lnTo>
                    <a:pt x="6201" y="221844"/>
                  </a:lnTo>
                  <a:lnTo>
                    <a:pt x="23706" y="263708"/>
                  </a:lnTo>
                  <a:lnTo>
                    <a:pt x="50863" y="299180"/>
                  </a:lnTo>
                  <a:lnTo>
                    <a:pt x="86021" y="326587"/>
                  </a:lnTo>
                  <a:lnTo>
                    <a:pt x="127529" y="344258"/>
                  </a:lnTo>
                  <a:lnTo>
                    <a:pt x="173736" y="350520"/>
                  </a:lnTo>
                  <a:lnTo>
                    <a:pt x="219942" y="344258"/>
                  </a:lnTo>
                  <a:lnTo>
                    <a:pt x="261450" y="326587"/>
                  </a:lnTo>
                  <a:lnTo>
                    <a:pt x="296608" y="299180"/>
                  </a:lnTo>
                  <a:lnTo>
                    <a:pt x="323765" y="263708"/>
                  </a:lnTo>
                  <a:lnTo>
                    <a:pt x="341270" y="221844"/>
                  </a:lnTo>
                  <a:lnTo>
                    <a:pt x="347472" y="175260"/>
                  </a:lnTo>
                  <a:lnTo>
                    <a:pt x="341270" y="128675"/>
                  </a:lnTo>
                  <a:lnTo>
                    <a:pt x="323765" y="86811"/>
                  </a:lnTo>
                  <a:lnTo>
                    <a:pt x="296608" y="51339"/>
                  </a:lnTo>
                  <a:lnTo>
                    <a:pt x="261450" y="23932"/>
                  </a:lnTo>
                  <a:lnTo>
                    <a:pt x="219942" y="6261"/>
                  </a:lnTo>
                  <a:lnTo>
                    <a:pt x="1737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606283" y="4649724"/>
              <a:ext cx="347980" cy="350520"/>
            </a:xfrm>
            <a:custGeom>
              <a:avLst/>
              <a:gdLst/>
              <a:ahLst/>
              <a:cxnLst/>
              <a:rect l="l" t="t" r="r" b="b"/>
              <a:pathLst>
                <a:path w="347979" h="350520">
                  <a:moveTo>
                    <a:pt x="0" y="175260"/>
                  </a:moveTo>
                  <a:lnTo>
                    <a:pt x="6201" y="128675"/>
                  </a:lnTo>
                  <a:lnTo>
                    <a:pt x="23706" y="86811"/>
                  </a:lnTo>
                  <a:lnTo>
                    <a:pt x="50863" y="51339"/>
                  </a:lnTo>
                  <a:lnTo>
                    <a:pt x="86021" y="23932"/>
                  </a:lnTo>
                  <a:lnTo>
                    <a:pt x="127529" y="6261"/>
                  </a:lnTo>
                  <a:lnTo>
                    <a:pt x="173736" y="0"/>
                  </a:lnTo>
                  <a:lnTo>
                    <a:pt x="219942" y="6261"/>
                  </a:lnTo>
                  <a:lnTo>
                    <a:pt x="261450" y="23932"/>
                  </a:lnTo>
                  <a:lnTo>
                    <a:pt x="296608" y="51339"/>
                  </a:lnTo>
                  <a:lnTo>
                    <a:pt x="323765" y="86811"/>
                  </a:lnTo>
                  <a:lnTo>
                    <a:pt x="341270" y="128675"/>
                  </a:lnTo>
                  <a:lnTo>
                    <a:pt x="347472" y="175260"/>
                  </a:lnTo>
                  <a:lnTo>
                    <a:pt x="341270" y="221844"/>
                  </a:lnTo>
                  <a:lnTo>
                    <a:pt x="323765" y="263708"/>
                  </a:lnTo>
                  <a:lnTo>
                    <a:pt x="296608" y="299180"/>
                  </a:lnTo>
                  <a:lnTo>
                    <a:pt x="261450" y="326587"/>
                  </a:lnTo>
                  <a:lnTo>
                    <a:pt x="219942" y="344258"/>
                  </a:lnTo>
                  <a:lnTo>
                    <a:pt x="173736" y="350520"/>
                  </a:lnTo>
                  <a:lnTo>
                    <a:pt x="127529" y="344258"/>
                  </a:lnTo>
                  <a:lnTo>
                    <a:pt x="86021" y="326587"/>
                  </a:lnTo>
                  <a:lnTo>
                    <a:pt x="50863" y="299180"/>
                  </a:lnTo>
                  <a:lnTo>
                    <a:pt x="23706" y="263708"/>
                  </a:lnTo>
                  <a:lnTo>
                    <a:pt x="6201" y="221844"/>
                  </a:lnTo>
                  <a:lnTo>
                    <a:pt x="0" y="175260"/>
                  </a:lnTo>
                  <a:close/>
                </a:path>
              </a:pathLst>
            </a:custGeom>
            <a:ln w="9525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606283" y="5311140"/>
              <a:ext cx="347980" cy="350520"/>
            </a:xfrm>
            <a:custGeom>
              <a:avLst/>
              <a:gdLst/>
              <a:ahLst/>
              <a:cxnLst/>
              <a:rect l="l" t="t" r="r" b="b"/>
              <a:pathLst>
                <a:path w="347979" h="350520">
                  <a:moveTo>
                    <a:pt x="173736" y="0"/>
                  </a:moveTo>
                  <a:lnTo>
                    <a:pt x="127529" y="6261"/>
                  </a:lnTo>
                  <a:lnTo>
                    <a:pt x="86021" y="23932"/>
                  </a:lnTo>
                  <a:lnTo>
                    <a:pt x="50863" y="51339"/>
                  </a:lnTo>
                  <a:lnTo>
                    <a:pt x="23706" y="86811"/>
                  </a:lnTo>
                  <a:lnTo>
                    <a:pt x="6201" y="128675"/>
                  </a:lnTo>
                  <a:lnTo>
                    <a:pt x="0" y="175260"/>
                  </a:lnTo>
                  <a:lnTo>
                    <a:pt x="6201" y="221844"/>
                  </a:lnTo>
                  <a:lnTo>
                    <a:pt x="23706" y="263708"/>
                  </a:lnTo>
                  <a:lnTo>
                    <a:pt x="50863" y="299180"/>
                  </a:lnTo>
                  <a:lnTo>
                    <a:pt x="86021" y="326587"/>
                  </a:lnTo>
                  <a:lnTo>
                    <a:pt x="127529" y="344258"/>
                  </a:lnTo>
                  <a:lnTo>
                    <a:pt x="173736" y="350520"/>
                  </a:lnTo>
                  <a:lnTo>
                    <a:pt x="219942" y="344258"/>
                  </a:lnTo>
                  <a:lnTo>
                    <a:pt x="261450" y="326587"/>
                  </a:lnTo>
                  <a:lnTo>
                    <a:pt x="296608" y="299180"/>
                  </a:lnTo>
                  <a:lnTo>
                    <a:pt x="323765" y="263708"/>
                  </a:lnTo>
                  <a:lnTo>
                    <a:pt x="341270" y="221844"/>
                  </a:lnTo>
                  <a:lnTo>
                    <a:pt x="347472" y="175260"/>
                  </a:lnTo>
                  <a:lnTo>
                    <a:pt x="341270" y="128675"/>
                  </a:lnTo>
                  <a:lnTo>
                    <a:pt x="323765" y="86811"/>
                  </a:lnTo>
                  <a:lnTo>
                    <a:pt x="296608" y="51339"/>
                  </a:lnTo>
                  <a:lnTo>
                    <a:pt x="261450" y="23932"/>
                  </a:lnTo>
                  <a:lnTo>
                    <a:pt x="219942" y="6261"/>
                  </a:lnTo>
                  <a:lnTo>
                    <a:pt x="1737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06283" y="5311140"/>
              <a:ext cx="347980" cy="350520"/>
            </a:xfrm>
            <a:custGeom>
              <a:avLst/>
              <a:gdLst/>
              <a:ahLst/>
              <a:cxnLst/>
              <a:rect l="l" t="t" r="r" b="b"/>
              <a:pathLst>
                <a:path w="347979" h="350520">
                  <a:moveTo>
                    <a:pt x="0" y="175260"/>
                  </a:moveTo>
                  <a:lnTo>
                    <a:pt x="6201" y="128675"/>
                  </a:lnTo>
                  <a:lnTo>
                    <a:pt x="23706" y="86811"/>
                  </a:lnTo>
                  <a:lnTo>
                    <a:pt x="50863" y="51339"/>
                  </a:lnTo>
                  <a:lnTo>
                    <a:pt x="86021" y="23932"/>
                  </a:lnTo>
                  <a:lnTo>
                    <a:pt x="127529" y="6261"/>
                  </a:lnTo>
                  <a:lnTo>
                    <a:pt x="173736" y="0"/>
                  </a:lnTo>
                  <a:lnTo>
                    <a:pt x="219942" y="6261"/>
                  </a:lnTo>
                  <a:lnTo>
                    <a:pt x="261450" y="23932"/>
                  </a:lnTo>
                  <a:lnTo>
                    <a:pt x="296608" y="51339"/>
                  </a:lnTo>
                  <a:lnTo>
                    <a:pt x="323765" y="86811"/>
                  </a:lnTo>
                  <a:lnTo>
                    <a:pt x="341270" y="128675"/>
                  </a:lnTo>
                  <a:lnTo>
                    <a:pt x="347472" y="175260"/>
                  </a:lnTo>
                  <a:lnTo>
                    <a:pt x="341270" y="221844"/>
                  </a:lnTo>
                  <a:lnTo>
                    <a:pt x="323765" y="263708"/>
                  </a:lnTo>
                  <a:lnTo>
                    <a:pt x="296608" y="299180"/>
                  </a:lnTo>
                  <a:lnTo>
                    <a:pt x="261450" y="326587"/>
                  </a:lnTo>
                  <a:lnTo>
                    <a:pt x="219942" y="344258"/>
                  </a:lnTo>
                  <a:lnTo>
                    <a:pt x="173736" y="350520"/>
                  </a:lnTo>
                  <a:lnTo>
                    <a:pt x="127529" y="344258"/>
                  </a:lnTo>
                  <a:lnTo>
                    <a:pt x="86021" y="326587"/>
                  </a:lnTo>
                  <a:lnTo>
                    <a:pt x="50863" y="299180"/>
                  </a:lnTo>
                  <a:lnTo>
                    <a:pt x="23706" y="263708"/>
                  </a:lnTo>
                  <a:lnTo>
                    <a:pt x="6201" y="221844"/>
                  </a:lnTo>
                  <a:lnTo>
                    <a:pt x="0" y="175260"/>
                  </a:lnTo>
                  <a:close/>
                </a:path>
              </a:pathLst>
            </a:custGeom>
            <a:ln w="9525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06283" y="5975604"/>
              <a:ext cx="347980" cy="347980"/>
            </a:xfrm>
            <a:custGeom>
              <a:avLst/>
              <a:gdLst/>
              <a:ahLst/>
              <a:cxnLst/>
              <a:rect l="l" t="t" r="r" b="b"/>
              <a:pathLst>
                <a:path w="347979" h="347979">
                  <a:moveTo>
                    <a:pt x="173736" y="0"/>
                  </a:moveTo>
                  <a:lnTo>
                    <a:pt x="127529" y="6201"/>
                  </a:lnTo>
                  <a:lnTo>
                    <a:pt x="86021" y="23706"/>
                  </a:lnTo>
                  <a:lnTo>
                    <a:pt x="50863" y="50863"/>
                  </a:lnTo>
                  <a:lnTo>
                    <a:pt x="23706" y="86021"/>
                  </a:lnTo>
                  <a:lnTo>
                    <a:pt x="6201" y="127529"/>
                  </a:lnTo>
                  <a:lnTo>
                    <a:pt x="0" y="173736"/>
                  </a:lnTo>
                  <a:lnTo>
                    <a:pt x="6201" y="219942"/>
                  </a:lnTo>
                  <a:lnTo>
                    <a:pt x="23706" y="261450"/>
                  </a:lnTo>
                  <a:lnTo>
                    <a:pt x="50863" y="296608"/>
                  </a:lnTo>
                  <a:lnTo>
                    <a:pt x="86021" y="323765"/>
                  </a:lnTo>
                  <a:lnTo>
                    <a:pt x="127529" y="341270"/>
                  </a:lnTo>
                  <a:lnTo>
                    <a:pt x="173736" y="347472"/>
                  </a:lnTo>
                  <a:lnTo>
                    <a:pt x="219942" y="341270"/>
                  </a:lnTo>
                  <a:lnTo>
                    <a:pt x="261450" y="323765"/>
                  </a:lnTo>
                  <a:lnTo>
                    <a:pt x="296608" y="296608"/>
                  </a:lnTo>
                  <a:lnTo>
                    <a:pt x="323765" y="261450"/>
                  </a:lnTo>
                  <a:lnTo>
                    <a:pt x="341270" y="219942"/>
                  </a:lnTo>
                  <a:lnTo>
                    <a:pt x="347472" y="173736"/>
                  </a:lnTo>
                  <a:lnTo>
                    <a:pt x="341270" y="127529"/>
                  </a:lnTo>
                  <a:lnTo>
                    <a:pt x="323765" y="86021"/>
                  </a:lnTo>
                  <a:lnTo>
                    <a:pt x="296608" y="50863"/>
                  </a:lnTo>
                  <a:lnTo>
                    <a:pt x="261450" y="23706"/>
                  </a:lnTo>
                  <a:lnTo>
                    <a:pt x="219942" y="6201"/>
                  </a:lnTo>
                  <a:lnTo>
                    <a:pt x="1737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606283" y="5975604"/>
              <a:ext cx="347980" cy="347980"/>
            </a:xfrm>
            <a:custGeom>
              <a:avLst/>
              <a:gdLst/>
              <a:ahLst/>
              <a:cxnLst/>
              <a:rect l="l" t="t" r="r" b="b"/>
              <a:pathLst>
                <a:path w="347979" h="347979">
                  <a:moveTo>
                    <a:pt x="0" y="173736"/>
                  </a:moveTo>
                  <a:lnTo>
                    <a:pt x="6201" y="127529"/>
                  </a:lnTo>
                  <a:lnTo>
                    <a:pt x="23706" y="86021"/>
                  </a:lnTo>
                  <a:lnTo>
                    <a:pt x="50863" y="50863"/>
                  </a:lnTo>
                  <a:lnTo>
                    <a:pt x="86021" y="23706"/>
                  </a:lnTo>
                  <a:lnTo>
                    <a:pt x="127529" y="6201"/>
                  </a:lnTo>
                  <a:lnTo>
                    <a:pt x="173736" y="0"/>
                  </a:lnTo>
                  <a:lnTo>
                    <a:pt x="219942" y="6201"/>
                  </a:lnTo>
                  <a:lnTo>
                    <a:pt x="261450" y="23706"/>
                  </a:lnTo>
                  <a:lnTo>
                    <a:pt x="296608" y="50863"/>
                  </a:lnTo>
                  <a:lnTo>
                    <a:pt x="323765" y="86021"/>
                  </a:lnTo>
                  <a:lnTo>
                    <a:pt x="341270" y="127529"/>
                  </a:lnTo>
                  <a:lnTo>
                    <a:pt x="347472" y="173736"/>
                  </a:lnTo>
                  <a:lnTo>
                    <a:pt x="341270" y="219942"/>
                  </a:lnTo>
                  <a:lnTo>
                    <a:pt x="323765" y="261450"/>
                  </a:lnTo>
                  <a:lnTo>
                    <a:pt x="296608" y="296608"/>
                  </a:lnTo>
                  <a:lnTo>
                    <a:pt x="261450" y="323765"/>
                  </a:lnTo>
                  <a:lnTo>
                    <a:pt x="219942" y="341270"/>
                  </a:lnTo>
                  <a:lnTo>
                    <a:pt x="173736" y="347472"/>
                  </a:lnTo>
                  <a:lnTo>
                    <a:pt x="127529" y="341270"/>
                  </a:lnTo>
                  <a:lnTo>
                    <a:pt x="86021" y="323765"/>
                  </a:lnTo>
                  <a:lnTo>
                    <a:pt x="50863" y="296608"/>
                  </a:lnTo>
                  <a:lnTo>
                    <a:pt x="23706" y="261450"/>
                  </a:lnTo>
                  <a:lnTo>
                    <a:pt x="6201" y="219942"/>
                  </a:lnTo>
                  <a:lnTo>
                    <a:pt x="0" y="173736"/>
                  </a:lnTo>
                  <a:close/>
                </a:path>
              </a:pathLst>
            </a:custGeom>
            <a:ln w="9524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051547" y="6734556"/>
              <a:ext cx="562610" cy="76200"/>
            </a:xfrm>
            <a:custGeom>
              <a:avLst/>
              <a:gdLst/>
              <a:ahLst/>
              <a:cxnLst/>
              <a:rect l="l" t="t" r="r" b="b"/>
              <a:pathLst>
                <a:path w="562609" h="76200">
                  <a:moveTo>
                    <a:pt x="38100" y="0"/>
                  </a:moveTo>
                  <a:lnTo>
                    <a:pt x="23252" y="2988"/>
                  </a:lnTo>
                  <a:lnTo>
                    <a:pt x="11144" y="11144"/>
                  </a:lnTo>
                  <a:lnTo>
                    <a:pt x="2988" y="23252"/>
                  </a:lnTo>
                  <a:lnTo>
                    <a:pt x="0" y="38100"/>
                  </a:lnTo>
                  <a:lnTo>
                    <a:pt x="2988" y="52947"/>
                  </a:lnTo>
                  <a:lnTo>
                    <a:pt x="11144" y="65055"/>
                  </a:lnTo>
                  <a:lnTo>
                    <a:pt x="23252" y="73211"/>
                  </a:lnTo>
                  <a:lnTo>
                    <a:pt x="38100" y="76200"/>
                  </a:lnTo>
                  <a:lnTo>
                    <a:pt x="52947" y="73211"/>
                  </a:lnTo>
                  <a:lnTo>
                    <a:pt x="65055" y="65055"/>
                  </a:lnTo>
                  <a:lnTo>
                    <a:pt x="73211" y="52947"/>
                  </a:lnTo>
                  <a:lnTo>
                    <a:pt x="74921" y="44450"/>
                  </a:lnTo>
                  <a:lnTo>
                    <a:pt x="38100" y="44450"/>
                  </a:lnTo>
                  <a:lnTo>
                    <a:pt x="38100" y="31750"/>
                  </a:lnTo>
                  <a:lnTo>
                    <a:pt x="74921" y="31750"/>
                  </a:lnTo>
                  <a:lnTo>
                    <a:pt x="73211" y="23252"/>
                  </a:lnTo>
                  <a:lnTo>
                    <a:pt x="65055" y="11144"/>
                  </a:lnTo>
                  <a:lnTo>
                    <a:pt x="52947" y="2988"/>
                  </a:lnTo>
                  <a:lnTo>
                    <a:pt x="38100" y="0"/>
                  </a:lnTo>
                  <a:close/>
                </a:path>
                <a:path w="562609" h="76200">
                  <a:moveTo>
                    <a:pt x="74921" y="31750"/>
                  </a:moveTo>
                  <a:lnTo>
                    <a:pt x="38100" y="31750"/>
                  </a:lnTo>
                  <a:lnTo>
                    <a:pt x="38100" y="44450"/>
                  </a:lnTo>
                  <a:lnTo>
                    <a:pt x="74921" y="44450"/>
                  </a:lnTo>
                  <a:lnTo>
                    <a:pt x="76200" y="38100"/>
                  </a:lnTo>
                  <a:lnTo>
                    <a:pt x="74921" y="31750"/>
                  </a:lnTo>
                  <a:close/>
                </a:path>
                <a:path w="562609" h="76200">
                  <a:moveTo>
                    <a:pt x="562482" y="31750"/>
                  </a:moveTo>
                  <a:lnTo>
                    <a:pt x="74921" y="31750"/>
                  </a:lnTo>
                  <a:lnTo>
                    <a:pt x="76200" y="38100"/>
                  </a:lnTo>
                  <a:lnTo>
                    <a:pt x="74921" y="44450"/>
                  </a:lnTo>
                  <a:lnTo>
                    <a:pt x="562482" y="44450"/>
                  </a:lnTo>
                  <a:lnTo>
                    <a:pt x="562482" y="3175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606283" y="6637020"/>
              <a:ext cx="347980" cy="347980"/>
            </a:xfrm>
            <a:custGeom>
              <a:avLst/>
              <a:gdLst/>
              <a:ahLst/>
              <a:cxnLst/>
              <a:rect l="l" t="t" r="r" b="b"/>
              <a:pathLst>
                <a:path w="347979" h="347979">
                  <a:moveTo>
                    <a:pt x="173736" y="0"/>
                  </a:moveTo>
                  <a:lnTo>
                    <a:pt x="127529" y="6201"/>
                  </a:lnTo>
                  <a:lnTo>
                    <a:pt x="86021" y="23706"/>
                  </a:lnTo>
                  <a:lnTo>
                    <a:pt x="50863" y="50863"/>
                  </a:lnTo>
                  <a:lnTo>
                    <a:pt x="23706" y="86021"/>
                  </a:lnTo>
                  <a:lnTo>
                    <a:pt x="6201" y="127529"/>
                  </a:lnTo>
                  <a:lnTo>
                    <a:pt x="0" y="173735"/>
                  </a:lnTo>
                  <a:lnTo>
                    <a:pt x="6201" y="219942"/>
                  </a:lnTo>
                  <a:lnTo>
                    <a:pt x="23706" y="261450"/>
                  </a:lnTo>
                  <a:lnTo>
                    <a:pt x="50863" y="296608"/>
                  </a:lnTo>
                  <a:lnTo>
                    <a:pt x="86021" y="323765"/>
                  </a:lnTo>
                  <a:lnTo>
                    <a:pt x="127529" y="341270"/>
                  </a:lnTo>
                  <a:lnTo>
                    <a:pt x="173736" y="347471"/>
                  </a:lnTo>
                  <a:lnTo>
                    <a:pt x="219942" y="341270"/>
                  </a:lnTo>
                  <a:lnTo>
                    <a:pt x="261450" y="323765"/>
                  </a:lnTo>
                  <a:lnTo>
                    <a:pt x="296608" y="296608"/>
                  </a:lnTo>
                  <a:lnTo>
                    <a:pt x="323765" y="261450"/>
                  </a:lnTo>
                  <a:lnTo>
                    <a:pt x="341270" y="219942"/>
                  </a:lnTo>
                  <a:lnTo>
                    <a:pt x="347472" y="173735"/>
                  </a:lnTo>
                  <a:lnTo>
                    <a:pt x="341270" y="127529"/>
                  </a:lnTo>
                  <a:lnTo>
                    <a:pt x="323765" y="86021"/>
                  </a:lnTo>
                  <a:lnTo>
                    <a:pt x="296608" y="50863"/>
                  </a:lnTo>
                  <a:lnTo>
                    <a:pt x="261450" y="23706"/>
                  </a:lnTo>
                  <a:lnTo>
                    <a:pt x="219942" y="6201"/>
                  </a:lnTo>
                  <a:lnTo>
                    <a:pt x="1737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606283" y="6637020"/>
              <a:ext cx="347980" cy="347980"/>
            </a:xfrm>
            <a:custGeom>
              <a:avLst/>
              <a:gdLst/>
              <a:ahLst/>
              <a:cxnLst/>
              <a:rect l="l" t="t" r="r" b="b"/>
              <a:pathLst>
                <a:path w="347979" h="347979">
                  <a:moveTo>
                    <a:pt x="0" y="173735"/>
                  </a:moveTo>
                  <a:lnTo>
                    <a:pt x="6201" y="127529"/>
                  </a:lnTo>
                  <a:lnTo>
                    <a:pt x="23706" y="86021"/>
                  </a:lnTo>
                  <a:lnTo>
                    <a:pt x="50863" y="50863"/>
                  </a:lnTo>
                  <a:lnTo>
                    <a:pt x="86021" y="23706"/>
                  </a:lnTo>
                  <a:lnTo>
                    <a:pt x="127529" y="6201"/>
                  </a:lnTo>
                  <a:lnTo>
                    <a:pt x="173736" y="0"/>
                  </a:lnTo>
                  <a:lnTo>
                    <a:pt x="219942" y="6201"/>
                  </a:lnTo>
                  <a:lnTo>
                    <a:pt x="261450" y="23706"/>
                  </a:lnTo>
                  <a:lnTo>
                    <a:pt x="296608" y="50863"/>
                  </a:lnTo>
                  <a:lnTo>
                    <a:pt x="323765" y="86021"/>
                  </a:lnTo>
                  <a:lnTo>
                    <a:pt x="341270" y="127529"/>
                  </a:lnTo>
                  <a:lnTo>
                    <a:pt x="347472" y="173735"/>
                  </a:lnTo>
                  <a:lnTo>
                    <a:pt x="341270" y="219942"/>
                  </a:lnTo>
                  <a:lnTo>
                    <a:pt x="323765" y="261450"/>
                  </a:lnTo>
                  <a:lnTo>
                    <a:pt x="296608" y="296608"/>
                  </a:lnTo>
                  <a:lnTo>
                    <a:pt x="261450" y="323765"/>
                  </a:lnTo>
                  <a:lnTo>
                    <a:pt x="219942" y="341270"/>
                  </a:lnTo>
                  <a:lnTo>
                    <a:pt x="173736" y="347471"/>
                  </a:lnTo>
                  <a:lnTo>
                    <a:pt x="127529" y="341270"/>
                  </a:lnTo>
                  <a:lnTo>
                    <a:pt x="86021" y="323765"/>
                  </a:lnTo>
                  <a:lnTo>
                    <a:pt x="50863" y="296608"/>
                  </a:lnTo>
                  <a:lnTo>
                    <a:pt x="23706" y="261450"/>
                  </a:lnTo>
                  <a:lnTo>
                    <a:pt x="6201" y="219942"/>
                  </a:lnTo>
                  <a:lnTo>
                    <a:pt x="0" y="173735"/>
                  </a:lnTo>
                  <a:close/>
                </a:path>
              </a:pathLst>
            </a:custGeom>
            <a:ln w="9525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692390" y="3977462"/>
            <a:ext cx="186055" cy="30105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1" spc="-140" dirty="0">
                <a:solidFill>
                  <a:srgbClr val="585858"/>
                </a:solidFill>
                <a:latin typeface="Tahoma"/>
                <a:cs typeface="Tahoma"/>
              </a:rPr>
              <a:t>1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570"/>
              </a:spcBef>
            </a:pPr>
            <a:r>
              <a:rPr sz="2200" b="1" spc="-140" dirty="0">
                <a:solidFill>
                  <a:srgbClr val="585858"/>
                </a:solidFill>
                <a:latin typeface="Tahoma"/>
                <a:cs typeface="Tahoma"/>
              </a:rPr>
              <a:t>2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575"/>
              </a:spcBef>
            </a:pPr>
            <a:r>
              <a:rPr sz="2200" b="1" spc="-140" dirty="0">
                <a:solidFill>
                  <a:srgbClr val="585858"/>
                </a:solidFill>
                <a:latin typeface="Tahoma"/>
                <a:cs typeface="Tahoma"/>
              </a:rPr>
              <a:t>3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570"/>
              </a:spcBef>
            </a:pPr>
            <a:r>
              <a:rPr sz="2200" b="1" spc="-140" dirty="0">
                <a:solidFill>
                  <a:srgbClr val="585858"/>
                </a:solidFill>
                <a:latin typeface="Tahoma"/>
                <a:cs typeface="Tahoma"/>
              </a:rPr>
              <a:t>4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575"/>
              </a:spcBef>
            </a:pPr>
            <a:r>
              <a:rPr sz="2200" b="1" spc="-140" dirty="0">
                <a:solidFill>
                  <a:srgbClr val="585858"/>
                </a:solidFill>
                <a:latin typeface="Tahoma"/>
                <a:cs typeface="Tahoma"/>
              </a:rPr>
              <a:t>5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50807" y="1645920"/>
            <a:ext cx="1524000" cy="1524000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4861559" y="1374647"/>
            <a:ext cx="3710304" cy="4832985"/>
            <a:chOff x="4861559" y="1374647"/>
            <a:chExt cx="3710304" cy="4832985"/>
          </a:xfrm>
        </p:grpSpPr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61559" y="1374647"/>
              <a:ext cx="2538984" cy="1822703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961376" y="4143755"/>
              <a:ext cx="610235" cy="2063750"/>
            </a:xfrm>
            <a:custGeom>
              <a:avLst/>
              <a:gdLst/>
              <a:ahLst/>
              <a:cxnLst/>
              <a:rect l="l" t="t" r="r" b="b"/>
              <a:pathLst>
                <a:path w="610234" h="2063750">
                  <a:moveTo>
                    <a:pt x="565531" y="38100"/>
                  </a:moveTo>
                  <a:lnTo>
                    <a:pt x="564248" y="31750"/>
                  </a:lnTo>
                  <a:lnTo>
                    <a:pt x="562533" y="23253"/>
                  </a:lnTo>
                  <a:lnTo>
                    <a:pt x="554380" y="11150"/>
                  </a:lnTo>
                  <a:lnTo>
                    <a:pt x="542277" y="2997"/>
                  </a:lnTo>
                  <a:lnTo>
                    <a:pt x="527431" y="0"/>
                  </a:lnTo>
                  <a:lnTo>
                    <a:pt x="512572" y="2997"/>
                  </a:lnTo>
                  <a:lnTo>
                    <a:pt x="500468" y="11150"/>
                  </a:lnTo>
                  <a:lnTo>
                    <a:pt x="492315" y="23253"/>
                  </a:lnTo>
                  <a:lnTo>
                    <a:pt x="490601" y="31750"/>
                  </a:lnTo>
                  <a:lnTo>
                    <a:pt x="3048" y="31750"/>
                  </a:lnTo>
                  <a:lnTo>
                    <a:pt x="3048" y="44450"/>
                  </a:lnTo>
                  <a:lnTo>
                    <a:pt x="490601" y="44450"/>
                  </a:lnTo>
                  <a:lnTo>
                    <a:pt x="492315" y="52959"/>
                  </a:lnTo>
                  <a:lnTo>
                    <a:pt x="500468" y="65062"/>
                  </a:lnTo>
                  <a:lnTo>
                    <a:pt x="512572" y="73215"/>
                  </a:lnTo>
                  <a:lnTo>
                    <a:pt x="527431" y="76200"/>
                  </a:lnTo>
                  <a:lnTo>
                    <a:pt x="542277" y="73215"/>
                  </a:lnTo>
                  <a:lnTo>
                    <a:pt x="554380" y="65062"/>
                  </a:lnTo>
                  <a:lnTo>
                    <a:pt x="562533" y="52959"/>
                  </a:lnTo>
                  <a:lnTo>
                    <a:pt x="564248" y="44450"/>
                  </a:lnTo>
                  <a:lnTo>
                    <a:pt x="565531" y="38100"/>
                  </a:lnTo>
                  <a:close/>
                </a:path>
                <a:path w="610234" h="2063750">
                  <a:moveTo>
                    <a:pt x="610108" y="2025396"/>
                  </a:moveTo>
                  <a:lnTo>
                    <a:pt x="608825" y="2019046"/>
                  </a:lnTo>
                  <a:lnTo>
                    <a:pt x="607110" y="2010549"/>
                  </a:lnTo>
                  <a:lnTo>
                    <a:pt x="598957" y="1998446"/>
                  </a:lnTo>
                  <a:lnTo>
                    <a:pt x="586854" y="1990293"/>
                  </a:lnTo>
                  <a:lnTo>
                    <a:pt x="572008" y="1987296"/>
                  </a:lnTo>
                  <a:lnTo>
                    <a:pt x="557149" y="1990293"/>
                  </a:lnTo>
                  <a:lnTo>
                    <a:pt x="545045" y="1998446"/>
                  </a:lnTo>
                  <a:lnTo>
                    <a:pt x="536892" y="2010549"/>
                  </a:lnTo>
                  <a:lnTo>
                    <a:pt x="535178" y="2019046"/>
                  </a:lnTo>
                  <a:lnTo>
                    <a:pt x="0" y="2019046"/>
                  </a:lnTo>
                  <a:lnTo>
                    <a:pt x="0" y="2031746"/>
                  </a:lnTo>
                  <a:lnTo>
                    <a:pt x="535178" y="2031746"/>
                  </a:lnTo>
                  <a:lnTo>
                    <a:pt x="536892" y="2040255"/>
                  </a:lnTo>
                  <a:lnTo>
                    <a:pt x="545045" y="2052358"/>
                  </a:lnTo>
                  <a:lnTo>
                    <a:pt x="557149" y="2060511"/>
                  </a:lnTo>
                  <a:lnTo>
                    <a:pt x="572008" y="2063496"/>
                  </a:lnTo>
                  <a:lnTo>
                    <a:pt x="586854" y="2060511"/>
                  </a:lnTo>
                  <a:lnTo>
                    <a:pt x="598957" y="2052358"/>
                  </a:lnTo>
                  <a:lnTo>
                    <a:pt x="607110" y="2040255"/>
                  </a:lnTo>
                  <a:lnTo>
                    <a:pt x="608825" y="2031746"/>
                  </a:lnTo>
                  <a:lnTo>
                    <a:pt x="610108" y="2025396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8617711" y="3318510"/>
            <a:ext cx="5800090" cy="36664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b="1" spc="-10" dirty="0">
                <a:latin typeface="Tahoma"/>
                <a:cs typeface="Tahoma"/>
              </a:rPr>
              <a:t>Business</a:t>
            </a:r>
            <a:r>
              <a:rPr sz="2200" b="1" spc="-140" dirty="0">
                <a:latin typeface="Tahoma"/>
                <a:cs typeface="Tahoma"/>
              </a:rPr>
              <a:t> </a:t>
            </a:r>
            <a:r>
              <a:rPr sz="2200" b="1" spc="-10" dirty="0">
                <a:latin typeface="Tahoma"/>
                <a:cs typeface="Tahoma"/>
              </a:rPr>
              <a:t>Plans</a:t>
            </a:r>
            <a:endParaRPr sz="2200">
              <a:latin typeface="Tahoma"/>
              <a:cs typeface="Tahoma"/>
            </a:endParaRPr>
          </a:p>
          <a:p>
            <a:pPr marL="26670">
              <a:lnSpc>
                <a:spcPct val="100000"/>
              </a:lnSpc>
              <a:spcBef>
                <a:spcPts val="2680"/>
              </a:spcBef>
            </a:pPr>
            <a:r>
              <a:rPr sz="2200" spc="85" dirty="0">
                <a:solidFill>
                  <a:srgbClr val="585858"/>
                </a:solidFill>
                <a:latin typeface="Microsoft Sans Serif"/>
                <a:cs typeface="Microsoft Sans Serif"/>
              </a:rPr>
              <a:t>Nature</a:t>
            </a:r>
            <a:r>
              <a:rPr sz="2200" spc="-2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585858"/>
                </a:solidFill>
                <a:latin typeface="Microsoft Sans Serif"/>
                <a:cs typeface="Microsoft Sans Serif"/>
              </a:rPr>
              <a:t>of</a:t>
            </a:r>
            <a:r>
              <a:rPr sz="2200" spc="-6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585858"/>
                </a:solidFill>
                <a:latin typeface="Microsoft Sans Serif"/>
                <a:cs typeface="Microsoft Sans Serif"/>
              </a:rPr>
              <a:t>business</a:t>
            </a:r>
            <a:endParaRPr sz="2200">
              <a:latin typeface="Microsoft Sans Serif"/>
              <a:cs typeface="Microsoft Sans Serif"/>
            </a:endParaRPr>
          </a:p>
          <a:p>
            <a:pPr marL="140970">
              <a:lnSpc>
                <a:spcPct val="100000"/>
              </a:lnSpc>
              <a:spcBef>
                <a:spcPts val="2200"/>
              </a:spcBef>
            </a:pPr>
            <a:r>
              <a:rPr sz="2200" spc="-45" dirty="0">
                <a:solidFill>
                  <a:srgbClr val="585858"/>
                </a:solidFill>
                <a:latin typeface="Microsoft Sans Serif"/>
                <a:cs typeface="Microsoft Sans Serif"/>
              </a:rPr>
              <a:t>Risk</a:t>
            </a:r>
            <a:r>
              <a:rPr sz="2200" spc="-6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585858"/>
                </a:solidFill>
                <a:latin typeface="Microsoft Sans Serif"/>
                <a:cs typeface="Microsoft Sans Serif"/>
              </a:rPr>
              <a:t>tolerance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50">
              <a:latin typeface="Microsoft Sans Serif"/>
              <a:cs typeface="Microsoft Sans Serif"/>
            </a:endParaRPr>
          </a:p>
          <a:p>
            <a:pPr marL="140970">
              <a:lnSpc>
                <a:spcPct val="100000"/>
              </a:lnSpc>
            </a:pPr>
            <a:r>
              <a:rPr sz="2200" spc="80" dirty="0">
                <a:solidFill>
                  <a:srgbClr val="585858"/>
                </a:solidFill>
                <a:latin typeface="Microsoft Sans Serif"/>
                <a:cs typeface="Microsoft Sans Serif"/>
              </a:rPr>
              <a:t>Industry</a:t>
            </a:r>
            <a:r>
              <a:rPr sz="2200" spc="-6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585858"/>
                </a:solidFill>
                <a:latin typeface="Microsoft Sans Serif"/>
                <a:cs typeface="Microsoft Sans Serif"/>
              </a:rPr>
              <a:t>trends</a:t>
            </a:r>
            <a:endParaRPr sz="2200">
              <a:latin typeface="Microsoft Sans Serif"/>
              <a:cs typeface="Microsoft Sans Serif"/>
            </a:endParaRPr>
          </a:p>
          <a:p>
            <a:pPr marL="200025">
              <a:lnSpc>
                <a:spcPct val="100000"/>
              </a:lnSpc>
              <a:spcBef>
                <a:spcPts val="2670"/>
              </a:spcBef>
            </a:pPr>
            <a:r>
              <a:rPr sz="2200" spc="65" dirty="0">
                <a:solidFill>
                  <a:srgbClr val="585858"/>
                </a:solidFill>
                <a:latin typeface="Microsoft Sans Serif"/>
                <a:cs typeface="Microsoft Sans Serif"/>
              </a:rPr>
              <a:t>Mergers</a:t>
            </a:r>
            <a:r>
              <a:rPr sz="2200" spc="-5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585858"/>
                </a:solidFill>
                <a:latin typeface="Microsoft Sans Serif"/>
                <a:cs typeface="Microsoft Sans Serif"/>
              </a:rPr>
              <a:t>and</a:t>
            </a:r>
            <a:r>
              <a:rPr sz="2200" spc="-1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585858"/>
                </a:solidFill>
                <a:latin typeface="Microsoft Sans Serif"/>
                <a:cs typeface="Microsoft Sans Serif"/>
              </a:rPr>
              <a:t>acquisitions</a:t>
            </a:r>
            <a:r>
              <a:rPr sz="2200" spc="1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585858"/>
                </a:solidFill>
                <a:latin typeface="Microsoft Sans Serif"/>
                <a:cs typeface="Microsoft Sans Serif"/>
              </a:rPr>
              <a:t>and</a:t>
            </a:r>
            <a:r>
              <a:rPr sz="2200" spc="-2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585858"/>
                </a:solidFill>
                <a:latin typeface="Microsoft Sans Serif"/>
                <a:cs typeface="Microsoft Sans Serif"/>
              </a:rPr>
              <a:t>partnerships</a:t>
            </a:r>
            <a:endParaRPr sz="2200">
              <a:latin typeface="Microsoft Sans Serif"/>
              <a:cs typeface="Microsoft Sans Serif"/>
            </a:endParaRPr>
          </a:p>
          <a:p>
            <a:pPr marL="210820">
              <a:lnSpc>
                <a:spcPct val="100000"/>
              </a:lnSpc>
              <a:spcBef>
                <a:spcPts val="2490"/>
              </a:spcBef>
            </a:pPr>
            <a:r>
              <a:rPr sz="2200" spc="65" dirty="0">
                <a:solidFill>
                  <a:srgbClr val="585858"/>
                </a:solidFill>
                <a:latin typeface="Microsoft Sans Serif"/>
                <a:cs typeface="Microsoft Sans Serif"/>
              </a:rPr>
              <a:t>Outsourcing</a:t>
            </a:r>
            <a:r>
              <a:rPr sz="2200" spc="-6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585858"/>
                </a:solidFill>
                <a:latin typeface="Microsoft Sans Serif"/>
                <a:cs typeface="Microsoft Sans Serif"/>
              </a:rPr>
              <a:t>service</a:t>
            </a:r>
            <a:r>
              <a:rPr sz="2200" spc="-6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585858"/>
                </a:solidFill>
                <a:latin typeface="Microsoft Sans Serif"/>
                <a:cs typeface="Microsoft Sans Serif"/>
              </a:rPr>
              <a:t>providers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86219" y="306451"/>
            <a:ext cx="30829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0" dirty="0">
                <a:latin typeface="Arial"/>
                <a:cs typeface="Arial"/>
              </a:rPr>
              <a:t>Firewall</a:t>
            </a:r>
            <a:r>
              <a:rPr spc="-105" dirty="0">
                <a:latin typeface="Arial"/>
                <a:cs typeface="Arial"/>
              </a:rPr>
              <a:t> </a:t>
            </a:r>
            <a:r>
              <a:rPr spc="70" dirty="0">
                <a:latin typeface="Arial"/>
                <a:cs typeface="Arial"/>
              </a:rPr>
              <a:t>Features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77255" y="728472"/>
            <a:ext cx="5301996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435351" y="5754623"/>
            <a:ext cx="4622800" cy="1199515"/>
            <a:chOff x="2435351" y="5754623"/>
            <a:chExt cx="4622800" cy="1199515"/>
          </a:xfrm>
        </p:grpSpPr>
        <p:sp>
          <p:nvSpPr>
            <p:cNvPr id="5" name="object 5"/>
            <p:cNvSpPr/>
            <p:nvPr/>
          </p:nvSpPr>
          <p:spPr>
            <a:xfrm>
              <a:off x="2448305" y="5767577"/>
              <a:ext cx="4596765" cy="1173480"/>
            </a:xfrm>
            <a:custGeom>
              <a:avLst/>
              <a:gdLst/>
              <a:ahLst/>
              <a:cxnLst/>
              <a:rect l="l" t="t" r="r" b="b"/>
              <a:pathLst>
                <a:path w="4596765" h="1173479">
                  <a:moveTo>
                    <a:pt x="4596384" y="0"/>
                  </a:moveTo>
                  <a:lnTo>
                    <a:pt x="0" y="0"/>
                  </a:lnTo>
                  <a:lnTo>
                    <a:pt x="0" y="1149096"/>
                  </a:lnTo>
                  <a:lnTo>
                    <a:pt x="766063" y="1149096"/>
                  </a:lnTo>
                  <a:lnTo>
                    <a:pt x="1144778" y="1173480"/>
                  </a:lnTo>
                  <a:lnTo>
                    <a:pt x="1915159" y="1149096"/>
                  </a:lnTo>
                  <a:lnTo>
                    <a:pt x="4596384" y="1149096"/>
                  </a:lnTo>
                  <a:lnTo>
                    <a:pt x="4596384" y="0"/>
                  </a:lnTo>
                  <a:close/>
                </a:path>
              </a:pathLst>
            </a:custGeom>
            <a:solidFill>
              <a:srgbClr val="F8DE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48305" y="5767577"/>
              <a:ext cx="4596765" cy="1173480"/>
            </a:xfrm>
            <a:custGeom>
              <a:avLst/>
              <a:gdLst/>
              <a:ahLst/>
              <a:cxnLst/>
              <a:rect l="l" t="t" r="r" b="b"/>
              <a:pathLst>
                <a:path w="4596765" h="1173479">
                  <a:moveTo>
                    <a:pt x="0" y="0"/>
                  </a:moveTo>
                  <a:lnTo>
                    <a:pt x="766063" y="0"/>
                  </a:lnTo>
                  <a:lnTo>
                    <a:pt x="1915159" y="0"/>
                  </a:lnTo>
                  <a:lnTo>
                    <a:pt x="4596384" y="0"/>
                  </a:lnTo>
                  <a:lnTo>
                    <a:pt x="4596384" y="670306"/>
                  </a:lnTo>
                  <a:lnTo>
                    <a:pt x="4596384" y="957580"/>
                  </a:lnTo>
                  <a:lnTo>
                    <a:pt x="4596384" y="1149096"/>
                  </a:lnTo>
                  <a:lnTo>
                    <a:pt x="1915159" y="1149096"/>
                  </a:lnTo>
                  <a:lnTo>
                    <a:pt x="1144778" y="1173480"/>
                  </a:lnTo>
                  <a:lnTo>
                    <a:pt x="766063" y="1149096"/>
                  </a:lnTo>
                  <a:lnTo>
                    <a:pt x="0" y="1149096"/>
                  </a:lnTo>
                  <a:lnTo>
                    <a:pt x="0" y="957580"/>
                  </a:lnTo>
                  <a:lnTo>
                    <a:pt x="0" y="670306"/>
                  </a:lnTo>
                  <a:lnTo>
                    <a:pt x="0" y="0"/>
                  </a:lnTo>
                  <a:close/>
                </a:path>
              </a:pathLst>
            </a:custGeom>
            <a:ln w="25907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461260" y="5979414"/>
            <a:ext cx="4570730" cy="6642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2515"/>
              </a:lnSpc>
              <a:spcBef>
                <a:spcPts val="95"/>
              </a:spcBef>
            </a:pP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combination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hardware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169545" algn="ctr">
              <a:lnSpc>
                <a:spcPts val="2515"/>
              </a:lnSpc>
            </a:pP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software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063733" y="5784596"/>
            <a:ext cx="4544695" cy="1120140"/>
          </a:xfrm>
          <a:custGeom>
            <a:avLst/>
            <a:gdLst/>
            <a:ahLst/>
            <a:cxnLst/>
            <a:rect l="l" t="t" r="r" b="b"/>
            <a:pathLst>
              <a:path w="4544694" h="1120140">
                <a:moveTo>
                  <a:pt x="1081024" y="0"/>
                </a:moveTo>
                <a:lnTo>
                  <a:pt x="757427" y="10413"/>
                </a:lnTo>
                <a:lnTo>
                  <a:pt x="0" y="10413"/>
                </a:lnTo>
                <a:lnTo>
                  <a:pt x="0" y="1119885"/>
                </a:lnTo>
                <a:lnTo>
                  <a:pt x="4544568" y="1119885"/>
                </a:lnTo>
                <a:lnTo>
                  <a:pt x="4544568" y="10413"/>
                </a:lnTo>
                <a:lnTo>
                  <a:pt x="1893570" y="10413"/>
                </a:lnTo>
                <a:lnTo>
                  <a:pt x="1081024" y="0"/>
                </a:lnTo>
                <a:close/>
              </a:path>
            </a:pathLst>
          </a:custGeom>
          <a:solidFill>
            <a:srgbClr val="F8DE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063733" y="5792406"/>
            <a:ext cx="4544695" cy="1112520"/>
          </a:xfrm>
          <a:prstGeom prst="rect">
            <a:avLst/>
          </a:prstGeom>
          <a:ln w="25907">
            <a:solidFill>
              <a:srgbClr val="42709B"/>
            </a:solidFill>
          </a:ln>
        </p:spPr>
        <p:txBody>
          <a:bodyPr vert="horz" wrap="square" lIns="0" tIns="67945" rIns="0" bIns="0" rtlCol="0">
            <a:spAutoFit/>
          </a:bodyPr>
          <a:lstStyle/>
          <a:p>
            <a:pPr marL="341630" marR="336550" indent="635" algn="ctr">
              <a:lnSpc>
                <a:spcPts val="2380"/>
              </a:lnSpc>
              <a:spcBef>
                <a:spcPts val="535"/>
              </a:spcBef>
            </a:pP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Controls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vulnerable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point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between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corporate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internet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56104" y="2228088"/>
            <a:ext cx="4943856" cy="2953511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0681716" y="2237638"/>
            <a:ext cx="3122295" cy="2917190"/>
          </a:xfrm>
          <a:custGeom>
            <a:avLst/>
            <a:gdLst/>
            <a:ahLst/>
            <a:cxnLst/>
            <a:rect l="l" t="t" r="r" b="b"/>
            <a:pathLst>
              <a:path w="3122294" h="2917190">
                <a:moveTo>
                  <a:pt x="1509039" y="937501"/>
                </a:moveTo>
                <a:lnTo>
                  <a:pt x="1501089" y="888098"/>
                </a:lnTo>
                <a:lnTo>
                  <a:pt x="1478927" y="845210"/>
                </a:lnTo>
                <a:lnTo>
                  <a:pt x="1445145" y="811390"/>
                </a:lnTo>
                <a:lnTo>
                  <a:pt x="1404975" y="790613"/>
                </a:lnTo>
                <a:lnTo>
                  <a:pt x="1404975" y="937501"/>
                </a:lnTo>
                <a:lnTo>
                  <a:pt x="1400886" y="957770"/>
                </a:lnTo>
                <a:lnTo>
                  <a:pt x="1389722" y="974318"/>
                </a:lnTo>
                <a:lnTo>
                  <a:pt x="1373187" y="985481"/>
                </a:lnTo>
                <a:lnTo>
                  <a:pt x="1352931" y="989584"/>
                </a:lnTo>
                <a:lnTo>
                  <a:pt x="1332687" y="985481"/>
                </a:lnTo>
                <a:lnTo>
                  <a:pt x="1316139" y="974318"/>
                </a:lnTo>
                <a:lnTo>
                  <a:pt x="1304988" y="957770"/>
                </a:lnTo>
                <a:lnTo>
                  <a:pt x="1300899" y="937501"/>
                </a:lnTo>
                <a:lnTo>
                  <a:pt x="1304988" y="917232"/>
                </a:lnTo>
                <a:lnTo>
                  <a:pt x="1316139" y="900671"/>
                </a:lnTo>
                <a:lnTo>
                  <a:pt x="1332687" y="889508"/>
                </a:lnTo>
                <a:lnTo>
                  <a:pt x="1352931" y="885418"/>
                </a:lnTo>
                <a:lnTo>
                  <a:pt x="1373187" y="889508"/>
                </a:lnTo>
                <a:lnTo>
                  <a:pt x="1389722" y="900671"/>
                </a:lnTo>
                <a:lnTo>
                  <a:pt x="1400886" y="917232"/>
                </a:lnTo>
                <a:lnTo>
                  <a:pt x="1404975" y="937501"/>
                </a:lnTo>
                <a:lnTo>
                  <a:pt x="1404975" y="790613"/>
                </a:lnTo>
                <a:lnTo>
                  <a:pt x="1402283" y="789216"/>
                </a:lnTo>
                <a:lnTo>
                  <a:pt x="1352931" y="781253"/>
                </a:lnTo>
                <a:lnTo>
                  <a:pt x="1303591" y="789216"/>
                </a:lnTo>
                <a:lnTo>
                  <a:pt x="1260729" y="811390"/>
                </a:lnTo>
                <a:lnTo>
                  <a:pt x="1226947" y="845210"/>
                </a:lnTo>
                <a:lnTo>
                  <a:pt x="1204785" y="888098"/>
                </a:lnTo>
                <a:lnTo>
                  <a:pt x="1196822" y="937501"/>
                </a:lnTo>
                <a:lnTo>
                  <a:pt x="1204785" y="986891"/>
                </a:lnTo>
                <a:lnTo>
                  <a:pt x="1226947" y="1029792"/>
                </a:lnTo>
                <a:lnTo>
                  <a:pt x="1260729" y="1063612"/>
                </a:lnTo>
                <a:lnTo>
                  <a:pt x="1303591" y="1085786"/>
                </a:lnTo>
                <a:lnTo>
                  <a:pt x="1352931" y="1093749"/>
                </a:lnTo>
                <a:lnTo>
                  <a:pt x="1402283" y="1085786"/>
                </a:lnTo>
                <a:lnTo>
                  <a:pt x="1445145" y="1063612"/>
                </a:lnTo>
                <a:lnTo>
                  <a:pt x="1478927" y="1029792"/>
                </a:lnTo>
                <a:lnTo>
                  <a:pt x="1499704" y="989584"/>
                </a:lnTo>
                <a:lnTo>
                  <a:pt x="1501089" y="986891"/>
                </a:lnTo>
                <a:lnTo>
                  <a:pt x="1509039" y="937501"/>
                </a:lnTo>
                <a:close/>
              </a:path>
              <a:path w="3122294" h="2917190">
                <a:moveTo>
                  <a:pt x="1665160" y="1979155"/>
                </a:moveTo>
                <a:lnTo>
                  <a:pt x="1457007" y="1979155"/>
                </a:lnTo>
                <a:lnTo>
                  <a:pt x="1457007" y="2083320"/>
                </a:lnTo>
                <a:lnTo>
                  <a:pt x="1665160" y="2083320"/>
                </a:lnTo>
                <a:lnTo>
                  <a:pt x="1665160" y="1979155"/>
                </a:lnTo>
                <a:close/>
              </a:path>
              <a:path w="3122294" h="2917190">
                <a:moveTo>
                  <a:pt x="1925332" y="937501"/>
                </a:moveTo>
                <a:lnTo>
                  <a:pt x="1917382" y="888098"/>
                </a:lnTo>
                <a:lnTo>
                  <a:pt x="1915985" y="885418"/>
                </a:lnTo>
                <a:lnTo>
                  <a:pt x="1895221" y="845210"/>
                </a:lnTo>
                <a:lnTo>
                  <a:pt x="1861426" y="811390"/>
                </a:lnTo>
                <a:lnTo>
                  <a:pt x="1821268" y="790613"/>
                </a:lnTo>
                <a:lnTo>
                  <a:pt x="1821268" y="937501"/>
                </a:lnTo>
                <a:lnTo>
                  <a:pt x="1817166" y="957770"/>
                </a:lnTo>
                <a:lnTo>
                  <a:pt x="1806016" y="974318"/>
                </a:lnTo>
                <a:lnTo>
                  <a:pt x="1789480" y="985481"/>
                </a:lnTo>
                <a:lnTo>
                  <a:pt x="1769224" y="989584"/>
                </a:lnTo>
                <a:lnTo>
                  <a:pt x="1748980" y="985481"/>
                </a:lnTo>
                <a:lnTo>
                  <a:pt x="1732432" y="974318"/>
                </a:lnTo>
                <a:lnTo>
                  <a:pt x="1721281" y="957770"/>
                </a:lnTo>
                <a:lnTo>
                  <a:pt x="1717192" y="937501"/>
                </a:lnTo>
                <a:lnTo>
                  <a:pt x="1721281" y="917232"/>
                </a:lnTo>
                <a:lnTo>
                  <a:pt x="1732432" y="900671"/>
                </a:lnTo>
                <a:lnTo>
                  <a:pt x="1748980" y="889508"/>
                </a:lnTo>
                <a:lnTo>
                  <a:pt x="1769224" y="885418"/>
                </a:lnTo>
                <a:lnTo>
                  <a:pt x="1789480" y="889508"/>
                </a:lnTo>
                <a:lnTo>
                  <a:pt x="1806016" y="900671"/>
                </a:lnTo>
                <a:lnTo>
                  <a:pt x="1817166" y="917232"/>
                </a:lnTo>
                <a:lnTo>
                  <a:pt x="1821268" y="937501"/>
                </a:lnTo>
                <a:lnTo>
                  <a:pt x="1821268" y="790613"/>
                </a:lnTo>
                <a:lnTo>
                  <a:pt x="1818576" y="789216"/>
                </a:lnTo>
                <a:lnTo>
                  <a:pt x="1769224" y="781253"/>
                </a:lnTo>
                <a:lnTo>
                  <a:pt x="1719872" y="789216"/>
                </a:lnTo>
                <a:lnTo>
                  <a:pt x="1677022" y="811390"/>
                </a:lnTo>
                <a:lnTo>
                  <a:pt x="1643227" y="845210"/>
                </a:lnTo>
                <a:lnTo>
                  <a:pt x="1621078" y="888098"/>
                </a:lnTo>
                <a:lnTo>
                  <a:pt x="1613115" y="937501"/>
                </a:lnTo>
                <a:lnTo>
                  <a:pt x="1621078" y="986891"/>
                </a:lnTo>
                <a:lnTo>
                  <a:pt x="1643227" y="1029792"/>
                </a:lnTo>
                <a:lnTo>
                  <a:pt x="1677022" y="1063612"/>
                </a:lnTo>
                <a:lnTo>
                  <a:pt x="1719872" y="1085786"/>
                </a:lnTo>
                <a:lnTo>
                  <a:pt x="1769224" y="1093749"/>
                </a:lnTo>
                <a:lnTo>
                  <a:pt x="1818576" y="1085786"/>
                </a:lnTo>
                <a:lnTo>
                  <a:pt x="1861426" y="1063612"/>
                </a:lnTo>
                <a:lnTo>
                  <a:pt x="1895221" y="1029792"/>
                </a:lnTo>
                <a:lnTo>
                  <a:pt x="1915985" y="989584"/>
                </a:lnTo>
                <a:lnTo>
                  <a:pt x="1917382" y="986891"/>
                </a:lnTo>
                <a:lnTo>
                  <a:pt x="1925332" y="937501"/>
                </a:lnTo>
                <a:close/>
              </a:path>
              <a:path w="3122294" h="2917190">
                <a:moveTo>
                  <a:pt x="2185517" y="1249997"/>
                </a:moveTo>
                <a:lnTo>
                  <a:pt x="2185454" y="883894"/>
                </a:lnTo>
                <a:lnTo>
                  <a:pt x="2183638" y="836574"/>
                </a:lnTo>
                <a:lnTo>
                  <a:pt x="2178088" y="788758"/>
                </a:lnTo>
                <a:lnTo>
                  <a:pt x="2169020" y="742111"/>
                </a:lnTo>
                <a:lnTo>
                  <a:pt x="2156561" y="696772"/>
                </a:lnTo>
                <a:lnTo>
                  <a:pt x="2140864" y="652881"/>
                </a:lnTo>
                <a:lnTo>
                  <a:pt x="2122043" y="610565"/>
                </a:lnTo>
                <a:lnTo>
                  <a:pt x="2100262" y="569976"/>
                </a:lnTo>
                <a:lnTo>
                  <a:pt x="2081441" y="540385"/>
                </a:lnTo>
                <a:lnTo>
                  <a:pt x="2081441" y="883894"/>
                </a:lnTo>
                <a:lnTo>
                  <a:pt x="2081441" y="1249997"/>
                </a:lnTo>
                <a:lnTo>
                  <a:pt x="2077351" y="1270266"/>
                </a:lnTo>
                <a:lnTo>
                  <a:pt x="2066201" y="1286814"/>
                </a:lnTo>
                <a:lnTo>
                  <a:pt x="2049653" y="1297990"/>
                </a:lnTo>
                <a:lnTo>
                  <a:pt x="2029409" y="1302080"/>
                </a:lnTo>
                <a:lnTo>
                  <a:pt x="1873300" y="1302080"/>
                </a:lnTo>
                <a:lnTo>
                  <a:pt x="1853044" y="1306169"/>
                </a:lnTo>
                <a:lnTo>
                  <a:pt x="1836508" y="1317332"/>
                </a:lnTo>
                <a:lnTo>
                  <a:pt x="1825358" y="1333893"/>
                </a:lnTo>
                <a:lnTo>
                  <a:pt x="1821268" y="1354162"/>
                </a:lnTo>
                <a:lnTo>
                  <a:pt x="1821268" y="1510411"/>
                </a:lnTo>
                <a:lnTo>
                  <a:pt x="1717192" y="1510411"/>
                </a:lnTo>
                <a:lnTo>
                  <a:pt x="1717192" y="1302080"/>
                </a:lnTo>
                <a:lnTo>
                  <a:pt x="1613115" y="1302080"/>
                </a:lnTo>
                <a:lnTo>
                  <a:pt x="1613115" y="1510411"/>
                </a:lnTo>
                <a:lnTo>
                  <a:pt x="1509039" y="1510411"/>
                </a:lnTo>
                <a:lnTo>
                  <a:pt x="1509039" y="1302080"/>
                </a:lnTo>
                <a:lnTo>
                  <a:pt x="1404975" y="1302080"/>
                </a:lnTo>
                <a:lnTo>
                  <a:pt x="1404975" y="1510411"/>
                </a:lnTo>
                <a:lnTo>
                  <a:pt x="1300899" y="1510411"/>
                </a:lnTo>
                <a:lnTo>
                  <a:pt x="1300899" y="1354162"/>
                </a:lnTo>
                <a:lnTo>
                  <a:pt x="1296809" y="1333893"/>
                </a:lnTo>
                <a:lnTo>
                  <a:pt x="1285659" y="1317332"/>
                </a:lnTo>
                <a:lnTo>
                  <a:pt x="1269111" y="1306169"/>
                </a:lnTo>
                <a:lnTo>
                  <a:pt x="1248867" y="1302080"/>
                </a:lnTo>
                <a:lnTo>
                  <a:pt x="1092758" y="1302080"/>
                </a:lnTo>
                <a:lnTo>
                  <a:pt x="1072502" y="1297990"/>
                </a:lnTo>
                <a:lnTo>
                  <a:pt x="1055966" y="1286814"/>
                </a:lnTo>
                <a:lnTo>
                  <a:pt x="1044803" y="1270266"/>
                </a:lnTo>
                <a:lnTo>
                  <a:pt x="1040714" y="1249997"/>
                </a:lnTo>
                <a:lnTo>
                  <a:pt x="1040777" y="883894"/>
                </a:lnTo>
                <a:lnTo>
                  <a:pt x="1042555" y="838415"/>
                </a:lnTo>
                <a:lnTo>
                  <a:pt x="1048486" y="792581"/>
                </a:lnTo>
                <a:lnTo>
                  <a:pt x="1058329" y="748068"/>
                </a:lnTo>
                <a:lnTo>
                  <a:pt x="1071880" y="705078"/>
                </a:lnTo>
                <a:lnTo>
                  <a:pt x="1088999" y="663778"/>
                </a:lnTo>
                <a:lnTo>
                  <a:pt x="1109484" y="624357"/>
                </a:lnTo>
                <a:lnTo>
                  <a:pt x="1133144" y="587006"/>
                </a:lnTo>
                <a:lnTo>
                  <a:pt x="1159827" y="551903"/>
                </a:lnTo>
                <a:lnTo>
                  <a:pt x="1189342" y="519226"/>
                </a:lnTo>
                <a:lnTo>
                  <a:pt x="1221498" y="489165"/>
                </a:lnTo>
                <a:lnTo>
                  <a:pt x="1256144" y="461886"/>
                </a:lnTo>
                <a:lnTo>
                  <a:pt x="1293063" y="437603"/>
                </a:lnTo>
                <a:lnTo>
                  <a:pt x="1332103" y="416458"/>
                </a:lnTo>
                <a:lnTo>
                  <a:pt x="1373085" y="398678"/>
                </a:lnTo>
                <a:lnTo>
                  <a:pt x="1415808" y="384403"/>
                </a:lnTo>
                <a:lnTo>
                  <a:pt x="1460119" y="373849"/>
                </a:lnTo>
                <a:lnTo>
                  <a:pt x="1505813" y="367182"/>
                </a:lnTo>
                <a:lnTo>
                  <a:pt x="1552740" y="364591"/>
                </a:lnTo>
                <a:lnTo>
                  <a:pt x="1603387" y="366077"/>
                </a:lnTo>
                <a:lnTo>
                  <a:pt x="1653133" y="372389"/>
                </a:lnTo>
                <a:lnTo>
                  <a:pt x="1701673" y="383349"/>
                </a:lnTo>
                <a:lnTo>
                  <a:pt x="1748688" y="398818"/>
                </a:lnTo>
                <a:lnTo>
                  <a:pt x="1793887" y="418592"/>
                </a:lnTo>
                <a:lnTo>
                  <a:pt x="1836991" y="442531"/>
                </a:lnTo>
                <a:lnTo>
                  <a:pt x="1877669" y="470471"/>
                </a:lnTo>
                <a:lnTo>
                  <a:pt x="1915642" y="502234"/>
                </a:lnTo>
                <a:lnTo>
                  <a:pt x="1950618" y="537654"/>
                </a:lnTo>
                <a:lnTo>
                  <a:pt x="1982279" y="576567"/>
                </a:lnTo>
                <a:lnTo>
                  <a:pt x="2010333" y="618820"/>
                </a:lnTo>
                <a:lnTo>
                  <a:pt x="2032381" y="659739"/>
                </a:lnTo>
                <a:lnTo>
                  <a:pt x="2050453" y="702360"/>
                </a:lnTo>
                <a:lnTo>
                  <a:pt x="2064461" y="746366"/>
                </a:lnTo>
                <a:lnTo>
                  <a:pt x="2074354" y="791489"/>
                </a:lnTo>
                <a:lnTo>
                  <a:pt x="2080044" y="837438"/>
                </a:lnTo>
                <a:lnTo>
                  <a:pt x="2081441" y="883894"/>
                </a:lnTo>
                <a:lnTo>
                  <a:pt x="2081441" y="540385"/>
                </a:lnTo>
                <a:lnTo>
                  <a:pt x="2048332" y="494525"/>
                </a:lnTo>
                <a:lnTo>
                  <a:pt x="2018461" y="459930"/>
                </a:lnTo>
                <a:lnTo>
                  <a:pt x="1986178" y="427621"/>
                </a:lnTo>
                <a:lnTo>
                  <a:pt x="1951621" y="397725"/>
                </a:lnTo>
                <a:lnTo>
                  <a:pt x="1914931" y="370395"/>
                </a:lnTo>
                <a:lnTo>
                  <a:pt x="1905812" y="364591"/>
                </a:lnTo>
                <a:lnTo>
                  <a:pt x="1876234" y="345757"/>
                </a:lnTo>
                <a:lnTo>
                  <a:pt x="1835683" y="323951"/>
                </a:lnTo>
                <a:lnTo>
                  <a:pt x="1793405" y="305117"/>
                </a:lnTo>
                <a:lnTo>
                  <a:pt x="1749552" y="289394"/>
                </a:lnTo>
                <a:lnTo>
                  <a:pt x="1704251" y="276923"/>
                </a:lnTo>
                <a:lnTo>
                  <a:pt x="1657654" y="267843"/>
                </a:lnTo>
                <a:lnTo>
                  <a:pt x="1609877" y="262305"/>
                </a:lnTo>
                <a:lnTo>
                  <a:pt x="1561084" y="260413"/>
                </a:lnTo>
                <a:lnTo>
                  <a:pt x="1512290" y="262305"/>
                </a:lnTo>
                <a:lnTo>
                  <a:pt x="1464513" y="267843"/>
                </a:lnTo>
                <a:lnTo>
                  <a:pt x="1417904" y="276923"/>
                </a:lnTo>
                <a:lnTo>
                  <a:pt x="1372616" y="289394"/>
                </a:lnTo>
                <a:lnTo>
                  <a:pt x="1328750" y="305117"/>
                </a:lnTo>
                <a:lnTo>
                  <a:pt x="1286484" y="323951"/>
                </a:lnTo>
                <a:lnTo>
                  <a:pt x="1245920" y="345757"/>
                </a:lnTo>
                <a:lnTo>
                  <a:pt x="1207236" y="370395"/>
                </a:lnTo>
                <a:lnTo>
                  <a:pt x="1170533" y="397725"/>
                </a:lnTo>
                <a:lnTo>
                  <a:pt x="1135976" y="427621"/>
                </a:lnTo>
                <a:lnTo>
                  <a:pt x="1103693" y="459930"/>
                </a:lnTo>
                <a:lnTo>
                  <a:pt x="1073835" y="494525"/>
                </a:lnTo>
                <a:lnTo>
                  <a:pt x="1046518" y="531253"/>
                </a:lnTo>
                <a:lnTo>
                  <a:pt x="1021905" y="569976"/>
                </a:lnTo>
                <a:lnTo>
                  <a:pt x="1000112" y="610565"/>
                </a:lnTo>
                <a:lnTo>
                  <a:pt x="981303" y="652881"/>
                </a:lnTo>
                <a:lnTo>
                  <a:pt x="965593" y="696772"/>
                </a:lnTo>
                <a:lnTo>
                  <a:pt x="953135" y="742111"/>
                </a:lnTo>
                <a:lnTo>
                  <a:pt x="944067" y="788758"/>
                </a:lnTo>
                <a:lnTo>
                  <a:pt x="938530" y="836574"/>
                </a:lnTo>
                <a:lnTo>
                  <a:pt x="936701" y="883894"/>
                </a:lnTo>
                <a:lnTo>
                  <a:pt x="936650" y="1249997"/>
                </a:lnTo>
                <a:lnTo>
                  <a:pt x="939622" y="1280617"/>
                </a:lnTo>
                <a:lnTo>
                  <a:pt x="962888" y="1336624"/>
                </a:lnTo>
                <a:lnTo>
                  <a:pt x="1006157" y="1379956"/>
                </a:lnTo>
                <a:lnTo>
                  <a:pt x="1062151" y="1403261"/>
                </a:lnTo>
                <a:lnTo>
                  <a:pt x="1092758" y="1406245"/>
                </a:lnTo>
                <a:lnTo>
                  <a:pt x="1196822" y="1406245"/>
                </a:lnTo>
                <a:lnTo>
                  <a:pt x="1196822" y="1562493"/>
                </a:lnTo>
                <a:lnTo>
                  <a:pt x="1200924" y="1582762"/>
                </a:lnTo>
                <a:lnTo>
                  <a:pt x="1212075" y="1599323"/>
                </a:lnTo>
                <a:lnTo>
                  <a:pt x="1228610" y="1610487"/>
                </a:lnTo>
                <a:lnTo>
                  <a:pt x="1248867" y="1614576"/>
                </a:lnTo>
                <a:lnTo>
                  <a:pt x="1873300" y="1614576"/>
                </a:lnTo>
                <a:lnTo>
                  <a:pt x="1893544" y="1610487"/>
                </a:lnTo>
                <a:lnTo>
                  <a:pt x="1910092" y="1599323"/>
                </a:lnTo>
                <a:lnTo>
                  <a:pt x="1921243" y="1582762"/>
                </a:lnTo>
                <a:lnTo>
                  <a:pt x="1925332" y="1562493"/>
                </a:lnTo>
                <a:lnTo>
                  <a:pt x="1925332" y="1510411"/>
                </a:lnTo>
                <a:lnTo>
                  <a:pt x="1925332" y="1406245"/>
                </a:lnTo>
                <a:lnTo>
                  <a:pt x="2029409" y="1406245"/>
                </a:lnTo>
                <a:lnTo>
                  <a:pt x="2078697" y="1398206"/>
                </a:lnTo>
                <a:lnTo>
                  <a:pt x="2121522" y="1376006"/>
                </a:lnTo>
                <a:lnTo>
                  <a:pt x="2155304" y="1342186"/>
                </a:lnTo>
                <a:lnTo>
                  <a:pt x="2177491" y="1299337"/>
                </a:lnTo>
                <a:lnTo>
                  <a:pt x="2185517" y="1249997"/>
                </a:lnTo>
                <a:close/>
              </a:path>
              <a:path w="3122294" h="2917190">
                <a:moveTo>
                  <a:pt x="2809951" y="1770824"/>
                </a:moveTo>
                <a:lnTo>
                  <a:pt x="312216" y="1770824"/>
                </a:lnTo>
                <a:lnTo>
                  <a:pt x="312216" y="1874989"/>
                </a:lnTo>
                <a:lnTo>
                  <a:pt x="2809951" y="1874989"/>
                </a:lnTo>
                <a:lnTo>
                  <a:pt x="2809951" y="1770824"/>
                </a:lnTo>
                <a:close/>
              </a:path>
              <a:path w="3122294" h="2917190">
                <a:moveTo>
                  <a:pt x="3122168" y="155219"/>
                </a:moveTo>
                <a:lnTo>
                  <a:pt x="3119107" y="124802"/>
                </a:lnTo>
                <a:lnTo>
                  <a:pt x="3112820" y="104165"/>
                </a:lnTo>
                <a:lnTo>
                  <a:pt x="3110293" y="95846"/>
                </a:lnTo>
                <a:lnTo>
                  <a:pt x="3076752" y="45466"/>
                </a:lnTo>
                <a:lnTo>
                  <a:pt x="3026384" y="11887"/>
                </a:lnTo>
                <a:lnTo>
                  <a:pt x="3018091" y="9372"/>
                </a:lnTo>
                <a:lnTo>
                  <a:pt x="3018091" y="155219"/>
                </a:lnTo>
                <a:lnTo>
                  <a:pt x="3018091" y="2136444"/>
                </a:lnTo>
                <a:lnTo>
                  <a:pt x="3014091" y="2156320"/>
                </a:lnTo>
                <a:lnTo>
                  <a:pt x="3003169" y="2172538"/>
                </a:lnTo>
                <a:lnTo>
                  <a:pt x="2986951" y="2183485"/>
                </a:lnTo>
                <a:lnTo>
                  <a:pt x="2967088" y="2187486"/>
                </a:lnTo>
                <a:lnTo>
                  <a:pt x="1873300" y="2187486"/>
                </a:lnTo>
                <a:lnTo>
                  <a:pt x="1873300" y="2291651"/>
                </a:lnTo>
                <a:lnTo>
                  <a:pt x="1873300" y="2604147"/>
                </a:lnTo>
                <a:lnTo>
                  <a:pt x="1248867" y="2604147"/>
                </a:lnTo>
                <a:lnTo>
                  <a:pt x="1248867" y="2291651"/>
                </a:lnTo>
                <a:lnTo>
                  <a:pt x="1873300" y="2291651"/>
                </a:lnTo>
                <a:lnTo>
                  <a:pt x="1873300" y="2187486"/>
                </a:lnTo>
                <a:lnTo>
                  <a:pt x="155067" y="2187486"/>
                </a:lnTo>
                <a:lnTo>
                  <a:pt x="135216" y="2183485"/>
                </a:lnTo>
                <a:lnTo>
                  <a:pt x="118999" y="2172538"/>
                </a:lnTo>
                <a:lnTo>
                  <a:pt x="108077" y="2156320"/>
                </a:lnTo>
                <a:lnTo>
                  <a:pt x="104063" y="2136444"/>
                </a:lnTo>
                <a:lnTo>
                  <a:pt x="104063" y="155219"/>
                </a:lnTo>
                <a:lnTo>
                  <a:pt x="108077" y="135343"/>
                </a:lnTo>
                <a:lnTo>
                  <a:pt x="118999" y="119113"/>
                </a:lnTo>
                <a:lnTo>
                  <a:pt x="135216" y="108178"/>
                </a:lnTo>
                <a:lnTo>
                  <a:pt x="155067" y="104165"/>
                </a:lnTo>
                <a:lnTo>
                  <a:pt x="2967088" y="104165"/>
                </a:lnTo>
                <a:lnTo>
                  <a:pt x="2986925" y="108216"/>
                </a:lnTo>
                <a:lnTo>
                  <a:pt x="3003118" y="119164"/>
                </a:lnTo>
                <a:lnTo>
                  <a:pt x="3014065" y="135369"/>
                </a:lnTo>
                <a:lnTo>
                  <a:pt x="3018091" y="155219"/>
                </a:lnTo>
                <a:lnTo>
                  <a:pt x="3018091" y="9372"/>
                </a:lnTo>
                <a:lnTo>
                  <a:pt x="2997454" y="3073"/>
                </a:lnTo>
                <a:lnTo>
                  <a:pt x="2967088" y="0"/>
                </a:lnTo>
                <a:lnTo>
                  <a:pt x="155067" y="0"/>
                </a:lnTo>
                <a:lnTo>
                  <a:pt x="106083" y="7962"/>
                </a:lnTo>
                <a:lnTo>
                  <a:pt x="63538" y="30010"/>
                </a:lnTo>
                <a:lnTo>
                  <a:pt x="29972" y="63614"/>
                </a:lnTo>
                <a:lnTo>
                  <a:pt x="7950" y="106197"/>
                </a:lnTo>
                <a:lnTo>
                  <a:pt x="0" y="155219"/>
                </a:lnTo>
                <a:lnTo>
                  <a:pt x="0" y="2136444"/>
                </a:lnTo>
                <a:lnTo>
                  <a:pt x="7950" y="2185466"/>
                </a:lnTo>
                <a:lnTo>
                  <a:pt x="29972" y="2228050"/>
                </a:lnTo>
                <a:lnTo>
                  <a:pt x="63538" y="2261641"/>
                </a:lnTo>
                <a:lnTo>
                  <a:pt x="106083" y="2283701"/>
                </a:lnTo>
                <a:lnTo>
                  <a:pt x="155067" y="2291651"/>
                </a:lnTo>
                <a:lnTo>
                  <a:pt x="1144790" y="2291651"/>
                </a:lnTo>
                <a:lnTo>
                  <a:pt x="1144790" y="2604147"/>
                </a:lnTo>
                <a:lnTo>
                  <a:pt x="1092758" y="2604147"/>
                </a:lnTo>
                <a:lnTo>
                  <a:pt x="1072502" y="2608237"/>
                </a:lnTo>
                <a:lnTo>
                  <a:pt x="1055966" y="2619400"/>
                </a:lnTo>
                <a:lnTo>
                  <a:pt x="1044803" y="2635961"/>
                </a:lnTo>
                <a:lnTo>
                  <a:pt x="1040714" y="2656230"/>
                </a:lnTo>
                <a:lnTo>
                  <a:pt x="1040714" y="2812478"/>
                </a:lnTo>
                <a:lnTo>
                  <a:pt x="832573" y="2812478"/>
                </a:lnTo>
                <a:lnTo>
                  <a:pt x="832573" y="2916644"/>
                </a:lnTo>
                <a:lnTo>
                  <a:pt x="2289594" y="2916644"/>
                </a:lnTo>
                <a:lnTo>
                  <a:pt x="2289594" y="2812478"/>
                </a:lnTo>
                <a:lnTo>
                  <a:pt x="2081441" y="2812478"/>
                </a:lnTo>
                <a:lnTo>
                  <a:pt x="2081441" y="2708313"/>
                </a:lnTo>
                <a:lnTo>
                  <a:pt x="2081441" y="2656230"/>
                </a:lnTo>
                <a:lnTo>
                  <a:pt x="2077351" y="2635961"/>
                </a:lnTo>
                <a:lnTo>
                  <a:pt x="2066201" y="2619400"/>
                </a:lnTo>
                <a:lnTo>
                  <a:pt x="2049653" y="2608237"/>
                </a:lnTo>
                <a:lnTo>
                  <a:pt x="2029409" y="2604147"/>
                </a:lnTo>
                <a:lnTo>
                  <a:pt x="1977377" y="2604147"/>
                </a:lnTo>
                <a:lnTo>
                  <a:pt x="1977377" y="2708313"/>
                </a:lnTo>
                <a:lnTo>
                  <a:pt x="1977377" y="2812478"/>
                </a:lnTo>
                <a:lnTo>
                  <a:pt x="1144790" y="2812478"/>
                </a:lnTo>
                <a:lnTo>
                  <a:pt x="1144790" y="2708313"/>
                </a:lnTo>
                <a:lnTo>
                  <a:pt x="1977377" y="2708313"/>
                </a:lnTo>
                <a:lnTo>
                  <a:pt x="1977377" y="2604147"/>
                </a:lnTo>
                <a:lnTo>
                  <a:pt x="1977377" y="2291651"/>
                </a:lnTo>
                <a:lnTo>
                  <a:pt x="2967088" y="2291651"/>
                </a:lnTo>
                <a:lnTo>
                  <a:pt x="3016072" y="2283701"/>
                </a:lnTo>
                <a:lnTo>
                  <a:pt x="3058617" y="2261641"/>
                </a:lnTo>
                <a:lnTo>
                  <a:pt x="3092183" y="2228050"/>
                </a:lnTo>
                <a:lnTo>
                  <a:pt x="3113163" y="2187486"/>
                </a:lnTo>
                <a:lnTo>
                  <a:pt x="3114217" y="2185466"/>
                </a:lnTo>
                <a:lnTo>
                  <a:pt x="3122168" y="2136444"/>
                </a:lnTo>
                <a:lnTo>
                  <a:pt x="3122168" y="155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39359" y="306451"/>
            <a:ext cx="6174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>
                <a:latin typeface="Arial"/>
                <a:cs typeface="Arial"/>
              </a:rPr>
              <a:t>Unified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114" dirty="0">
                <a:latin typeface="Arial"/>
                <a:cs typeface="Arial"/>
              </a:rPr>
              <a:t>Threat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140" dirty="0">
                <a:latin typeface="Arial"/>
                <a:cs typeface="Arial"/>
              </a:rPr>
              <a:t>Management</a:t>
            </a:r>
            <a:r>
              <a:rPr spc="-80" dirty="0">
                <a:latin typeface="Arial"/>
                <a:cs typeface="Arial"/>
              </a:rPr>
              <a:t> </a:t>
            </a:r>
            <a:r>
              <a:rPr spc="65" dirty="0">
                <a:latin typeface="Arial"/>
                <a:cs typeface="Arial"/>
              </a:rPr>
              <a:t>(UTM)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30523" y="797051"/>
            <a:ext cx="9393936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336292" y="1562100"/>
            <a:ext cx="11768455" cy="838200"/>
          </a:xfrm>
          <a:custGeom>
            <a:avLst/>
            <a:gdLst/>
            <a:ahLst/>
            <a:cxnLst/>
            <a:rect l="l" t="t" r="r" b="b"/>
            <a:pathLst>
              <a:path w="11768455" h="838200">
                <a:moveTo>
                  <a:pt x="0" y="139700"/>
                </a:moveTo>
                <a:lnTo>
                  <a:pt x="7116" y="95520"/>
                </a:lnTo>
                <a:lnTo>
                  <a:pt x="26936" y="57168"/>
                </a:lnTo>
                <a:lnTo>
                  <a:pt x="57168" y="26936"/>
                </a:lnTo>
                <a:lnTo>
                  <a:pt x="95520" y="7116"/>
                </a:lnTo>
                <a:lnTo>
                  <a:pt x="139700" y="0"/>
                </a:lnTo>
                <a:lnTo>
                  <a:pt x="11628627" y="0"/>
                </a:lnTo>
                <a:lnTo>
                  <a:pt x="11672758" y="7116"/>
                </a:lnTo>
                <a:lnTo>
                  <a:pt x="11711104" y="26936"/>
                </a:lnTo>
                <a:lnTo>
                  <a:pt x="11741355" y="57168"/>
                </a:lnTo>
                <a:lnTo>
                  <a:pt x="11761199" y="95520"/>
                </a:lnTo>
                <a:lnTo>
                  <a:pt x="11768327" y="139700"/>
                </a:lnTo>
                <a:lnTo>
                  <a:pt x="11768327" y="698500"/>
                </a:lnTo>
                <a:lnTo>
                  <a:pt x="11761199" y="742630"/>
                </a:lnTo>
                <a:lnTo>
                  <a:pt x="11741355" y="780976"/>
                </a:lnTo>
                <a:lnTo>
                  <a:pt x="11711104" y="811227"/>
                </a:lnTo>
                <a:lnTo>
                  <a:pt x="11672758" y="831071"/>
                </a:lnTo>
                <a:lnTo>
                  <a:pt x="11628627" y="838200"/>
                </a:lnTo>
                <a:lnTo>
                  <a:pt x="139700" y="838200"/>
                </a:lnTo>
                <a:lnTo>
                  <a:pt x="95520" y="831071"/>
                </a:lnTo>
                <a:lnTo>
                  <a:pt x="57168" y="811227"/>
                </a:lnTo>
                <a:lnTo>
                  <a:pt x="26936" y="780976"/>
                </a:lnTo>
                <a:lnTo>
                  <a:pt x="7116" y="742630"/>
                </a:lnTo>
                <a:lnTo>
                  <a:pt x="0" y="698500"/>
                </a:lnTo>
                <a:lnTo>
                  <a:pt x="0" y="139700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872232" y="1629537"/>
            <a:ext cx="1069213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78860" marR="5080" indent="-3566795">
              <a:lnSpc>
                <a:spcPct val="100000"/>
              </a:lnSpc>
              <a:spcBef>
                <a:spcPts val="95"/>
              </a:spcBef>
            </a:pP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UTM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combines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several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key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elements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offer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comprehensive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package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buyers.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98235" y="2814827"/>
            <a:ext cx="4895088" cy="4893564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39359" y="306451"/>
            <a:ext cx="6174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>
                <a:latin typeface="Arial"/>
                <a:cs typeface="Arial"/>
              </a:rPr>
              <a:t>Unified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114" dirty="0">
                <a:latin typeface="Arial"/>
                <a:cs typeface="Arial"/>
              </a:rPr>
              <a:t>Threat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140" dirty="0">
                <a:latin typeface="Arial"/>
                <a:cs typeface="Arial"/>
              </a:rPr>
              <a:t>Management</a:t>
            </a:r>
            <a:r>
              <a:rPr spc="-80" dirty="0">
                <a:latin typeface="Arial"/>
                <a:cs typeface="Arial"/>
              </a:rPr>
              <a:t> </a:t>
            </a:r>
            <a:r>
              <a:rPr spc="65" dirty="0">
                <a:latin typeface="Arial"/>
                <a:cs typeface="Arial"/>
              </a:rPr>
              <a:t>(UTM)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30523" y="797051"/>
            <a:ext cx="939393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72410" y="3431540"/>
            <a:ext cx="3366770" cy="2035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3675" indent="-181610">
              <a:lnSpc>
                <a:spcPct val="100000"/>
              </a:lnSpc>
              <a:spcBef>
                <a:spcPts val="95"/>
              </a:spcBef>
              <a:buSzPct val="77272"/>
              <a:buFont typeface="Arial MT"/>
              <a:buChar char="•"/>
              <a:tabLst>
                <a:tab pos="194310" algn="l"/>
              </a:tabLst>
            </a:pPr>
            <a:r>
              <a:rPr sz="2200" spc="35" dirty="0">
                <a:latin typeface="Microsoft Sans Serif"/>
                <a:cs typeface="Microsoft Sans Serif"/>
              </a:rPr>
              <a:t>Simplicity</a:t>
            </a:r>
            <a:endParaRPr sz="2200">
              <a:latin typeface="Microsoft Sans Serif"/>
              <a:cs typeface="Microsoft Sans Serif"/>
            </a:endParaRPr>
          </a:p>
          <a:p>
            <a:pPr marL="158750" marR="5080" indent="-146685">
              <a:lnSpc>
                <a:spcPct val="100000"/>
              </a:lnSpc>
              <a:spcBef>
                <a:spcPts val="2640"/>
              </a:spcBef>
              <a:buSzPct val="77272"/>
              <a:buFont typeface="Arial MT"/>
              <a:buChar char="•"/>
              <a:tabLst>
                <a:tab pos="266700" algn="l"/>
                <a:tab pos="267335" algn="l"/>
              </a:tabLst>
            </a:pPr>
            <a:r>
              <a:rPr dirty="0"/>
              <a:t>	</a:t>
            </a:r>
            <a:r>
              <a:rPr sz="2200" spc="55" dirty="0">
                <a:latin typeface="Microsoft Sans Serif"/>
                <a:cs typeface="Microsoft Sans Serif"/>
              </a:rPr>
              <a:t>Streamlined</a:t>
            </a:r>
            <a:r>
              <a:rPr sz="2200" spc="-50" dirty="0">
                <a:latin typeface="Microsoft Sans Serif"/>
                <a:cs typeface="Microsoft Sans Serif"/>
              </a:rPr>
              <a:t> </a:t>
            </a:r>
            <a:r>
              <a:rPr sz="2200" spc="65" dirty="0">
                <a:latin typeface="Microsoft Sans Serif"/>
                <a:cs typeface="Microsoft Sans Serif"/>
              </a:rPr>
              <a:t>installation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75" dirty="0">
                <a:latin typeface="Microsoft Sans Serif"/>
                <a:cs typeface="Microsoft Sans Serif"/>
              </a:rPr>
              <a:t>and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65" dirty="0">
                <a:latin typeface="Microsoft Sans Serif"/>
                <a:cs typeface="Microsoft Sans Serif"/>
              </a:rPr>
              <a:t>maintenance</a:t>
            </a:r>
            <a:endParaRPr sz="2200">
              <a:latin typeface="Microsoft Sans Serif"/>
              <a:cs typeface="Microsoft Sans Serif"/>
            </a:endParaRPr>
          </a:p>
          <a:p>
            <a:pPr marL="266700" indent="-254635">
              <a:lnSpc>
                <a:spcPct val="100000"/>
              </a:lnSpc>
              <a:spcBef>
                <a:spcPts val="2630"/>
              </a:spcBef>
              <a:buSzPct val="77272"/>
              <a:buFont typeface="Arial MT"/>
              <a:buChar char="•"/>
              <a:tabLst>
                <a:tab pos="266700" algn="l"/>
                <a:tab pos="267335" algn="l"/>
              </a:tabLst>
            </a:pPr>
            <a:r>
              <a:rPr sz="2200" spc="35" dirty="0">
                <a:latin typeface="Microsoft Sans Serif"/>
                <a:cs typeface="Microsoft Sans Serif"/>
              </a:rPr>
              <a:t>Centralized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90" dirty="0">
                <a:latin typeface="Microsoft Sans Serif"/>
                <a:cs typeface="Microsoft Sans Serif"/>
              </a:rPr>
              <a:t>control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91696" y="3441319"/>
            <a:ext cx="3084830" cy="18707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SzPct val="77272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200" spc="-15" dirty="0">
                <a:latin typeface="Microsoft Sans Serif"/>
                <a:cs typeface="Microsoft Sans Serif"/>
              </a:rPr>
              <a:t>Single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spc="110" dirty="0">
                <a:latin typeface="Microsoft Sans Serif"/>
                <a:cs typeface="Microsoft Sans Serif"/>
              </a:rPr>
              <a:t>point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114" dirty="0">
                <a:latin typeface="Microsoft Sans Serif"/>
                <a:cs typeface="Microsoft Sans Serif"/>
              </a:rPr>
              <a:t>of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70" dirty="0">
                <a:latin typeface="Microsoft Sans Serif"/>
                <a:cs typeface="Microsoft Sans Serif"/>
              </a:rPr>
              <a:t>failure</a:t>
            </a:r>
            <a:endParaRPr sz="2200">
              <a:latin typeface="Microsoft Sans Serif"/>
              <a:cs typeface="Microsoft Sans Serif"/>
            </a:endParaRPr>
          </a:p>
          <a:p>
            <a:pPr marL="299085" marR="909319" indent="-287020">
              <a:lnSpc>
                <a:spcPts val="2380"/>
              </a:lnSpc>
              <a:spcBef>
                <a:spcPts val="2410"/>
              </a:spcBef>
              <a:buSzPct val="77272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200" spc="-15" dirty="0">
                <a:latin typeface="Microsoft Sans Serif"/>
                <a:cs typeface="Microsoft Sans Serif"/>
              </a:rPr>
              <a:t>Single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110" dirty="0">
                <a:latin typeface="Microsoft Sans Serif"/>
                <a:cs typeface="Microsoft Sans Serif"/>
              </a:rPr>
              <a:t>point</a:t>
            </a:r>
            <a:r>
              <a:rPr sz="2200" spc="-25" dirty="0">
                <a:latin typeface="Microsoft Sans Serif"/>
                <a:cs typeface="Microsoft Sans Serif"/>
              </a:rPr>
              <a:t> </a:t>
            </a:r>
            <a:r>
              <a:rPr sz="2200" spc="114" dirty="0">
                <a:latin typeface="Microsoft Sans Serif"/>
                <a:cs typeface="Microsoft Sans Serif"/>
              </a:rPr>
              <a:t>of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80" dirty="0">
                <a:latin typeface="Microsoft Sans Serif"/>
                <a:cs typeface="Microsoft Sans Serif"/>
              </a:rPr>
              <a:t>compromise</a:t>
            </a:r>
            <a:endParaRPr sz="2200">
              <a:latin typeface="Microsoft Sans Serif"/>
              <a:cs typeface="Microsoft Sans Serif"/>
            </a:endParaRPr>
          </a:p>
          <a:p>
            <a:pPr marL="299085" indent="-287020">
              <a:lnSpc>
                <a:spcPct val="100000"/>
              </a:lnSpc>
              <a:spcBef>
                <a:spcPts val="2085"/>
              </a:spcBef>
              <a:buSzPct val="77272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200" spc="60" dirty="0">
                <a:latin typeface="Microsoft Sans Serif"/>
                <a:cs typeface="Microsoft Sans Serif"/>
              </a:rPr>
              <a:t>Performance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issues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09847" y="2316860"/>
            <a:ext cx="864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Go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-45" dirty="0">
                <a:latin typeface="Arial"/>
                <a:cs typeface="Arial"/>
              </a:rPr>
              <a:t>ls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626720" y="2316860"/>
            <a:ext cx="9594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5" dirty="0">
                <a:latin typeface="Arial"/>
                <a:cs typeface="Arial"/>
              </a:rPr>
              <a:t>Is</a:t>
            </a:r>
            <a:r>
              <a:rPr sz="2400" b="1" spc="-80" dirty="0">
                <a:latin typeface="Arial"/>
                <a:cs typeface="Arial"/>
              </a:rPr>
              <a:t>s</a:t>
            </a:r>
            <a:r>
              <a:rPr sz="2400" b="1" spc="10" dirty="0">
                <a:latin typeface="Arial"/>
                <a:cs typeface="Arial"/>
              </a:rPr>
              <a:t>ues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05016" y="2834639"/>
            <a:ext cx="3567683" cy="356616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69820" y="1952244"/>
            <a:ext cx="1167383" cy="116738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477243" y="2042160"/>
            <a:ext cx="966216" cy="966216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15659" y="306451"/>
            <a:ext cx="44234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0" dirty="0">
                <a:latin typeface="Arial"/>
                <a:cs typeface="Arial"/>
              </a:rPr>
              <a:t>Web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55" dirty="0">
                <a:latin typeface="Arial"/>
                <a:cs typeface="Arial"/>
              </a:rPr>
              <a:t>Application</a:t>
            </a:r>
            <a:r>
              <a:rPr spc="-50" dirty="0">
                <a:latin typeface="Arial"/>
                <a:cs typeface="Arial"/>
              </a:rPr>
              <a:t> </a:t>
            </a:r>
            <a:r>
              <a:rPr spc="80" dirty="0">
                <a:latin typeface="Arial"/>
                <a:cs typeface="Arial"/>
              </a:rPr>
              <a:t>Firewall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430523" y="797051"/>
            <a:ext cx="9394190" cy="5913120"/>
            <a:chOff x="3430523" y="797051"/>
            <a:chExt cx="9394190" cy="59131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30523" y="797051"/>
              <a:ext cx="9393936" cy="3657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22747" y="1121663"/>
              <a:ext cx="5588508" cy="558850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86002" y="4048760"/>
            <a:ext cx="3677285" cy="6972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" dirty="0">
                <a:latin typeface="Microsoft Sans Serif"/>
                <a:cs typeface="Microsoft Sans Serif"/>
              </a:rPr>
              <a:t>Filters,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85" dirty="0">
                <a:latin typeface="Microsoft Sans Serif"/>
                <a:cs typeface="Microsoft Sans Serif"/>
              </a:rPr>
              <a:t>monitors,</a:t>
            </a:r>
            <a:r>
              <a:rPr sz="2200" spc="-25" dirty="0">
                <a:latin typeface="Microsoft Sans Serif"/>
                <a:cs typeface="Microsoft Sans Serif"/>
              </a:rPr>
              <a:t> </a:t>
            </a:r>
            <a:r>
              <a:rPr sz="2200" spc="75" dirty="0">
                <a:latin typeface="Microsoft Sans Serif"/>
                <a:cs typeface="Microsoft Sans Serif"/>
              </a:rPr>
              <a:t>and</a:t>
            </a:r>
            <a:r>
              <a:rPr sz="2200" spc="-25" dirty="0">
                <a:latin typeface="Microsoft Sans Serif"/>
                <a:cs typeface="Microsoft Sans Serif"/>
              </a:rPr>
              <a:t> </a:t>
            </a:r>
            <a:r>
              <a:rPr sz="2200" spc="35" dirty="0">
                <a:latin typeface="Microsoft Sans Serif"/>
                <a:cs typeface="Microsoft Sans Serif"/>
              </a:rPr>
              <a:t>blocks</a:t>
            </a:r>
            <a:endParaRPr sz="2200">
              <a:latin typeface="Microsoft Sans Serif"/>
              <a:cs typeface="Microsoft Sans Serif"/>
            </a:endParaRPr>
          </a:p>
          <a:p>
            <a:pPr marL="2147570">
              <a:lnSpc>
                <a:spcPct val="100000"/>
              </a:lnSpc>
              <a:spcBef>
                <a:spcPts val="10"/>
              </a:spcBef>
            </a:pPr>
            <a:r>
              <a:rPr sz="2200" spc="-95" dirty="0">
                <a:latin typeface="Microsoft Sans Serif"/>
                <a:cs typeface="Microsoft Sans Serif"/>
              </a:rPr>
              <a:t>HTTP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spc="140" dirty="0">
                <a:latin typeface="Microsoft Sans Serif"/>
                <a:cs typeface="Microsoft Sans Serif"/>
              </a:rPr>
              <a:t>t</a:t>
            </a:r>
            <a:r>
              <a:rPr sz="2200" spc="180" dirty="0">
                <a:latin typeface="Microsoft Sans Serif"/>
                <a:cs typeface="Microsoft Sans Serif"/>
              </a:rPr>
              <a:t>r</a:t>
            </a:r>
            <a:r>
              <a:rPr sz="2200" spc="45" dirty="0">
                <a:latin typeface="Microsoft Sans Serif"/>
                <a:cs typeface="Microsoft Sans Serif"/>
              </a:rPr>
              <a:t>affic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92155" y="4274261"/>
            <a:ext cx="3758565" cy="697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latin typeface="Microsoft Sans Serif"/>
                <a:cs typeface="Microsoft Sans Serif"/>
              </a:rPr>
              <a:t>Filters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spc="95" dirty="0">
                <a:latin typeface="Microsoft Sans Serif"/>
                <a:cs typeface="Microsoft Sans Serif"/>
              </a:rPr>
              <a:t>the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90" dirty="0">
                <a:latin typeface="Microsoft Sans Serif"/>
                <a:cs typeface="Microsoft Sans Serif"/>
              </a:rPr>
              <a:t>content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114" dirty="0">
                <a:latin typeface="Microsoft Sans Serif"/>
                <a:cs typeface="Microsoft Sans Serif"/>
              </a:rPr>
              <a:t>of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20" dirty="0">
                <a:latin typeface="Microsoft Sans Serif"/>
                <a:cs typeface="Microsoft Sans Serif"/>
              </a:rPr>
              <a:t>specific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15"/>
              </a:spcBef>
            </a:pPr>
            <a:r>
              <a:rPr sz="2200" spc="80" dirty="0">
                <a:latin typeface="Microsoft Sans Serif"/>
                <a:cs typeface="Microsoft Sans Serif"/>
              </a:rPr>
              <a:t>web</a:t>
            </a:r>
            <a:r>
              <a:rPr sz="2200" spc="-25" dirty="0">
                <a:latin typeface="Microsoft Sans Serif"/>
                <a:cs typeface="Microsoft Sans Serif"/>
              </a:rPr>
              <a:t> </a:t>
            </a:r>
            <a:r>
              <a:rPr sz="2200" spc="50" dirty="0">
                <a:latin typeface="Microsoft Sans Serif"/>
                <a:cs typeface="Microsoft Sans Serif"/>
              </a:rPr>
              <a:t>applications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44514" y="7071435"/>
            <a:ext cx="3509645" cy="696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26034" algn="r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latin typeface="Microsoft Sans Serif"/>
                <a:cs typeface="Microsoft Sans Serif"/>
              </a:rPr>
              <a:t>Prevents</a:t>
            </a:r>
            <a:r>
              <a:rPr sz="2200" spc="-25" dirty="0">
                <a:latin typeface="Microsoft Sans Serif"/>
                <a:cs typeface="Microsoft Sans Serif"/>
              </a:rPr>
              <a:t> </a:t>
            </a:r>
            <a:r>
              <a:rPr sz="2200" spc="35" dirty="0">
                <a:latin typeface="Microsoft Sans Serif"/>
                <a:cs typeface="Microsoft Sans Serif"/>
              </a:rPr>
              <a:t>attacks</a:t>
            </a:r>
            <a:r>
              <a:rPr sz="2200" spc="-35" dirty="0">
                <a:latin typeface="Microsoft Sans Serif"/>
                <a:cs typeface="Microsoft Sans Serif"/>
              </a:rPr>
              <a:t> </a:t>
            </a:r>
            <a:r>
              <a:rPr sz="2200" spc="155" dirty="0">
                <a:latin typeface="Microsoft Sans Serif"/>
                <a:cs typeface="Microsoft Sans Serif"/>
              </a:rPr>
              <a:t>from</a:t>
            </a:r>
            <a:r>
              <a:rPr sz="2200" spc="-25" dirty="0">
                <a:latin typeface="Microsoft Sans Serif"/>
                <a:cs typeface="Microsoft Sans Serif"/>
              </a:rPr>
              <a:t> </a:t>
            </a:r>
            <a:r>
              <a:rPr sz="2200" spc="80" dirty="0">
                <a:latin typeface="Microsoft Sans Serif"/>
                <a:cs typeface="Microsoft Sans Serif"/>
              </a:rPr>
              <a:t>web</a:t>
            </a:r>
            <a:endParaRPr sz="220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2200" spc="60" dirty="0">
                <a:latin typeface="Microsoft Sans Serif"/>
                <a:cs typeface="Microsoft Sans Serif"/>
              </a:rPr>
              <a:t>application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45" dirty="0">
                <a:latin typeface="Microsoft Sans Serif"/>
                <a:cs typeface="Microsoft Sans Serif"/>
              </a:rPr>
              <a:t>security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50" dirty="0">
                <a:latin typeface="Microsoft Sans Serif"/>
                <a:cs typeface="Microsoft Sans Serif"/>
              </a:rPr>
              <a:t>flaws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9003" y="306451"/>
            <a:ext cx="5776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>
                <a:latin typeface="Arial"/>
                <a:cs typeface="Arial"/>
              </a:rPr>
              <a:t>Intrusion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95" dirty="0">
                <a:latin typeface="Arial"/>
                <a:cs typeface="Arial"/>
              </a:rPr>
              <a:t>Detection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25" dirty="0">
                <a:latin typeface="Arial"/>
                <a:cs typeface="Arial"/>
              </a:rPr>
              <a:t>System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-25" dirty="0">
                <a:latin typeface="Arial"/>
                <a:cs typeface="Arial"/>
              </a:rPr>
              <a:t>(IDS)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30523" y="797051"/>
            <a:ext cx="9393936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802892" y="1537716"/>
            <a:ext cx="12949555" cy="838200"/>
          </a:xfrm>
          <a:custGeom>
            <a:avLst/>
            <a:gdLst/>
            <a:ahLst/>
            <a:cxnLst/>
            <a:rect l="l" t="t" r="r" b="b"/>
            <a:pathLst>
              <a:path w="12949555" h="838200">
                <a:moveTo>
                  <a:pt x="0" y="139700"/>
                </a:moveTo>
                <a:lnTo>
                  <a:pt x="7128" y="95569"/>
                </a:lnTo>
                <a:lnTo>
                  <a:pt x="26972" y="57223"/>
                </a:lnTo>
                <a:lnTo>
                  <a:pt x="57223" y="26972"/>
                </a:lnTo>
                <a:lnTo>
                  <a:pt x="95569" y="7128"/>
                </a:lnTo>
                <a:lnTo>
                  <a:pt x="139700" y="0"/>
                </a:lnTo>
                <a:lnTo>
                  <a:pt x="12809727" y="0"/>
                </a:lnTo>
                <a:lnTo>
                  <a:pt x="12853858" y="7128"/>
                </a:lnTo>
                <a:lnTo>
                  <a:pt x="12892204" y="26972"/>
                </a:lnTo>
                <a:lnTo>
                  <a:pt x="12922455" y="57223"/>
                </a:lnTo>
                <a:lnTo>
                  <a:pt x="12942299" y="95569"/>
                </a:lnTo>
                <a:lnTo>
                  <a:pt x="12949427" y="139700"/>
                </a:lnTo>
                <a:lnTo>
                  <a:pt x="12949427" y="698500"/>
                </a:lnTo>
                <a:lnTo>
                  <a:pt x="12942299" y="742630"/>
                </a:lnTo>
                <a:lnTo>
                  <a:pt x="12922455" y="780976"/>
                </a:lnTo>
                <a:lnTo>
                  <a:pt x="12892204" y="811227"/>
                </a:lnTo>
                <a:lnTo>
                  <a:pt x="12853858" y="831071"/>
                </a:lnTo>
                <a:lnTo>
                  <a:pt x="12809727" y="838200"/>
                </a:lnTo>
                <a:lnTo>
                  <a:pt x="139700" y="838200"/>
                </a:lnTo>
                <a:lnTo>
                  <a:pt x="95569" y="831071"/>
                </a:lnTo>
                <a:lnTo>
                  <a:pt x="57223" y="811227"/>
                </a:lnTo>
                <a:lnTo>
                  <a:pt x="26972" y="780976"/>
                </a:lnTo>
                <a:lnTo>
                  <a:pt x="7128" y="742630"/>
                </a:lnTo>
                <a:lnTo>
                  <a:pt x="0" y="698500"/>
                </a:lnTo>
                <a:lnTo>
                  <a:pt x="0" y="139700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53767" y="1761870"/>
            <a:ext cx="117189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5" dirty="0">
                <a:latin typeface="Microsoft Sans Serif"/>
                <a:cs typeface="Microsoft Sans Serif"/>
              </a:rPr>
              <a:t>Intrusion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spc="60" dirty="0">
                <a:latin typeface="Microsoft Sans Serif"/>
                <a:cs typeface="Microsoft Sans Serif"/>
              </a:rPr>
              <a:t>Detection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spc="5" dirty="0">
                <a:latin typeface="Microsoft Sans Serif"/>
                <a:cs typeface="Microsoft Sans Serif"/>
              </a:rPr>
              <a:t>System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75" dirty="0">
                <a:latin typeface="Microsoft Sans Serif"/>
                <a:cs typeface="Microsoft Sans Serif"/>
              </a:rPr>
              <a:t>otherwise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spc="100" dirty="0">
                <a:latin typeface="Microsoft Sans Serif"/>
                <a:cs typeface="Microsoft Sans Serif"/>
              </a:rPr>
              <a:t>known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as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spc="-85" dirty="0">
                <a:latin typeface="Microsoft Sans Serif"/>
                <a:cs typeface="Microsoft Sans Serif"/>
              </a:rPr>
              <a:t>IDS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is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110" dirty="0">
                <a:latin typeface="Microsoft Sans Serif"/>
                <a:cs typeface="Microsoft Sans Serif"/>
              </a:rPr>
              <a:t>monitored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105" dirty="0">
                <a:latin typeface="Microsoft Sans Serif"/>
                <a:cs typeface="Microsoft Sans Serif"/>
              </a:rPr>
              <a:t>network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spc="10" dirty="0">
                <a:latin typeface="Microsoft Sans Serif"/>
                <a:cs typeface="Microsoft Sans Serif"/>
              </a:rPr>
              <a:t>usage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spc="50" dirty="0">
                <a:latin typeface="Microsoft Sans Serif"/>
                <a:cs typeface="Microsoft Sans Serif"/>
              </a:rPr>
              <a:t>anomaly.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88705" y="3973448"/>
            <a:ext cx="6302375" cy="2715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93065" algn="l"/>
                <a:tab pos="393700" algn="l"/>
              </a:tabLst>
            </a:pPr>
            <a:r>
              <a:rPr sz="2400" spc="50" dirty="0">
                <a:latin typeface="Microsoft Sans Serif"/>
                <a:cs typeface="Microsoft Sans Serif"/>
              </a:rPr>
              <a:t>Works</a:t>
            </a:r>
            <a:r>
              <a:rPr sz="2400" spc="-5" dirty="0">
                <a:latin typeface="Microsoft Sans Serif"/>
                <a:cs typeface="Microsoft Sans Serif"/>
              </a:rPr>
              <a:t> </a:t>
            </a:r>
            <a:r>
              <a:rPr sz="2400" spc="95" dirty="0">
                <a:latin typeface="Microsoft Sans Serif"/>
                <a:cs typeface="Microsoft Sans Serif"/>
              </a:rPr>
              <a:t>together</a:t>
            </a:r>
            <a:r>
              <a:rPr sz="2400" spc="-20" dirty="0">
                <a:latin typeface="Microsoft Sans Serif"/>
                <a:cs typeface="Microsoft Sans Serif"/>
              </a:rPr>
              <a:t> </a:t>
            </a:r>
            <a:r>
              <a:rPr sz="2400" spc="125" dirty="0">
                <a:latin typeface="Microsoft Sans Serif"/>
                <a:cs typeface="Microsoft Sans Serif"/>
              </a:rPr>
              <a:t>with</a:t>
            </a:r>
            <a:r>
              <a:rPr sz="2400" spc="-25" dirty="0">
                <a:latin typeface="Microsoft Sans Serif"/>
                <a:cs typeface="Microsoft Sans Serif"/>
              </a:rPr>
              <a:t> </a:t>
            </a:r>
            <a:r>
              <a:rPr sz="2400" spc="60" dirty="0">
                <a:latin typeface="Microsoft Sans Serif"/>
                <a:cs typeface="Microsoft Sans Serif"/>
              </a:rPr>
              <a:t>firewalls</a:t>
            </a:r>
            <a:r>
              <a:rPr sz="2400" spc="-10" dirty="0">
                <a:latin typeface="Microsoft Sans Serif"/>
                <a:cs typeface="Microsoft Sans Serif"/>
              </a:rPr>
              <a:t> </a:t>
            </a:r>
            <a:r>
              <a:rPr sz="2400" spc="85" dirty="0">
                <a:latin typeface="Microsoft Sans Serif"/>
                <a:cs typeface="Microsoft Sans Serif"/>
              </a:rPr>
              <a:t>and</a:t>
            </a:r>
            <a:r>
              <a:rPr sz="2400" spc="-10" dirty="0">
                <a:latin typeface="Microsoft Sans Serif"/>
                <a:cs typeface="Microsoft Sans Serif"/>
              </a:rPr>
              <a:t> </a:t>
            </a:r>
            <a:r>
              <a:rPr sz="2400" spc="105" dirty="0">
                <a:latin typeface="Microsoft Sans Serif"/>
                <a:cs typeface="Microsoft Sans Serif"/>
              </a:rPr>
              <a:t>routers</a:t>
            </a:r>
            <a:endParaRPr sz="2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●"/>
            </a:pPr>
            <a:endParaRPr sz="2850">
              <a:latin typeface="Microsoft Sans Serif"/>
              <a:cs typeface="Microsoft Sans Serif"/>
            </a:endParaRPr>
          </a:p>
          <a:p>
            <a:pPr marL="393700" indent="-381000">
              <a:lnSpc>
                <a:spcPct val="100000"/>
              </a:lnSpc>
              <a:spcBef>
                <a:spcPts val="5"/>
              </a:spcBef>
              <a:buFont typeface="Arial MT"/>
              <a:buChar char="●"/>
              <a:tabLst>
                <a:tab pos="393065" algn="l"/>
                <a:tab pos="393700" algn="l"/>
              </a:tabLst>
            </a:pPr>
            <a:r>
              <a:rPr sz="2400" spc="55" dirty="0">
                <a:latin typeface="Microsoft Sans Serif"/>
                <a:cs typeface="Microsoft Sans Serif"/>
              </a:rPr>
              <a:t>Operates</a:t>
            </a:r>
            <a:r>
              <a:rPr sz="2400" spc="-10" dirty="0">
                <a:latin typeface="Microsoft Sans Serif"/>
                <a:cs typeface="Microsoft Sans Serif"/>
              </a:rPr>
              <a:t> </a:t>
            </a:r>
            <a:r>
              <a:rPr sz="2400" spc="95" dirty="0">
                <a:latin typeface="Microsoft Sans Serif"/>
                <a:cs typeface="Microsoft Sans Serif"/>
              </a:rPr>
              <a:t>in</a:t>
            </a:r>
            <a:r>
              <a:rPr sz="2400" spc="-20" dirty="0">
                <a:latin typeface="Microsoft Sans Serif"/>
                <a:cs typeface="Microsoft Sans Serif"/>
              </a:rPr>
              <a:t> </a:t>
            </a:r>
            <a:r>
              <a:rPr sz="2400" spc="105" dirty="0">
                <a:latin typeface="Microsoft Sans Serif"/>
                <a:cs typeface="Microsoft Sans Serif"/>
              </a:rPr>
              <a:t>the</a:t>
            </a:r>
            <a:r>
              <a:rPr sz="2400" spc="-20" dirty="0">
                <a:latin typeface="Microsoft Sans Serif"/>
                <a:cs typeface="Microsoft Sans Serif"/>
              </a:rPr>
              <a:t> </a:t>
            </a:r>
            <a:r>
              <a:rPr sz="2400" spc="80" dirty="0">
                <a:latin typeface="Microsoft Sans Serif"/>
                <a:cs typeface="Microsoft Sans Serif"/>
              </a:rPr>
              <a:t>background</a:t>
            </a:r>
            <a:endParaRPr sz="2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●"/>
            </a:pPr>
            <a:endParaRPr sz="2800">
              <a:latin typeface="Microsoft Sans Serif"/>
              <a:cs typeface="Microsoft Sans Serif"/>
            </a:endParaRPr>
          </a:p>
          <a:p>
            <a:pPr marL="393700" indent="-381000">
              <a:lnSpc>
                <a:spcPct val="100000"/>
              </a:lnSpc>
              <a:buFont typeface="Arial MT"/>
              <a:buChar char="●"/>
              <a:tabLst>
                <a:tab pos="393065" algn="l"/>
                <a:tab pos="393700" algn="l"/>
              </a:tabLst>
            </a:pPr>
            <a:r>
              <a:rPr sz="2400" spc="45" dirty="0">
                <a:latin typeface="Microsoft Sans Serif"/>
                <a:cs typeface="Microsoft Sans Serif"/>
              </a:rPr>
              <a:t>Alerts</a:t>
            </a:r>
            <a:r>
              <a:rPr sz="2400" spc="-20" dirty="0">
                <a:latin typeface="Microsoft Sans Serif"/>
                <a:cs typeface="Microsoft Sans Serif"/>
              </a:rPr>
              <a:t> </a:t>
            </a:r>
            <a:r>
              <a:rPr sz="2400" spc="105" dirty="0">
                <a:latin typeface="Microsoft Sans Serif"/>
                <a:cs typeface="Microsoft Sans Serif"/>
              </a:rPr>
              <a:t>when</a:t>
            </a:r>
            <a:r>
              <a:rPr sz="2400" spc="-35" dirty="0">
                <a:latin typeface="Microsoft Sans Serif"/>
                <a:cs typeface="Microsoft Sans Serif"/>
              </a:rPr>
              <a:t> </a:t>
            </a:r>
            <a:r>
              <a:rPr sz="2400" spc="90" dirty="0">
                <a:latin typeface="Microsoft Sans Serif"/>
                <a:cs typeface="Microsoft Sans Serif"/>
              </a:rPr>
              <a:t>intrusions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spc="60" dirty="0">
                <a:latin typeface="Microsoft Sans Serif"/>
                <a:cs typeface="Microsoft Sans Serif"/>
              </a:rPr>
              <a:t>are</a:t>
            </a:r>
            <a:r>
              <a:rPr sz="2400" spc="-25" dirty="0">
                <a:latin typeface="Microsoft Sans Serif"/>
                <a:cs typeface="Microsoft Sans Serif"/>
              </a:rPr>
              <a:t> </a:t>
            </a:r>
            <a:r>
              <a:rPr sz="2400" spc="70" dirty="0">
                <a:latin typeface="Microsoft Sans Serif"/>
                <a:cs typeface="Microsoft Sans Serif"/>
              </a:rPr>
              <a:t>detected</a:t>
            </a:r>
            <a:endParaRPr sz="2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●"/>
            </a:pPr>
            <a:endParaRPr sz="2800">
              <a:latin typeface="Microsoft Sans Serif"/>
              <a:cs typeface="Microsoft Sans Serif"/>
            </a:endParaRPr>
          </a:p>
          <a:p>
            <a:pPr marL="393700" indent="-381000">
              <a:lnSpc>
                <a:spcPct val="100000"/>
              </a:lnSpc>
              <a:buFont typeface="Arial MT"/>
              <a:buChar char="●"/>
              <a:tabLst>
                <a:tab pos="393065" algn="l"/>
                <a:tab pos="393700" algn="l"/>
              </a:tabLst>
            </a:pPr>
            <a:r>
              <a:rPr sz="2400" spc="45" dirty="0">
                <a:latin typeface="Microsoft Sans Serif"/>
                <a:cs typeface="Microsoft Sans Serif"/>
              </a:rPr>
              <a:t>Protects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spc="75" dirty="0">
                <a:latin typeface="Microsoft Sans Serif"/>
                <a:cs typeface="Microsoft Sans Serif"/>
              </a:rPr>
              <a:t>external</a:t>
            </a:r>
            <a:r>
              <a:rPr sz="2400" spc="-5" dirty="0">
                <a:latin typeface="Microsoft Sans Serif"/>
                <a:cs typeface="Microsoft Sans Serif"/>
              </a:rPr>
              <a:t> </a:t>
            </a:r>
            <a:r>
              <a:rPr sz="2400" spc="85" dirty="0">
                <a:latin typeface="Microsoft Sans Serif"/>
                <a:cs typeface="Microsoft Sans Serif"/>
              </a:rPr>
              <a:t>and</a:t>
            </a:r>
            <a:r>
              <a:rPr sz="2400" spc="-20" dirty="0">
                <a:latin typeface="Microsoft Sans Serif"/>
                <a:cs typeface="Microsoft Sans Serif"/>
              </a:rPr>
              <a:t> </a:t>
            </a:r>
            <a:r>
              <a:rPr sz="2400" spc="90" dirty="0">
                <a:latin typeface="Microsoft Sans Serif"/>
                <a:cs typeface="Microsoft Sans Serif"/>
              </a:rPr>
              <a:t>internal</a:t>
            </a:r>
            <a:r>
              <a:rPr sz="2400" spc="-10" dirty="0">
                <a:latin typeface="Microsoft Sans Serif"/>
                <a:cs typeface="Microsoft Sans Serif"/>
              </a:rPr>
              <a:t> </a:t>
            </a:r>
            <a:r>
              <a:rPr sz="2400" spc="50" dirty="0">
                <a:latin typeface="Microsoft Sans Serif"/>
                <a:cs typeface="Microsoft Sans Serif"/>
              </a:rPr>
              <a:t>misuse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35223" y="2939795"/>
            <a:ext cx="5192268" cy="5192268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24247" y="306451"/>
            <a:ext cx="72053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>
                <a:latin typeface="Arial"/>
                <a:cs typeface="Arial"/>
              </a:rPr>
              <a:t>Intrusion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95" dirty="0">
                <a:latin typeface="Arial"/>
                <a:cs typeface="Arial"/>
              </a:rPr>
              <a:t>Detection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25" dirty="0">
                <a:latin typeface="Arial"/>
                <a:cs typeface="Arial"/>
              </a:rPr>
              <a:t>System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50" dirty="0">
                <a:latin typeface="Arial"/>
                <a:cs typeface="Arial"/>
              </a:rPr>
              <a:t>Components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06851" y="746759"/>
            <a:ext cx="10332720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852159" y="2554223"/>
            <a:ext cx="4552315" cy="4592320"/>
            <a:chOff x="5852159" y="2554223"/>
            <a:chExt cx="4552315" cy="4592320"/>
          </a:xfrm>
        </p:grpSpPr>
        <p:sp>
          <p:nvSpPr>
            <p:cNvPr id="5" name="object 5"/>
            <p:cNvSpPr/>
            <p:nvPr/>
          </p:nvSpPr>
          <p:spPr>
            <a:xfrm>
              <a:off x="5852159" y="2554223"/>
              <a:ext cx="2272665" cy="2330450"/>
            </a:xfrm>
            <a:custGeom>
              <a:avLst/>
              <a:gdLst/>
              <a:ahLst/>
              <a:cxnLst/>
              <a:rect l="l" t="t" r="r" b="b"/>
              <a:pathLst>
                <a:path w="2272665" h="2330450">
                  <a:moveTo>
                    <a:pt x="2272284" y="0"/>
                  </a:moveTo>
                  <a:lnTo>
                    <a:pt x="1970532" y="3555"/>
                  </a:lnTo>
                  <a:lnTo>
                    <a:pt x="1871090" y="466089"/>
                  </a:lnTo>
                  <a:lnTo>
                    <a:pt x="1819357" y="477618"/>
                  </a:lnTo>
                  <a:lnTo>
                    <a:pt x="1767758" y="490826"/>
                  </a:lnTo>
                  <a:lnTo>
                    <a:pt x="1716416" y="505651"/>
                  </a:lnTo>
                  <a:lnTo>
                    <a:pt x="1665448" y="522032"/>
                  </a:lnTo>
                  <a:lnTo>
                    <a:pt x="1614976" y="539905"/>
                  </a:lnTo>
                  <a:lnTo>
                    <a:pt x="1565120" y="559209"/>
                  </a:lnTo>
                  <a:lnTo>
                    <a:pt x="1515998" y="579881"/>
                  </a:lnTo>
                  <a:lnTo>
                    <a:pt x="1164589" y="266826"/>
                  </a:lnTo>
                  <a:lnTo>
                    <a:pt x="681736" y="618998"/>
                  </a:lnTo>
                  <a:lnTo>
                    <a:pt x="873379" y="1053084"/>
                  </a:lnTo>
                  <a:lnTo>
                    <a:pt x="838827" y="1092034"/>
                  </a:lnTo>
                  <a:lnTo>
                    <a:pt x="805208" y="1132604"/>
                  </a:lnTo>
                  <a:lnTo>
                    <a:pt x="772585" y="1174671"/>
                  </a:lnTo>
                  <a:lnTo>
                    <a:pt x="741019" y="1218114"/>
                  </a:lnTo>
                  <a:lnTo>
                    <a:pt x="710572" y="1262809"/>
                  </a:lnTo>
                  <a:lnTo>
                    <a:pt x="681308" y="1308636"/>
                  </a:lnTo>
                  <a:lnTo>
                    <a:pt x="653288" y="1355471"/>
                  </a:lnTo>
                  <a:lnTo>
                    <a:pt x="184657" y="1305560"/>
                  </a:lnTo>
                  <a:lnTo>
                    <a:pt x="0" y="1878329"/>
                  </a:lnTo>
                  <a:lnTo>
                    <a:pt x="408304" y="2113153"/>
                  </a:lnTo>
                  <a:lnTo>
                    <a:pt x="403693" y="2168622"/>
                  </a:lnTo>
                  <a:lnTo>
                    <a:pt x="400748" y="2223055"/>
                  </a:lnTo>
                  <a:lnTo>
                    <a:pt x="399803" y="2276798"/>
                  </a:lnTo>
                  <a:lnTo>
                    <a:pt x="401192" y="2330196"/>
                  </a:lnTo>
                  <a:lnTo>
                    <a:pt x="1807210" y="2330196"/>
                  </a:lnTo>
                  <a:lnTo>
                    <a:pt x="1807210" y="2298191"/>
                  </a:lnTo>
                  <a:lnTo>
                    <a:pt x="1809624" y="2250117"/>
                  </a:lnTo>
                  <a:lnTo>
                    <a:pt x="1816707" y="2203445"/>
                  </a:lnTo>
                  <a:lnTo>
                    <a:pt x="1828221" y="2158408"/>
                  </a:lnTo>
                  <a:lnTo>
                    <a:pt x="1843926" y="2115242"/>
                  </a:lnTo>
                  <a:lnTo>
                    <a:pt x="1863584" y="2074181"/>
                  </a:lnTo>
                  <a:lnTo>
                    <a:pt x="1886954" y="2035460"/>
                  </a:lnTo>
                  <a:lnTo>
                    <a:pt x="1913798" y="1999313"/>
                  </a:lnTo>
                  <a:lnTo>
                    <a:pt x="1943877" y="1965975"/>
                  </a:lnTo>
                  <a:lnTo>
                    <a:pt x="1976953" y="1935681"/>
                  </a:lnTo>
                  <a:lnTo>
                    <a:pt x="2012785" y="1908665"/>
                  </a:lnTo>
                  <a:lnTo>
                    <a:pt x="2051134" y="1885161"/>
                  </a:lnTo>
                  <a:lnTo>
                    <a:pt x="2091763" y="1865405"/>
                  </a:lnTo>
                  <a:lnTo>
                    <a:pt x="2134431" y="1849631"/>
                  </a:lnTo>
                  <a:lnTo>
                    <a:pt x="2178900" y="1838073"/>
                  </a:lnTo>
                  <a:lnTo>
                    <a:pt x="2224931" y="1830967"/>
                  </a:lnTo>
                  <a:lnTo>
                    <a:pt x="2272284" y="1828546"/>
                  </a:lnTo>
                  <a:lnTo>
                    <a:pt x="2272284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124443" y="2554223"/>
              <a:ext cx="2275840" cy="2330450"/>
            </a:xfrm>
            <a:custGeom>
              <a:avLst/>
              <a:gdLst/>
              <a:ahLst/>
              <a:cxnLst/>
              <a:rect l="l" t="t" r="r" b="b"/>
              <a:pathLst>
                <a:path w="2275840" h="2330450">
                  <a:moveTo>
                    <a:pt x="298576" y="0"/>
                  </a:moveTo>
                  <a:lnTo>
                    <a:pt x="0" y="0"/>
                  </a:lnTo>
                  <a:lnTo>
                    <a:pt x="0" y="1828546"/>
                  </a:lnTo>
                  <a:lnTo>
                    <a:pt x="48048" y="1830967"/>
                  </a:lnTo>
                  <a:lnTo>
                    <a:pt x="94693" y="1838073"/>
                  </a:lnTo>
                  <a:lnTo>
                    <a:pt x="139701" y="1849631"/>
                  </a:lnTo>
                  <a:lnTo>
                    <a:pt x="182836" y="1865405"/>
                  </a:lnTo>
                  <a:lnTo>
                    <a:pt x="223865" y="1885161"/>
                  </a:lnTo>
                  <a:lnTo>
                    <a:pt x="262555" y="1908665"/>
                  </a:lnTo>
                  <a:lnTo>
                    <a:pt x="298670" y="1935681"/>
                  </a:lnTo>
                  <a:lnTo>
                    <a:pt x="331977" y="1965975"/>
                  </a:lnTo>
                  <a:lnTo>
                    <a:pt x="362243" y="1999313"/>
                  </a:lnTo>
                  <a:lnTo>
                    <a:pt x="389232" y="2035460"/>
                  </a:lnTo>
                  <a:lnTo>
                    <a:pt x="412711" y="2074181"/>
                  </a:lnTo>
                  <a:lnTo>
                    <a:pt x="432446" y="2115242"/>
                  </a:lnTo>
                  <a:lnTo>
                    <a:pt x="448203" y="2158408"/>
                  </a:lnTo>
                  <a:lnTo>
                    <a:pt x="459748" y="2203445"/>
                  </a:lnTo>
                  <a:lnTo>
                    <a:pt x="466846" y="2250117"/>
                  </a:lnTo>
                  <a:lnTo>
                    <a:pt x="469264" y="2298191"/>
                  </a:lnTo>
                  <a:lnTo>
                    <a:pt x="469264" y="2330196"/>
                  </a:lnTo>
                  <a:lnTo>
                    <a:pt x="1877186" y="2330196"/>
                  </a:lnTo>
                  <a:lnTo>
                    <a:pt x="1877020" y="2274169"/>
                  </a:lnTo>
                  <a:lnTo>
                    <a:pt x="1875853" y="2218118"/>
                  </a:lnTo>
                  <a:lnTo>
                    <a:pt x="1872686" y="2162067"/>
                  </a:lnTo>
                  <a:lnTo>
                    <a:pt x="1866519" y="2106041"/>
                  </a:lnTo>
                  <a:lnTo>
                    <a:pt x="2275331" y="1871217"/>
                  </a:lnTo>
                  <a:lnTo>
                    <a:pt x="2090420" y="1298448"/>
                  </a:lnTo>
                  <a:lnTo>
                    <a:pt x="1617599" y="1348359"/>
                  </a:lnTo>
                  <a:lnTo>
                    <a:pt x="1590841" y="1302830"/>
                  </a:lnTo>
                  <a:lnTo>
                    <a:pt x="1562468" y="1257875"/>
                  </a:lnTo>
                  <a:lnTo>
                    <a:pt x="1532607" y="1213614"/>
                  </a:lnTo>
                  <a:lnTo>
                    <a:pt x="1501384" y="1170172"/>
                  </a:lnTo>
                  <a:lnTo>
                    <a:pt x="1468925" y="1127669"/>
                  </a:lnTo>
                  <a:lnTo>
                    <a:pt x="1435358" y="1086228"/>
                  </a:lnTo>
                  <a:lnTo>
                    <a:pt x="1400809" y="1045972"/>
                  </a:lnTo>
                  <a:lnTo>
                    <a:pt x="1589151" y="615441"/>
                  </a:lnTo>
                  <a:lnTo>
                    <a:pt x="1102105" y="259714"/>
                  </a:lnTo>
                  <a:lnTo>
                    <a:pt x="750188" y="576326"/>
                  </a:lnTo>
                  <a:lnTo>
                    <a:pt x="708961" y="558323"/>
                  </a:lnTo>
                  <a:lnTo>
                    <a:pt x="665734" y="541654"/>
                  </a:lnTo>
                  <a:lnTo>
                    <a:pt x="621172" y="526319"/>
                  </a:lnTo>
                  <a:lnTo>
                    <a:pt x="575945" y="512317"/>
                  </a:lnTo>
                  <a:lnTo>
                    <a:pt x="532661" y="497538"/>
                  </a:lnTo>
                  <a:lnTo>
                    <a:pt x="488378" y="484759"/>
                  </a:lnTo>
                  <a:lnTo>
                    <a:pt x="443428" y="473313"/>
                  </a:lnTo>
                  <a:lnTo>
                    <a:pt x="398145" y="462534"/>
                  </a:lnTo>
                  <a:lnTo>
                    <a:pt x="298576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124443" y="4884419"/>
              <a:ext cx="2280285" cy="2261870"/>
            </a:xfrm>
            <a:custGeom>
              <a:avLst/>
              <a:gdLst/>
              <a:ahLst/>
              <a:cxnLst/>
              <a:rect l="l" t="t" r="r" b="b"/>
              <a:pathLst>
                <a:path w="2280284" h="2261870">
                  <a:moveTo>
                    <a:pt x="1877949" y="0"/>
                  </a:moveTo>
                  <a:lnTo>
                    <a:pt x="469519" y="0"/>
                  </a:lnTo>
                  <a:lnTo>
                    <a:pt x="463536" y="48275"/>
                  </a:lnTo>
                  <a:lnTo>
                    <a:pt x="452867" y="94799"/>
                  </a:lnTo>
                  <a:lnTo>
                    <a:pt x="437757" y="139338"/>
                  </a:lnTo>
                  <a:lnTo>
                    <a:pt x="418454" y="181658"/>
                  </a:lnTo>
                  <a:lnTo>
                    <a:pt x="395205" y="221525"/>
                  </a:lnTo>
                  <a:lnTo>
                    <a:pt x="368256" y="258706"/>
                  </a:lnTo>
                  <a:lnTo>
                    <a:pt x="337855" y="292965"/>
                  </a:lnTo>
                  <a:lnTo>
                    <a:pt x="304248" y="324071"/>
                  </a:lnTo>
                  <a:lnTo>
                    <a:pt x="267683" y="351787"/>
                  </a:lnTo>
                  <a:lnTo>
                    <a:pt x="228407" y="375882"/>
                  </a:lnTo>
                  <a:lnTo>
                    <a:pt x="186666" y="396120"/>
                  </a:lnTo>
                  <a:lnTo>
                    <a:pt x="142708" y="412268"/>
                  </a:lnTo>
                  <a:lnTo>
                    <a:pt x="96779" y="424092"/>
                  </a:lnTo>
                  <a:lnTo>
                    <a:pt x="49128" y="431358"/>
                  </a:lnTo>
                  <a:lnTo>
                    <a:pt x="0" y="433831"/>
                  </a:lnTo>
                  <a:lnTo>
                    <a:pt x="0" y="2261616"/>
                  </a:lnTo>
                  <a:lnTo>
                    <a:pt x="305942" y="2261616"/>
                  </a:lnTo>
                  <a:lnTo>
                    <a:pt x="405510" y="1799335"/>
                  </a:lnTo>
                  <a:lnTo>
                    <a:pt x="457109" y="1787807"/>
                  </a:lnTo>
                  <a:lnTo>
                    <a:pt x="508272" y="1774599"/>
                  </a:lnTo>
                  <a:lnTo>
                    <a:pt x="558999" y="1759774"/>
                  </a:lnTo>
                  <a:lnTo>
                    <a:pt x="609291" y="1743393"/>
                  </a:lnTo>
                  <a:lnTo>
                    <a:pt x="659148" y="1725520"/>
                  </a:lnTo>
                  <a:lnTo>
                    <a:pt x="708569" y="1706216"/>
                  </a:lnTo>
                  <a:lnTo>
                    <a:pt x="757554" y="1685543"/>
                  </a:lnTo>
                  <a:lnTo>
                    <a:pt x="1109726" y="1998471"/>
                  </a:lnTo>
                  <a:lnTo>
                    <a:pt x="1597025" y="1646427"/>
                  </a:lnTo>
                  <a:lnTo>
                    <a:pt x="1404874" y="1212595"/>
                  </a:lnTo>
                  <a:lnTo>
                    <a:pt x="1439516" y="1172526"/>
                  </a:lnTo>
                  <a:lnTo>
                    <a:pt x="1473151" y="1131523"/>
                  </a:lnTo>
                  <a:lnTo>
                    <a:pt x="1505654" y="1089525"/>
                  </a:lnTo>
                  <a:lnTo>
                    <a:pt x="1536905" y="1046469"/>
                  </a:lnTo>
                  <a:lnTo>
                    <a:pt x="1566780" y="1002294"/>
                  </a:lnTo>
                  <a:lnTo>
                    <a:pt x="1595158" y="956937"/>
                  </a:lnTo>
                  <a:lnTo>
                    <a:pt x="1621916" y="910335"/>
                  </a:lnTo>
                  <a:lnTo>
                    <a:pt x="2094991" y="960119"/>
                  </a:lnTo>
                  <a:lnTo>
                    <a:pt x="2279904" y="387603"/>
                  </a:lnTo>
                  <a:lnTo>
                    <a:pt x="1867280" y="149351"/>
                  </a:lnTo>
                  <a:lnTo>
                    <a:pt x="1871948" y="112013"/>
                  </a:lnTo>
                  <a:lnTo>
                    <a:pt x="1875281" y="74675"/>
                  </a:lnTo>
                  <a:lnTo>
                    <a:pt x="1877282" y="37337"/>
                  </a:lnTo>
                  <a:lnTo>
                    <a:pt x="1877949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856731" y="4884419"/>
              <a:ext cx="2268220" cy="2261870"/>
            </a:xfrm>
            <a:custGeom>
              <a:avLst/>
              <a:gdLst/>
              <a:ahLst/>
              <a:cxnLst/>
              <a:rect l="l" t="t" r="r" b="b"/>
              <a:pathLst>
                <a:path w="2268220" h="2261870">
                  <a:moveTo>
                    <a:pt x="1802764" y="0"/>
                  </a:moveTo>
                  <a:lnTo>
                    <a:pt x="397509" y="0"/>
                  </a:lnTo>
                  <a:lnTo>
                    <a:pt x="398121" y="39949"/>
                  </a:lnTo>
                  <a:lnTo>
                    <a:pt x="399732" y="79565"/>
                  </a:lnTo>
                  <a:lnTo>
                    <a:pt x="402010" y="118514"/>
                  </a:lnTo>
                  <a:lnTo>
                    <a:pt x="404621" y="156463"/>
                  </a:lnTo>
                  <a:lnTo>
                    <a:pt x="0" y="394715"/>
                  </a:lnTo>
                  <a:lnTo>
                    <a:pt x="184530" y="967231"/>
                  </a:lnTo>
                  <a:lnTo>
                    <a:pt x="653034" y="917447"/>
                  </a:lnTo>
                  <a:lnTo>
                    <a:pt x="681047" y="962742"/>
                  </a:lnTo>
                  <a:lnTo>
                    <a:pt x="710293" y="1007229"/>
                  </a:lnTo>
                  <a:lnTo>
                    <a:pt x="740715" y="1050969"/>
                  </a:lnTo>
                  <a:lnTo>
                    <a:pt x="772254" y="1094024"/>
                  </a:lnTo>
                  <a:lnTo>
                    <a:pt x="804852" y="1136458"/>
                  </a:lnTo>
                  <a:lnTo>
                    <a:pt x="838453" y="1178331"/>
                  </a:lnTo>
                  <a:lnTo>
                    <a:pt x="872997" y="1219707"/>
                  </a:lnTo>
                  <a:lnTo>
                    <a:pt x="681354" y="1649983"/>
                  </a:lnTo>
                  <a:lnTo>
                    <a:pt x="1167511" y="2002027"/>
                  </a:lnTo>
                  <a:lnTo>
                    <a:pt x="1518919" y="1685543"/>
                  </a:lnTo>
                  <a:lnTo>
                    <a:pt x="1561552" y="1703601"/>
                  </a:lnTo>
                  <a:lnTo>
                    <a:pt x="1604518" y="1720659"/>
                  </a:lnTo>
                  <a:lnTo>
                    <a:pt x="1648150" y="1737050"/>
                  </a:lnTo>
                  <a:lnTo>
                    <a:pt x="1692783" y="1753107"/>
                  </a:lnTo>
                  <a:lnTo>
                    <a:pt x="1738026" y="1766387"/>
                  </a:lnTo>
                  <a:lnTo>
                    <a:pt x="1783270" y="1779333"/>
                  </a:lnTo>
                  <a:lnTo>
                    <a:pt x="1828514" y="1791612"/>
                  </a:lnTo>
                  <a:lnTo>
                    <a:pt x="1873758" y="1802891"/>
                  </a:lnTo>
                  <a:lnTo>
                    <a:pt x="1973198" y="2261616"/>
                  </a:lnTo>
                  <a:lnTo>
                    <a:pt x="2267712" y="2261616"/>
                  </a:lnTo>
                  <a:lnTo>
                    <a:pt x="2267712" y="433831"/>
                  </a:lnTo>
                  <a:lnTo>
                    <a:pt x="2219350" y="431358"/>
                  </a:lnTo>
                  <a:lnTo>
                    <a:pt x="2172375" y="424092"/>
                  </a:lnTo>
                  <a:lnTo>
                    <a:pt x="2127039" y="412268"/>
                  </a:lnTo>
                  <a:lnTo>
                    <a:pt x="2083595" y="396120"/>
                  </a:lnTo>
                  <a:lnTo>
                    <a:pt x="2042296" y="375882"/>
                  </a:lnTo>
                  <a:lnTo>
                    <a:pt x="2003393" y="351787"/>
                  </a:lnTo>
                  <a:lnTo>
                    <a:pt x="1967139" y="324071"/>
                  </a:lnTo>
                  <a:lnTo>
                    <a:pt x="1933787" y="292965"/>
                  </a:lnTo>
                  <a:lnTo>
                    <a:pt x="1903588" y="258706"/>
                  </a:lnTo>
                  <a:lnTo>
                    <a:pt x="1876796" y="221525"/>
                  </a:lnTo>
                  <a:lnTo>
                    <a:pt x="1853663" y="181658"/>
                  </a:lnTo>
                  <a:lnTo>
                    <a:pt x="1834440" y="139338"/>
                  </a:lnTo>
                  <a:lnTo>
                    <a:pt x="1819382" y="94799"/>
                  </a:lnTo>
                  <a:lnTo>
                    <a:pt x="1808739" y="48275"/>
                  </a:lnTo>
                  <a:lnTo>
                    <a:pt x="1802764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1027" y="3433571"/>
              <a:ext cx="1170431" cy="117043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27519" y="5244083"/>
              <a:ext cx="1060703" cy="10622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33815" y="3313175"/>
              <a:ext cx="1168907" cy="117043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39911" y="5268467"/>
              <a:ext cx="964692" cy="964691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401692" y="3394710"/>
            <a:ext cx="9207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Sens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917173" y="3393186"/>
            <a:ext cx="18643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User</a:t>
            </a:r>
            <a:r>
              <a:rPr sz="2200" spc="-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Interface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99635" y="5339842"/>
            <a:ext cx="11404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Analyzer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934445" y="5339842"/>
            <a:ext cx="19919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Admin</a:t>
            </a:r>
            <a:r>
              <a:rPr sz="2200" spc="-6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Console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05603" y="260730"/>
            <a:ext cx="68414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>
                <a:latin typeface="Arial"/>
                <a:cs typeface="Arial"/>
              </a:rPr>
              <a:t>Intrusion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95" dirty="0">
                <a:latin typeface="Arial"/>
                <a:cs typeface="Arial"/>
              </a:rPr>
              <a:t>Detection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25" dirty="0">
                <a:latin typeface="Arial"/>
                <a:cs typeface="Arial"/>
              </a:rPr>
              <a:t>System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30" dirty="0">
                <a:latin typeface="Arial"/>
                <a:cs typeface="Arial"/>
              </a:rPr>
              <a:t>Categories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90088" y="740663"/>
            <a:ext cx="10332719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094101" y="5248783"/>
            <a:ext cx="4069079" cy="215709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436370" marR="695325" indent="-980440">
              <a:lnSpc>
                <a:spcPts val="2620"/>
              </a:lnSpc>
              <a:spcBef>
                <a:spcPts val="405"/>
              </a:spcBef>
            </a:pPr>
            <a:r>
              <a:rPr sz="2400" b="1" spc="90" dirty="0">
                <a:latin typeface="Arial"/>
                <a:cs typeface="Arial"/>
              </a:rPr>
              <a:t>Network-based</a:t>
            </a:r>
            <a:r>
              <a:rPr sz="2400" b="1" spc="-140" dirty="0">
                <a:latin typeface="Arial"/>
                <a:cs typeface="Arial"/>
              </a:rPr>
              <a:t> </a:t>
            </a:r>
            <a:r>
              <a:rPr sz="2400" b="1" spc="-45" dirty="0">
                <a:latin typeface="Arial"/>
                <a:cs typeface="Arial"/>
              </a:rPr>
              <a:t>IDS </a:t>
            </a:r>
            <a:r>
              <a:rPr sz="2400" b="1" spc="-650" dirty="0">
                <a:latin typeface="Arial"/>
                <a:cs typeface="Arial"/>
              </a:rPr>
              <a:t> </a:t>
            </a:r>
            <a:r>
              <a:rPr sz="2400" b="1" spc="20" dirty="0">
                <a:latin typeface="Arial"/>
                <a:cs typeface="Arial"/>
              </a:rPr>
              <a:t>(NIDS)</a:t>
            </a:r>
            <a:endParaRPr sz="2400"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  <a:spcBef>
                <a:spcPts val="2595"/>
              </a:spcBef>
            </a:pPr>
            <a:r>
              <a:rPr sz="2400" spc="25" dirty="0">
                <a:latin typeface="Microsoft Sans Serif"/>
                <a:cs typeface="Microsoft Sans Serif"/>
              </a:rPr>
              <a:t>An </a:t>
            </a:r>
            <a:r>
              <a:rPr sz="2400" spc="125" dirty="0">
                <a:latin typeface="Microsoft Sans Serif"/>
                <a:cs typeface="Microsoft Sans Serif"/>
              </a:rPr>
              <a:t>intruder </a:t>
            </a:r>
            <a:r>
              <a:rPr sz="2400" spc="70" dirty="0">
                <a:latin typeface="Microsoft Sans Serif"/>
                <a:cs typeface="Microsoft Sans Serif"/>
              </a:rPr>
              <a:t>initiates </a:t>
            </a:r>
            <a:r>
              <a:rPr sz="2400" spc="75" dirty="0">
                <a:latin typeface="Microsoft Sans Serif"/>
                <a:cs typeface="Microsoft Sans Serif"/>
              </a:rPr>
              <a:t> </a:t>
            </a:r>
            <a:r>
              <a:rPr sz="2400" spc="85" dirty="0">
                <a:latin typeface="Microsoft Sans Serif"/>
                <a:cs typeface="Microsoft Sans Serif"/>
              </a:rPr>
              <a:t>commands </a:t>
            </a:r>
            <a:r>
              <a:rPr sz="2400" spc="145" dirty="0">
                <a:latin typeface="Microsoft Sans Serif"/>
                <a:cs typeface="Microsoft Sans Serif"/>
              </a:rPr>
              <a:t>to </a:t>
            </a:r>
            <a:r>
              <a:rPr sz="2400" spc="105" dirty="0">
                <a:latin typeface="Microsoft Sans Serif"/>
                <a:cs typeface="Microsoft Sans Serif"/>
              </a:rPr>
              <a:t>disrupt the </a:t>
            </a:r>
            <a:r>
              <a:rPr sz="2400" spc="110" dirty="0">
                <a:latin typeface="Microsoft Sans Serif"/>
                <a:cs typeface="Microsoft Sans Serif"/>
              </a:rPr>
              <a:t> </a:t>
            </a:r>
            <a:r>
              <a:rPr sz="2400" spc="90" dirty="0">
                <a:latin typeface="Microsoft Sans Serif"/>
                <a:cs typeface="Microsoft Sans Serif"/>
              </a:rPr>
              <a:t>network's</a:t>
            </a:r>
            <a:r>
              <a:rPr sz="2400" spc="-45" dirty="0">
                <a:latin typeface="Microsoft Sans Serif"/>
                <a:cs typeface="Microsoft Sans Serif"/>
              </a:rPr>
              <a:t> </a:t>
            </a:r>
            <a:r>
              <a:rPr sz="2400" spc="120" dirty="0">
                <a:latin typeface="Microsoft Sans Serif"/>
                <a:cs typeface="Microsoft Sans Serif"/>
              </a:rPr>
              <a:t>normal</a:t>
            </a:r>
            <a:r>
              <a:rPr sz="2400" spc="-25" dirty="0">
                <a:latin typeface="Microsoft Sans Serif"/>
                <a:cs typeface="Microsoft Sans Serif"/>
              </a:rPr>
              <a:t> </a:t>
            </a:r>
            <a:r>
              <a:rPr sz="2400" spc="85" dirty="0">
                <a:latin typeface="Microsoft Sans Serif"/>
                <a:cs typeface="Microsoft Sans Serif"/>
              </a:rPr>
              <a:t>operation.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51314" y="5286247"/>
            <a:ext cx="3199130" cy="212344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08405" marR="375285" indent="-672465">
              <a:lnSpc>
                <a:spcPts val="2620"/>
              </a:lnSpc>
              <a:spcBef>
                <a:spcPts val="405"/>
              </a:spcBef>
            </a:pPr>
            <a:r>
              <a:rPr sz="2400" b="1" spc="30" dirty="0">
                <a:latin typeface="Arial"/>
                <a:cs typeface="Arial"/>
              </a:rPr>
              <a:t>Host-based</a:t>
            </a:r>
            <a:r>
              <a:rPr sz="2400" b="1" spc="-100" dirty="0">
                <a:latin typeface="Arial"/>
                <a:cs typeface="Arial"/>
              </a:rPr>
              <a:t> </a:t>
            </a:r>
            <a:r>
              <a:rPr sz="2400" b="1" spc="-45" dirty="0">
                <a:latin typeface="Arial"/>
                <a:cs typeface="Arial"/>
              </a:rPr>
              <a:t>IDS </a:t>
            </a:r>
            <a:r>
              <a:rPr sz="2400" b="1" spc="-655" dirty="0">
                <a:latin typeface="Arial"/>
                <a:cs typeface="Arial"/>
              </a:rPr>
              <a:t> </a:t>
            </a:r>
            <a:r>
              <a:rPr sz="2400" b="1" spc="5" dirty="0">
                <a:latin typeface="Arial"/>
                <a:cs typeface="Arial"/>
              </a:rPr>
              <a:t>(HIDS)</a:t>
            </a:r>
            <a:endParaRPr sz="2400"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  <a:spcBef>
                <a:spcPts val="2330"/>
              </a:spcBef>
            </a:pPr>
            <a:r>
              <a:rPr sz="2400" spc="25" dirty="0">
                <a:latin typeface="Microsoft Sans Serif"/>
                <a:cs typeface="Microsoft Sans Serif"/>
              </a:rPr>
              <a:t>An </a:t>
            </a:r>
            <a:r>
              <a:rPr sz="2400" spc="125" dirty="0">
                <a:latin typeface="Microsoft Sans Serif"/>
                <a:cs typeface="Microsoft Sans Serif"/>
              </a:rPr>
              <a:t>intruder </a:t>
            </a:r>
            <a:r>
              <a:rPr sz="2400" spc="75" dirty="0">
                <a:latin typeface="Microsoft Sans Serif"/>
                <a:cs typeface="Microsoft Sans Serif"/>
              </a:rPr>
              <a:t>intercepts </a:t>
            </a:r>
            <a:r>
              <a:rPr sz="2400" spc="-625" dirty="0">
                <a:latin typeface="Microsoft Sans Serif"/>
                <a:cs typeface="Microsoft Sans Serif"/>
              </a:rPr>
              <a:t> </a:t>
            </a:r>
            <a:r>
              <a:rPr sz="2400" spc="80" dirty="0">
                <a:latin typeface="Microsoft Sans Serif"/>
                <a:cs typeface="Microsoft Sans Serif"/>
              </a:rPr>
              <a:t>data</a:t>
            </a:r>
            <a:r>
              <a:rPr sz="2400" spc="-25" dirty="0">
                <a:latin typeface="Microsoft Sans Serif"/>
                <a:cs typeface="Microsoft Sans Serif"/>
              </a:rPr>
              <a:t> </a:t>
            </a:r>
            <a:r>
              <a:rPr sz="2400" spc="60" dirty="0">
                <a:latin typeface="Microsoft Sans Serif"/>
                <a:cs typeface="Microsoft Sans Serif"/>
              </a:rPr>
              <a:t>traveling</a:t>
            </a:r>
            <a:r>
              <a:rPr sz="2400" spc="-35" dirty="0">
                <a:latin typeface="Microsoft Sans Serif"/>
                <a:cs typeface="Microsoft Sans Serif"/>
              </a:rPr>
              <a:t> </a:t>
            </a:r>
            <a:r>
              <a:rPr sz="2400" spc="120" dirty="0">
                <a:latin typeface="Microsoft Sans Serif"/>
                <a:cs typeface="Microsoft Sans Serif"/>
              </a:rPr>
              <a:t>through </a:t>
            </a:r>
            <a:r>
              <a:rPr sz="2400" spc="-625" dirty="0">
                <a:latin typeface="Microsoft Sans Serif"/>
                <a:cs typeface="Microsoft Sans Serif"/>
              </a:rPr>
              <a:t> </a:t>
            </a:r>
            <a:r>
              <a:rPr sz="2400" spc="105" dirty="0">
                <a:latin typeface="Microsoft Sans Serif"/>
                <a:cs typeface="Microsoft Sans Serif"/>
              </a:rPr>
              <a:t>the</a:t>
            </a:r>
            <a:r>
              <a:rPr sz="2400" spc="-20" dirty="0">
                <a:latin typeface="Microsoft Sans Serif"/>
                <a:cs typeface="Microsoft Sans Serif"/>
              </a:rPr>
              <a:t> </a:t>
            </a:r>
            <a:r>
              <a:rPr sz="2400" spc="95" dirty="0">
                <a:latin typeface="Microsoft Sans Serif"/>
                <a:cs typeface="Microsoft Sans Serif"/>
              </a:rPr>
              <a:t>network.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05200" y="2387218"/>
            <a:ext cx="2843530" cy="2465070"/>
          </a:xfrm>
          <a:custGeom>
            <a:avLst/>
            <a:gdLst/>
            <a:ahLst/>
            <a:cxnLst/>
            <a:rect l="l" t="t" r="r" b="b"/>
            <a:pathLst>
              <a:path w="2843529" h="2465070">
                <a:moveTo>
                  <a:pt x="331724" y="189611"/>
                </a:moveTo>
                <a:lnTo>
                  <a:pt x="236943" y="189611"/>
                </a:lnTo>
                <a:lnTo>
                  <a:pt x="236943" y="284416"/>
                </a:lnTo>
                <a:lnTo>
                  <a:pt x="331724" y="284416"/>
                </a:lnTo>
                <a:lnTo>
                  <a:pt x="331724" y="189611"/>
                </a:lnTo>
                <a:close/>
              </a:path>
              <a:path w="2843529" h="2465070">
                <a:moveTo>
                  <a:pt x="521284" y="189611"/>
                </a:moveTo>
                <a:lnTo>
                  <a:pt x="426504" y="189611"/>
                </a:lnTo>
                <a:lnTo>
                  <a:pt x="426504" y="284416"/>
                </a:lnTo>
                <a:lnTo>
                  <a:pt x="521284" y="284416"/>
                </a:lnTo>
                <a:lnTo>
                  <a:pt x="521284" y="189611"/>
                </a:lnTo>
                <a:close/>
              </a:path>
              <a:path w="2843529" h="2465070">
                <a:moveTo>
                  <a:pt x="710844" y="189611"/>
                </a:moveTo>
                <a:lnTo>
                  <a:pt x="616064" y="189611"/>
                </a:lnTo>
                <a:lnTo>
                  <a:pt x="616064" y="284416"/>
                </a:lnTo>
                <a:lnTo>
                  <a:pt x="710844" y="284416"/>
                </a:lnTo>
                <a:lnTo>
                  <a:pt x="710844" y="189611"/>
                </a:lnTo>
                <a:close/>
              </a:path>
              <a:path w="2843529" h="2465070">
                <a:moveTo>
                  <a:pt x="1042568" y="995438"/>
                </a:moveTo>
                <a:lnTo>
                  <a:pt x="1038847" y="976985"/>
                </a:lnTo>
                <a:lnTo>
                  <a:pt x="1028687" y="961923"/>
                </a:lnTo>
                <a:lnTo>
                  <a:pt x="1013625" y="951763"/>
                </a:lnTo>
                <a:lnTo>
                  <a:pt x="995184" y="948042"/>
                </a:lnTo>
                <a:lnTo>
                  <a:pt x="947788" y="948042"/>
                </a:lnTo>
                <a:lnTo>
                  <a:pt x="947788" y="1042847"/>
                </a:lnTo>
                <a:lnTo>
                  <a:pt x="947788" y="1422057"/>
                </a:lnTo>
                <a:lnTo>
                  <a:pt x="853008" y="1422057"/>
                </a:lnTo>
                <a:lnTo>
                  <a:pt x="853008" y="1042847"/>
                </a:lnTo>
                <a:lnTo>
                  <a:pt x="947788" y="1042847"/>
                </a:lnTo>
                <a:lnTo>
                  <a:pt x="947788" y="948042"/>
                </a:lnTo>
                <a:lnTo>
                  <a:pt x="805624" y="948042"/>
                </a:lnTo>
                <a:lnTo>
                  <a:pt x="787171" y="951763"/>
                </a:lnTo>
                <a:lnTo>
                  <a:pt x="772109" y="961923"/>
                </a:lnTo>
                <a:lnTo>
                  <a:pt x="761949" y="976985"/>
                </a:lnTo>
                <a:lnTo>
                  <a:pt x="758228" y="995438"/>
                </a:lnTo>
                <a:lnTo>
                  <a:pt x="758228" y="1422057"/>
                </a:lnTo>
                <a:lnTo>
                  <a:pt x="663448" y="1422057"/>
                </a:lnTo>
                <a:lnTo>
                  <a:pt x="663448" y="1137653"/>
                </a:lnTo>
                <a:lnTo>
                  <a:pt x="663448" y="1090244"/>
                </a:lnTo>
                <a:lnTo>
                  <a:pt x="659726" y="1071791"/>
                </a:lnTo>
                <a:lnTo>
                  <a:pt x="649566" y="1056728"/>
                </a:lnTo>
                <a:lnTo>
                  <a:pt x="634504" y="1046568"/>
                </a:lnTo>
                <a:lnTo>
                  <a:pt x="616064" y="1042847"/>
                </a:lnTo>
                <a:lnTo>
                  <a:pt x="568667" y="1042847"/>
                </a:lnTo>
                <a:lnTo>
                  <a:pt x="568667" y="1137653"/>
                </a:lnTo>
                <a:lnTo>
                  <a:pt x="568667" y="1422057"/>
                </a:lnTo>
                <a:lnTo>
                  <a:pt x="473887" y="1422057"/>
                </a:lnTo>
                <a:lnTo>
                  <a:pt x="473887" y="1137653"/>
                </a:lnTo>
                <a:lnTo>
                  <a:pt x="568667" y="1137653"/>
                </a:lnTo>
                <a:lnTo>
                  <a:pt x="568667" y="1042847"/>
                </a:lnTo>
                <a:lnTo>
                  <a:pt x="426504" y="1042847"/>
                </a:lnTo>
                <a:lnTo>
                  <a:pt x="408051" y="1046568"/>
                </a:lnTo>
                <a:lnTo>
                  <a:pt x="392988" y="1056728"/>
                </a:lnTo>
                <a:lnTo>
                  <a:pt x="382841" y="1071791"/>
                </a:lnTo>
                <a:lnTo>
                  <a:pt x="379107" y="1090244"/>
                </a:lnTo>
                <a:lnTo>
                  <a:pt x="379107" y="1422057"/>
                </a:lnTo>
                <a:lnTo>
                  <a:pt x="189547" y="1422057"/>
                </a:lnTo>
                <a:lnTo>
                  <a:pt x="189547" y="1516862"/>
                </a:lnTo>
                <a:lnTo>
                  <a:pt x="995184" y="1516862"/>
                </a:lnTo>
                <a:lnTo>
                  <a:pt x="1013625" y="1513141"/>
                </a:lnTo>
                <a:lnTo>
                  <a:pt x="1028687" y="1502981"/>
                </a:lnTo>
                <a:lnTo>
                  <a:pt x="1038847" y="1487919"/>
                </a:lnTo>
                <a:lnTo>
                  <a:pt x="1042568" y="1469466"/>
                </a:lnTo>
                <a:lnTo>
                  <a:pt x="1042568" y="1042847"/>
                </a:lnTo>
                <a:lnTo>
                  <a:pt x="1042568" y="995438"/>
                </a:lnTo>
                <a:close/>
              </a:path>
              <a:path w="2843529" h="2465070">
                <a:moveTo>
                  <a:pt x="1421688" y="711034"/>
                </a:moveTo>
                <a:lnTo>
                  <a:pt x="1417967" y="692581"/>
                </a:lnTo>
                <a:lnTo>
                  <a:pt x="1407807" y="677506"/>
                </a:lnTo>
                <a:lnTo>
                  <a:pt x="1392745" y="667359"/>
                </a:lnTo>
                <a:lnTo>
                  <a:pt x="1374292" y="663625"/>
                </a:lnTo>
                <a:lnTo>
                  <a:pt x="1184744" y="663625"/>
                </a:lnTo>
                <a:lnTo>
                  <a:pt x="1166291" y="667359"/>
                </a:lnTo>
                <a:lnTo>
                  <a:pt x="1151229" y="677506"/>
                </a:lnTo>
                <a:lnTo>
                  <a:pt x="1141069" y="692581"/>
                </a:lnTo>
                <a:lnTo>
                  <a:pt x="1137348" y="711034"/>
                </a:lnTo>
                <a:lnTo>
                  <a:pt x="1137348" y="1042847"/>
                </a:lnTo>
                <a:lnTo>
                  <a:pt x="1232128" y="1042847"/>
                </a:lnTo>
                <a:lnTo>
                  <a:pt x="1232128" y="758431"/>
                </a:lnTo>
                <a:lnTo>
                  <a:pt x="1326908" y="758431"/>
                </a:lnTo>
                <a:lnTo>
                  <a:pt x="1326908" y="853236"/>
                </a:lnTo>
                <a:lnTo>
                  <a:pt x="1421688" y="853236"/>
                </a:lnTo>
                <a:lnTo>
                  <a:pt x="1421688" y="711034"/>
                </a:lnTo>
                <a:close/>
              </a:path>
              <a:path w="2843529" h="2465070">
                <a:moveTo>
                  <a:pt x="1800809" y="1185049"/>
                </a:moveTo>
                <a:lnTo>
                  <a:pt x="1754708" y="1188808"/>
                </a:lnTo>
                <a:lnTo>
                  <a:pt x="1710969" y="1199616"/>
                </a:lnTo>
                <a:lnTo>
                  <a:pt x="1670189" y="1216875"/>
                </a:lnTo>
                <a:lnTo>
                  <a:pt x="1632953" y="1240002"/>
                </a:lnTo>
                <a:lnTo>
                  <a:pt x="1599831" y="1268425"/>
                </a:lnTo>
                <a:lnTo>
                  <a:pt x="1571409" y="1301559"/>
                </a:lnTo>
                <a:lnTo>
                  <a:pt x="1548282" y="1338808"/>
                </a:lnTo>
                <a:lnTo>
                  <a:pt x="1531023" y="1379601"/>
                </a:lnTo>
                <a:lnTo>
                  <a:pt x="1520228" y="1423352"/>
                </a:lnTo>
                <a:lnTo>
                  <a:pt x="1516468" y="1469466"/>
                </a:lnTo>
                <a:lnTo>
                  <a:pt x="1611249" y="1469466"/>
                </a:lnTo>
                <a:lnTo>
                  <a:pt x="1618018" y="1419059"/>
                </a:lnTo>
                <a:lnTo>
                  <a:pt x="1637131" y="1373759"/>
                </a:lnTo>
                <a:lnTo>
                  <a:pt x="1666760" y="1335392"/>
                </a:lnTo>
                <a:lnTo>
                  <a:pt x="1705127" y="1305737"/>
                </a:lnTo>
                <a:lnTo>
                  <a:pt x="1750415" y="1286624"/>
                </a:lnTo>
                <a:lnTo>
                  <a:pt x="1800809" y="1279855"/>
                </a:lnTo>
                <a:lnTo>
                  <a:pt x="1800809" y="1185049"/>
                </a:lnTo>
                <a:close/>
              </a:path>
              <a:path w="2843529" h="2465070">
                <a:moveTo>
                  <a:pt x="1800809" y="426618"/>
                </a:moveTo>
                <a:lnTo>
                  <a:pt x="1797088" y="408165"/>
                </a:lnTo>
                <a:lnTo>
                  <a:pt x="1786928" y="393103"/>
                </a:lnTo>
                <a:lnTo>
                  <a:pt x="1771865" y="382943"/>
                </a:lnTo>
                <a:lnTo>
                  <a:pt x="1753412" y="379222"/>
                </a:lnTo>
                <a:lnTo>
                  <a:pt x="1563852" y="379222"/>
                </a:lnTo>
                <a:lnTo>
                  <a:pt x="1545412" y="382943"/>
                </a:lnTo>
                <a:lnTo>
                  <a:pt x="1530350" y="393103"/>
                </a:lnTo>
                <a:lnTo>
                  <a:pt x="1520190" y="408165"/>
                </a:lnTo>
                <a:lnTo>
                  <a:pt x="1516468" y="426618"/>
                </a:lnTo>
                <a:lnTo>
                  <a:pt x="1516468" y="758431"/>
                </a:lnTo>
                <a:lnTo>
                  <a:pt x="1611249" y="758431"/>
                </a:lnTo>
                <a:lnTo>
                  <a:pt x="1611249" y="474027"/>
                </a:lnTo>
                <a:lnTo>
                  <a:pt x="1706029" y="474027"/>
                </a:lnTo>
                <a:lnTo>
                  <a:pt x="1706029" y="711034"/>
                </a:lnTo>
                <a:lnTo>
                  <a:pt x="1800809" y="711034"/>
                </a:lnTo>
                <a:lnTo>
                  <a:pt x="1800809" y="426618"/>
                </a:lnTo>
                <a:close/>
              </a:path>
              <a:path w="2843529" h="2465070">
                <a:moveTo>
                  <a:pt x="2179929" y="616229"/>
                </a:moveTo>
                <a:lnTo>
                  <a:pt x="2176195" y="597776"/>
                </a:lnTo>
                <a:lnTo>
                  <a:pt x="2166048" y="582714"/>
                </a:lnTo>
                <a:lnTo>
                  <a:pt x="2150986" y="572554"/>
                </a:lnTo>
                <a:lnTo>
                  <a:pt x="2132533" y="568820"/>
                </a:lnTo>
                <a:lnTo>
                  <a:pt x="1942973" y="568820"/>
                </a:lnTo>
                <a:lnTo>
                  <a:pt x="1924532" y="572554"/>
                </a:lnTo>
                <a:lnTo>
                  <a:pt x="1909470" y="582714"/>
                </a:lnTo>
                <a:lnTo>
                  <a:pt x="1899310" y="597776"/>
                </a:lnTo>
                <a:lnTo>
                  <a:pt x="1895589" y="616229"/>
                </a:lnTo>
                <a:lnTo>
                  <a:pt x="1895589" y="758431"/>
                </a:lnTo>
                <a:lnTo>
                  <a:pt x="1990369" y="758431"/>
                </a:lnTo>
                <a:lnTo>
                  <a:pt x="1990369" y="663625"/>
                </a:lnTo>
                <a:lnTo>
                  <a:pt x="2085149" y="663625"/>
                </a:lnTo>
                <a:lnTo>
                  <a:pt x="2085149" y="805840"/>
                </a:lnTo>
                <a:lnTo>
                  <a:pt x="2179929" y="805840"/>
                </a:lnTo>
                <a:lnTo>
                  <a:pt x="2179929" y="616229"/>
                </a:lnTo>
                <a:close/>
              </a:path>
              <a:path w="2843529" h="2465070">
                <a:moveTo>
                  <a:pt x="2274709" y="1469466"/>
                </a:moveTo>
                <a:lnTo>
                  <a:pt x="2272207" y="1420990"/>
                </a:lnTo>
                <a:lnTo>
                  <a:pt x="2264968" y="1373924"/>
                </a:lnTo>
                <a:lnTo>
                  <a:pt x="2253246" y="1328496"/>
                </a:lnTo>
                <a:lnTo>
                  <a:pt x="2237270" y="1284947"/>
                </a:lnTo>
                <a:lnTo>
                  <a:pt x="2217356" y="1243634"/>
                </a:lnTo>
                <a:lnTo>
                  <a:pt x="2193607" y="1204569"/>
                </a:lnTo>
                <a:lnTo>
                  <a:pt x="2179929" y="1186281"/>
                </a:lnTo>
                <a:lnTo>
                  <a:pt x="2179929" y="1469466"/>
                </a:lnTo>
                <a:lnTo>
                  <a:pt x="2176919" y="1517027"/>
                </a:lnTo>
                <a:lnTo>
                  <a:pt x="2168258" y="1562836"/>
                </a:lnTo>
                <a:lnTo>
                  <a:pt x="2154275" y="1606511"/>
                </a:lnTo>
                <a:lnTo>
                  <a:pt x="2135327" y="1647723"/>
                </a:lnTo>
                <a:lnTo>
                  <a:pt x="2111870" y="1686013"/>
                </a:lnTo>
                <a:lnTo>
                  <a:pt x="2084108" y="1721192"/>
                </a:lnTo>
                <a:lnTo>
                  <a:pt x="2052472" y="1752841"/>
                </a:lnTo>
                <a:lnTo>
                  <a:pt x="2017293" y="1780603"/>
                </a:lnTo>
                <a:lnTo>
                  <a:pt x="1978939" y="1804111"/>
                </a:lnTo>
                <a:lnTo>
                  <a:pt x="1937753" y="1823034"/>
                </a:lnTo>
                <a:lnTo>
                  <a:pt x="1894103" y="1837004"/>
                </a:lnTo>
                <a:lnTo>
                  <a:pt x="1848332" y="1845678"/>
                </a:lnTo>
                <a:lnTo>
                  <a:pt x="1800809" y="1848675"/>
                </a:lnTo>
                <a:lnTo>
                  <a:pt x="1753247" y="1845729"/>
                </a:lnTo>
                <a:lnTo>
                  <a:pt x="1707451" y="1837093"/>
                </a:lnTo>
                <a:lnTo>
                  <a:pt x="1663776" y="1823148"/>
                </a:lnTo>
                <a:lnTo>
                  <a:pt x="1622577" y="1804250"/>
                </a:lnTo>
                <a:lnTo>
                  <a:pt x="1584198" y="1780730"/>
                </a:lnTo>
                <a:lnTo>
                  <a:pt x="1549006" y="1752968"/>
                </a:lnTo>
                <a:lnTo>
                  <a:pt x="1517357" y="1721307"/>
                </a:lnTo>
                <a:lnTo>
                  <a:pt x="1489608" y="1686115"/>
                </a:lnTo>
                <a:lnTo>
                  <a:pt x="1466062" y="1647647"/>
                </a:lnTo>
                <a:lnTo>
                  <a:pt x="1447190" y="1606448"/>
                </a:lnTo>
                <a:lnTo>
                  <a:pt x="1433258" y="1562785"/>
                </a:lnTo>
                <a:lnTo>
                  <a:pt x="1424635" y="1517015"/>
                </a:lnTo>
                <a:lnTo>
                  <a:pt x="1421688" y="1469466"/>
                </a:lnTo>
                <a:lnTo>
                  <a:pt x="1424647" y="1421904"/>
                </a:lnTo>
                <a:lnTo>
                  <a:pt x="1433271" y="1376095"/>
                </a:lnTo>
                <a:lnTo>
                  <a:pt x="1447203" y="1332407"/>
                </a:lnTo>
                <a:lnTo>
                  <a:pt x="1466100" y="1291196"/>
                </a:lnTo>
                <a:lnTo>
                  <a:pt x="1489608" y="1252816"/>
                </a:lnTo>
                <a:lnTo>
                  <a:pt x="1517357" y="1217612"/>
                </a:lnTo>
                <a:lnTo>
                  <a:pt x="1549006" y="1185964"/>
                </a:lnTo>
                <a:lnTo>
                  <a:pt x="1584198" y="1158189"/>
                </a:lnTo>
                <a:lnTo>
                  <a:pt x="1622577" y="1134681"/>
                </a:lnTo>
                <a:lnTo>
                  <a:pt x="1663776" y="1115771"/>
                </a:lnTo>
                <a:lnTo>
                  <a:pt x="1707451" y="1101826"/>
                </a:lnTo>
                <a:lnTo>
                  <a:pt x="1753247" y="1093203"/>
                </a:lnTo>
                <a:lnTo>
                  <a:pt x="1800809" y="1090244"/>
                </a:lnTo>
                <a:lnTo>
                  <a:pt x="1848358" y="1093203"/>
                </a:lnTo>
                <a:lnTo>
                  <a:pt x="1894154" y="1101826"/>
                </a:lnTo>
                <a:lnTo>
                  <a:pt x="1937829" y="1115771"/>
                </a:lnTo>
                <a:lnTo>
                  <a:pt x="1979028" y="1134681"/>
                </a:lnTo>
                <a:lnTo>
                  <a:pt x="2017395" y="1158189"/>
                </a:lnTo>
                <a:lnTo>
                  <a:pt x="2052586" y="1185964"/>
                </a:lnTo>
                <a:lnTo>
                  <a:pt x="2084235" y="1217612"/>
                </a:lnTo>
                <a:lnTo>
                  <a:pt x="2111997" y="1252816"/>
                </a:lnTo>
                <a:lnTo>
                  <a:pt x="2135505" y="1291196"/>
                </a:lnTo>
                <a:lnTo>
                  <a:pt x="2154402" y="1332407"/>
                </a:lnTo>
                <a:lnTo>
                  <a:pt x="2168347" y="1376095"/>
                </a:lnTo>
                <a:lnTo>
                  <a:pt x="2176970" y="1421904"/>
                </a:lnTo>
                <a:lnTo>
                  <a:pt x="2179929" y="1469466"/>
                </a:lnTo>
                <a:lnTo>
                  <a:pt x="2179929" y="1186281"/>
                </a:lnTo>
                <a:lnTo>
                  <a:pt x="2135746" y="1134440"/>
                </a:lnTo>
                <a:lnTo>
                  <a:pt x="2102104" y="1103845"/>
                </a:lnTo>
                <a:lnTo>
                  <a:pt x="2065642" y="1076566"/>
                </a:lnTo>
                <a:lnTo>
                  <a:pt x="2026577" y="1052817"/>
                </a:lnTo>
                <a:lnTo>
                  <a:pt x="1985175" y="1032840"/>
                </a:lnTo>
                <a:lnTo>
                  <a:pt x="1941664" y="1016876"/>
                </a:lnTo>
                <a:lnTo>
                  <a:pt x="1896262" y="1005166"/>
                </a:lnTo>
                <a:lnTo>
                  <a:pt x="1849234" y="997940"/>
                </a:lnTo>
                <a:lnTo>
                  <a:pt x="1800809" y="995438"/>
                </a:lnTo>
                <a:lnTo>
                  <a:pt x="1752358" y="997889"/>
                </a:lnTo>
                <a:lnTo>
                  <a:pt x="1705305" y="1005078"/>
                </a:lnTo>
                <a:lnTo>
                  <a:pt x="1659890" y="1016749"/>
                </a:lnTo>
                <a:lnTo>
                  <a:pt x="1616354" y="1032687"/>
                </a:lnTo>
                <a:lnTo>
                  <a:pt x="1574927" y="1052652"/>
                </a:lnTo>
                <a:lnTo>
                  <a:pt x="1535849" y="1076388"/>
                </a:lnTo>
                <a:lnTo>
                  <a:pt x="1499362" y="1103680"/>
                </a:lnTo>
                <a:lnTo>
                  <a:pt x="1465719" y="1134275"/>
                </a:lnTo>
                <a:lnTo>
                  <a:pt x="1435125" y="1167930"/>
                </a:lnTo>
                <a:lnTo>
                  <a:pt x="1407845" y="1204417"/>
                </a:lnTo>
                <a:lnTo>
                  <a:pt x="1384109" y="1243507"/>
                </a:lnTo>
                <a:lnTo>
                  <a:pt x="1364107" y="1285049"/>
                </a:lnTo>
                <a:lnTo>
                  <a:pt x="1348193" y="1328572"/>
                </a:lnTo>
                <a:lnTo>
                  <a:pt x="1336522" y="1373974"/>
                </a:lnTo>
                <a:lnTo>
                  <a:pt x="1329359" y="1420990"/>
                </a:lnTo>
                <a:lnTo>
                  <a:pt x="1326908" y="1469466"/>
                </a:lnTo>
                <a:lnTo>
                  <a:pt x="1329359" y="1517929"/>
                </a:lnTo>
                <a:lnTo>
                  <a:pt x="1336535" y="1564995"/>
                </a:lnTo>
                <a:lnTo>
                  <a:pt x="1348219" y="1610423"/>
                </a:lnTo>
                <a:lnTo>
                  <a:pt x="1364145" y="1653971"/>
                </a:lnTo>
                <a:lnTo>
                  <a:pt x="1384109" y="1695399"/>
                </a:lnTo>
                <a:lnTo>
                  <a:pt x="1407845" y="1734489"/>
                </a:lnTo>
                <a:lnTo>
                  <a:pt x="1435125" y="1770976"/>
                </a:lnTo>
                <a:lnTo>
                  <a:pt x="1465719" y="1804644"/>
                </a:lnTo>
                <a:lnTo>
                  <a:pt x="1499362" y="1835238"/>
                </a:lnTo>
                <a:lnTo>
                  <a:pt x="1535849" y="1862531"/>
                </a:lnTo>
                <a:lnTo>
                  <a:pt x="1574927" y="1886267"/>
                </a:lnTo>
                <a:lnTo>
                  <a:pt x="1616354" y="1906231"/>
                </a:lnTo>
                <a:lnTo>
                  <a:pt x="1659890" y="1922170"/>
                </a:lnTo>
                <a:lnTo>
                  <a:pt x="1705305" y="1933854"/>
                </a:lnTo>
                <a:lnTo>
                  <a:pt x="1752358" y="1941029"/>
                </a:lnTo>
                <a:lnTo>
                  <a:pt x="1800809" y="1943481"/>
                </a:lnTo>
                <a:lnTo>
                  <a:pt x="1849259" y="1941029"/>
                </a:lnTo>
                <a:lnTo>
                  <a:pt x="1896313" y="1933854"/>
                </a:lnTo>
                <a:lnTo>
                  <a:pt x="1941728" y="1922170"/>
                </a:lnTo>
                <a:lnTo>
                  <a:pt x="1985264" y="1906231"/>
                </a:lnTo>
                <a:lnTo>
                  <a:pt x="2026691" y="1886267"/>
                </a:lnTo>
                <a:lnTo>
                  <a:pt x="2065769" y="1862531"/>
                </a:lnTo>
                <a:lnTo>
                  <a:pt x="2084273" y="1848675"/>
                </a:lnTo>
                <a:lnTo>
                  <a:pt x="2102243" y="1835238"/>
                </a:lnTo>
                <a:lnTo>
                  <a:pt x="2135898" y="1804644"/>
                </a:lnTo>
                <a:lnTo>
                  <a:pt x="2166493" y="1770976"/>
                </a:lnTo>
                <a:lnTo>
                  <a:pt x="2193772" y="1734489"/>
                </a:lnTo>
                <a:lnTo>
                  <a:pt x="2217509" y="1695399"/>
                </a:lnTo>
                <a:lnTo>
                  <a:pt x="2237460" y="1653971"/>
                </a:lnTo>
                <a:lnTo>
                  <a:pt x="2253399" y="1610423"/>
                </a:lnTo>
                <a:lnTo>
                  <a:pt x="2265083" y="1564995"/>
                </a:lnTo>
                <a:lnTo>
                  <a:pt x="2272258" y="1517929"/>
                </a:lnTo>
                <a:lnTo>
                  <a:pt x="2274709" y="1469466"/>
                </a:lnTo>
                <a:close/>
              </a:path>
              <a:path w="2843529" h="2465070">
                <a:moveTo>
                  <a:pt x="2559050" y="331812"/>
                </a:moveTo>
                <a:lnTo>
                  <a:pt x="2555316" y="313359"/>
                </a:lnTo>
                <a:lnTo>
                  <a:pt x="2545169" y="298297"/>
                </a:lnTo>
                <a:lnTo>
                  <a:pt x="2530106" y="288137"/>
                </a:lnTo>
                <a:lnTo>
                  <a:pt x="2511653" y="284416"/>
                </a:lnTo>
                <a:lnTo>
                  <a:pt x="2322093" y="284416"/>
                </a:lnTo>
                <a:lnTo>
                  <a:pt x="2303653" y="288137"/>
                </a:lnTo>
                <a:lnTo>
                  <a:pt x="2288590" y="298297"/>
                </a:lnTo>
                <a:lnTo>
                  <a:pt x="2278430" y="313359"/>
                </a:lnTo>
                <a:lnTo>
                  <a:pt x="2274709" y="331812"/>
                </a:lnTo>
                <a:lnTo>
                  <a:pt x="2274709" y="900645"/>
                </a:lnTo>
                <a:lnTo>
                  <a:pt x="2369489" y="900645"/>
                </a:lnTo>
                <a:lnTo>
                  <a:pt x="2369489" y="379222"/>
                </a:lnTo>
                <a:lnTo>
                  <a:pt x="2464270" y="379222"/>
                </a:lnTo>
                <a:lnTo>
                  <a:pt x="2464270" y="1185049"/>
                </a:lnTo>
                <a:lnTo>
                  <a:pt x="2559050" y="1185049"/>
                </a:lnTo>
                <a:lnTo>
                  <a:pt x="2559050" y="331812"/>
                </a:lnTo>
                <a:close/>
              </a:path>
              <a:path w="2843529" h="2465070">
                <a:moveTo>
                  <a:pt x="2653830" y="1422057"/>
                </a:moveTo>
                <a:lnTo>
                  <a:pt x="2559050" y="1422057"/>
                </a:lnTo>
                <a:lnTo>
                  <a:pt x="2559050" y="1516862"/>
                </a:lnTo>
                <a:lnTo>
                  <a:pt x="2653830" y="1516862"/>
                </a:lnTo>
                <a:lnTo>
                  <a:pt x="2653830" y="1422057"/>
                </a:lnTo>
                <a:close/>
              </a:path>
              <a:path w="2843529" h="2465070">
                <a:moveTo>
                  <a:pt x="2841650" y="2294305"/>
                </a:moveTo>
                <a:lnTo>
                  <a:pt x="2827794" y="2250732"/>
                </a:lnTo>
                <a:lnTo>
                  <a:pt x="2800070" y="2212340"/>
                </a:lnTo>
                <a:lnTo>
                  <a:pt x="2748407" y="2160676"/>
                </a:lnTo>
                <a:lnTo>
                  <a:pt x="2748407" y="2321915"/>
                </a:lnTo>
                <a:lnTo>
                  <a:pt x="2744609" y="2337219"/>
                </a:lnTo>
                <a:lnTo>
                  <a:pt x="2736481" y="2350757"/>
                </a:lnTo>
                <a:lnTo>
                  <a:pt x="2725026" y="2361120"/>
                </a:lnTo>
                <a:lnTo>
                  <a:pt x="2711069" y="2367762"/>
                </a:lnTo>
                <a:lnTo>
                  <a:pt x="2695473" y="2370086"/>
                </a:lnTo>
                <a:lnTo>
                  <a:pt x="2685059" y="2369070"/>
                </a:lnTo>
                <a:lnTo>
                  <a:pt x="2675128" y="2366060"/>
                </a:lnTo>
                <a:lnTo>
                  <a:pt x="2665984" y="2361184"/>
                </a:lnTo>
                <a:lnTo>
                  <a:pt x="2657894" y="2354529"/>
                </a:lnTo>
                <a:lnTo>
                  <a:pt x="2315540" y="2012099"/>
                </a:lnTo>
                <a:lnTo>
                  <a:pt x="2255088" y="1951634"/>
                </a:lnTo>
                <a:lnTo>
                  <a:pt x="2274074" y="1932952"/>
                </a:lnTo>
                <a:lnTo>
                  <a:pt x="2292299" y="1913534"/>
                </a:lnTo>
                <a:lnTo>
                  <a:pt x="2309761" y="1893404"/>
                </a:lnTo>
                <a:lnTo>
                  <a:pt x="2326386" y="1872602"/>
                </a:lnTo>
                <a:lnTo>
                  <a:pt x="2732938" y="2279256"/>
                </a:lnTo>
                <a:lnTo>
                  <a:pt x="2742374" y="2291931"/>
                </a:lnTo>
                <a:lnTo>
                  <a:pt x="2747594" y="2306485"/>
                </a:lnTo>
                <a:lnTo>
                  <a:pt x="2748407" y="2321915"/>
                </a:lnTo>
                <a:lnTo>
                  <a:pt x="2748407" y="2160676"/>
                </a:lnTo>
                <a:lnTo>
                  <a:pt x="2460409" y="1872602"/>
                </a:lnTo>
                <a:lnTo>
                  <a:pt x="2380005" y="1792173"/>
                </a:lnTo>
                <a:lnTo>
                  <a:pt x="2401951" y="1749399"/>
                </a:lnTo>
                <a:lnTo>
                  <a:pt x="2420543" y="1705762"/>
                </a:lnTo>
                <a:lnTo>
                  <a:pt x="2435847" y="1661388"/>
                </a:lnTo>
                <a:lnTo>
                  <a:pt x="2447861" y="1616468"/>
                </a:lnTo>
                <a:lnTo>
                  <a:pt x="2456650" y="1571142"/>
                </a:lnTo>
                <a:lnTo>
                  <a:pt x="2462238" y="1525587"/>
                </a:lnTo>
                <a:lnTo>
                  <a:pt x="2464651" y="1479969"/>
                </a:lnTo>
                <a:lnTo>
                  <a:pt x="2463952" y="1434452"/>
                </a:lnTo>
                <a:lnTo>
                  <a:pt x="2460155" y="1389189"/>
                </a:lnTo>
                <a:lnTo>
                  <a:pt x="2453309" y="1344345"/>
                </a:lnTo>
                <a:lnTo>
                  <a:pt x="2443454" y="1300099"/>
                </a:lnTo>
                <a:lnTo>
                  <a:pt x="2430602" y="1256601"/>
                </a:lnTo>
                <a:lnTo>
                  <a:pt x="2414816" y="1214018"/>
                </a:lnTo>
                <a:lnTo>
                  <a:pt x="2396121" y="1172502"/>
                </a:lnTo>
                <a:lnTo>
                  <a:pt x="2374557" y="1132243"/>
                </a:lnTo>
                <a:lnTo>
                  <a:pt x="2369489" y="1124178"/>
                </a:lnTo>
                <a:lnTo>
                  <a:pt x="2369489" y="1469466"/>
                </a:lnTo>
                <a:lnTo>
                  <a:pt x="2367394" y="1518539"/>
                </a:lnTo>
                <a:lnTo>
                  <a:pt x="2361247" y="1566468"/>
                </a:lnTo>
                <a:lnTo>
                  <a:pt x="2351214" y="1613052"/>
                </a:lnTo>
                <a:lnTo>
                  <a:pt x="2337447" y="1658150"/>
                </a:lnTo>
                <a:lnTo>
                  <a:pt x="2320150" y="1701558"/>
                </a:lnTo>
                <a:lnTo>
                  <a:pt x="2299462" y="1743138"/>
                </a:lnTo>
                <a:lnTo>
                  <a:pt x="2275560" y="1782699"/>
                </a:lnTo>
                <a:lnTo>
                  <a:pt x="2248636" y="1820075"/>
                </a:lnTo>
                <a:lnTo>
                  <a:pt x="2218842" y="1855101"/>
                </a:lnTo>
                <a:lnTo>
                  <a:pt x="2186355" y="1887601"/>
                </a:lnTo>
                <a:lnTo>
                  <a:pt x="2151329" y="1917407"/>
                </a:lnTo>
                <a:lnTo>
                  <a:pt x="2113965" y="1944344"/>
                </a:lnTo>
                <a:lnTo>
                  <a:pt x="2074418" y="1968246"/>
                </a:lnTo>
                <a:lnTo>
                  <a:pt x="2032850" y="1988934"/>
                </a:lnTo>
                <a:lnTo>
                  <a:pt x="1989442" y="2006244"/>
                </a:lnTo>
                <a:lnTo>
                  <a:pt x="1944357" y="2020011"/>
                </a:lnTo>
                <a:lnTo>
                  <a:pt x="1897786" y="2030044"/>
                </a:lnTo>
                <a:lnTo>
                  <a:pt x="1849869" y="2036203"/>
                </a:lnTo>
                <a:lnTo>
                  <a:pt x="1800809" y="2038286"/>
                </a:lnTo>
                <a:lnTo>
                  <a:pt x="1751761" y="2036140"/>
                </a:lnTo>
                <a:lnTo>
                  <a:pt x="1703882" y="2029955"/>
                </a:lnTo>
                <a:lnTo>
                  <a:pt x="1657324" y="2019871"/>
                </a:lnTo>
                <a:lnTo>
                  <a:pt x="1612265" y="2006079"/>
                </a:lnTo>
                <a:lnTo>
                  <a:pt x="1568881" y="1988756"/>
                </a:lnTo>
                <a:lnTo>
                  <a:pt x="1527340" y="1968042"/>
                </a:lnTo>
                <a:lnTo>
                  <a:pt x="1487805" y="1944141"/>
                </a:lnTo>
                <a:lnTo>
                  <a:pt x="1450441" y="1917204"/>
                </a:lnTo>
                <a:lnTo>
                  <a:pt x="1415440" y="1887410"/>
                </a:lnTo>
                <a:lnTo>
                  <a:pt x="1382953" y="1854911"/>
                </a:lnTo>
                <a:lnTo>
                  <a:pt x="1353159" y="1819910"/>
                </a:lnTo>
                <a:lnTo>
                  <a:pt x="1326235" y="1782546"/>
                </a:lnTo>
                <a:lnTo>
                  <a:pt x="1302334" y="1742998"/>
                </a:lnTo>
                <a:lnTo>
                  <a:pt x="1281633" y="1701444"/>
                </a:lnTo>
                <a:lnTo>
                  <a:pt x="1264310" y="1658048"/>
                </a:lnTo>
                <a:lnTo>
                  <a:pt x="1250530" y="1612976"/>
                </a:lnTo>
                <a:lnTo>
                  <a:pt x="1240459" y="1566418"/>
                </a:lnTo>
                <a:lnTo>
                  <a:pt x="1234262" y="1518513"/>
                </a:lnTo>
                <a:lnTo>
                  <a:pt x="1232128" y="1469466"/>
                </a:lnTo>
                <a:lnTo>
                  <a:pt x="1234211" y="1420380"/>
                </a:lnTo>
                <a:lnTo>
                  <a:pt x="1240370" y="1372463"/>
                </a:lnTo>
                <a:lnTo>
                  <a:pt x="1250403" y="1325867"/>
                </a:lnTo>
                <a:lnTo>
                  <a:pt x="1264158" y="1280782"/>
                </a:lnTo>
                <a:lnTo>
                  <a:pt x="1281468" y="1237361"/>
                </a:lnTo>
                <a:lnTo>
                  <a:pt x="1302156" y="1195793"/>
                </a:lnTo>
                <a:lnTo>
                  <a:pt x="1326045" y="1156220"/>
                </a:lnTo>
                <a:lnTo>
                  <a:pt x="1352981" y="1118844"/>
                </a:lnTo>
                <a:lnTo>
                  <a:pt x="1382776" y="1083818"/>
                </a:lnTo>
                <a:lnTo>
                  <a:pt x="1415262" y="1051318"/>
                </a:lnTo>
                <a:lnTo>
                  <a:pt x="1450276" y="1021524"/>
                </a:lnTo>
                <a:lnTo>
                  <a:pt x="1487652" y="994587"/>
                </a:lnTo>
                <a:lnTo>
                  <a:pt x="1527200" y="970686"/>
                </a:lnTo>
                <a:lnTo>
                  <a:pt x="1568767" y="949998"/>
                </a:lnTo>
                <a:lnTo>
                  <a:pt x="1612176" y="932675"/>
                </a:lnTo>
                <a:lnTo>
                  <a:pt x="1657248" y="918921"/>
                </a:lnTo>
                <a:lnTo>
                  <a:pt x="1703832" y="908875"/>
                </a:lnTo>
                <a:lnTo>
                  <a:pt x="1751736" y="902728"/>
                </a:lnTo>
                <a:lnTo>
                  <a:pt x="1800809" y="900645"/>
                </a:lnTo>
                <a:lnTo>
                  <a:pt x="1849869" y="902728"/>
                </a:lnTo>
                <a:lnTo>
                  <a:pt x="1897786" y="908875"/>
                </a:lnTo>
                <a:lnTo>
                  <a:pt x="1944357" y="918921"/>
                </a:lnTo>
                <a:lnTo>
                  <a:pt x="1989442" y="932675"/>
                </a:lnTo>
                <a:lnTo>
                  <a:pt x="2032850" y="949998"/>
                </a:lnTo>
                <a:lnTo>
                  <a:pt x="2074418" y="970686"/>
                </a:lnTo>
                <a:lnTo>
                  <a:pt x="2113965" y="994587"/>
                </a:lnTo>
                <a:lnTo>
                  <a:pt x="2151329" y="1021524"/>
                </a:lnTo>
                <a:lnTo>
                  <a:pt x="2186355" y="1051318"/>
                </a:lnTo>
                <a:lnTo>
                  <a:pt x="2218842" y="1083818"/>
                </a:lnTo>
                <a:lnTo>
                  <a:pt x="2248636" y="1118844"/>
                </a:lnTo>
                <a:lnTo>
                  <a:pt x="2275560" y="1156220"/>
                </a:lnTo>
                <a:lnTo>
                  <a:pt x="2299462" y="1195793"/>
                </a:lnTo>
                <a:lnTo>
                  <a:pt x="2320150" y="1237361"/>
                </a:lnTo>
                <a:lnTo>
                  <a:pt x="2337447" y="1280782"/>
                </a:lnTo>
                <a:lnTo>
                  <a:pt x="2351214" y="1325867"/>
                </a:lnTo>
                <a:lnTo>
                  <a:pt x="2361247" y="1372463"/>
                </a:lnTo>
                <a:lnTo>
                  <a:pt x="2367394" y="1420380"/>
                </a:lnTo>
                <a:lnTo>
                  <a:pt x="2369489" y="1469466"/>
                </a:lnTo>
                <a:lnTo>
                  <a:pt x="2369489" y="1124178"/>
                </a:lnTo>
                <a:lnTo>
                  <a:pt x="2322944" y="1056081"/>
                </a:lnTo>
                <a:lnTo>
                  <a:pt x="2292985" y="1020521"/>
                </a:lnTo>
                <a:lnTo>
                  <a:pt x="2260295" y="986853"/>
                </a:lnTo>
                <a:lnTo>
                  <a:pt x="2224913" y="955243"/>
                </a:lnTo>
                <a:lnTo>
                  <a:pt x="2186889" y="925855"/>
                </a:lnTo>
                <a:lnTo>
                  <a:pt x="2148941" y="900645"/>
                </a:lnTo>
                <a:lnTo>
                  <a:pt x="2146858" y="899261"/>
                </a:lnTo>
                <a:lnTo>
                  <a:pt x="2105583" y="875880"/>
                </a:lnTo>
                <a:lnTo>
                  <a:pt x="2063203" y="855713"/>
                </a:lnTo>
                <a:lnTo>
                  <a:pt x="2019922" y="838746"/>
                </a:lnTo>
                <a:lnTo>
                  <a:pt x="1975878" y="824941"/>
                </a:lnTo>
                <a:lnTo>
                  <a:pt x="1931250" y="814285"/>
                </a:lnTo>
                <a:lnTo>
                  <a:pt x="1886204" y="806780"/>
                </a:lnTo>
                <a:lnTo>
                  <a:pt x="1840903" y="802373"/>
                </a:lnTo>
                <a:lnTo>
                  <a:pt x="1795513" y="801077"/>
                </a:lnTo>
                <a:lnTo>
                  <a:pt x="1750199" y="802868"/>
                </a:lnTo>
                <a:lnTo>
                  <a:pt x="1705127" y="807720"/>
                </a:lnTo>
                <a:lnTo>
                  <a:pt x="1660474" y="815619"/>
                </a:lnTo>
                <a:lnTo>
                  <a:pt x="1616405" y="826554"/>
                </a:lnTo>
                <a:lnTo>
                  <a:pt x="1573072" y="840486"/>
                </a:lnTo>
                <a:lnTo>
                  <a:pt x="1530654" y="857415"/>
                </a:lnTo>
                <a:lnTo>
                  <a:pt x="1489316" y="877328"/>
                </a:lnTo>
                <a:lnTo>
                  <a:pt x="1449222" y="900188"/>
                </a:lnTo>
                <a:lnTo>
                  <a:pt x="1410538" y="925982"/>
                </a:lnTo>
                <a:lnTo>
                  <a:pt x="1373428" y="954709"/>
                </a:lnTo>
                <a:lnTo>
                  <a:pt x="1338072" y="986332"/>
                </a:lnTo>
                <a:lnTo>
                  <a:pt x="1304620" y="1020851"/>
                </a:lnTo>
                <a:lnTo>
                  <a:pt x="1273721" y="1057656"/>
                </a:lnTo>
                <a:lnTo>
                  <a:pt x="1245870" y="1096073"/>
                </a:lnTo>
                <a:lnTo>
                  <a:pt x="1221092" y="1135926"/>
                </a:lnTo>
                <a:lnTo>
                  <a:pt x="1199388" y="1177048"/>
                </a:lnTo>
                <a:lnTo>
                  <a:pt x="1180744" y="1219276"/>
                </a:lnTo>
                <a:lnTo>
                  <a:pt x="1165174" y="1262443"/>
                </a:lnTo>
                <a:lnTo>
                  <a:pt x="1152664" y="1306385"/>
                </a:lnTo>
                <a:lnTo>
                  <a:pt x="1143228" y="1350924"/>
                </a:lnTo>
                <a:lnTo>
                  <a:pt x="1136865" y="1395895"/>
                </a:lnTo>
                <a:lnTo>
                  <a:pt x="1133563" y="1441132"/>
                </a:lnTo>
                <a:lnTo>
                  <a:pt x="1133335" y="1486471"/>
                </a:lnTo>
                <a:lnTo>
                  <a:pt x="1136192" y="1531734"/>
                </a:lnTo>
                <a:lnTo>
                  <a:pt x="1142111" y="1576768"/>
                </a:lnTo>
                <a:lnTo>
                  <a:pt x="1151115" y="1621396"/>
                </a:lnTo>
                <a:lnTo>
                  <a:pt x="1163180" y="1665452"/>
                </a:lnTo>
                <a:lnTo>
                  <a:pt x="1178331" y="1708772"/>
                </a:lnTo>
                <a:lnTo>
                  <a:pt x="1196555" y="1751177"/>
                </a:lnTo>
                <a:lnTo>
                  <a:pt x="1217866" y="1792516"/>
                </a:lnTo>
                <a:lnTo>
                  <a:pt x="1242250" y="1832622"/>
                </a:lnTo>
                <a:lnTo>
                  <a:pt x="1269707" y="1871306"/>
                </a:lnTo>
                <a:lnTo>
                  <a:pt x="1300251" y="1908416"/>
                </a:lnTo>
                <a:lnTo>
                  <a:pt x="1333360" y="1943252"/>
                </a:lnTo>
                <a:lnTo>
                  <a:pt x="1368412" y="1975231"/>
                </a:lnTo>
                <a:lnTo>
                  <a:pt x="1405229" y="2004314"/>
                </a:lnTo>
                <a:lnTo>
                  <a:pt x="1443659" y="2030488"/>
                </a:lnTo>
                <a:lnTo>
                  <a:pt x="1483525" y="2053755"/>
                </a:lnTo>
                <a:lnTo>
                  <a:pt x="1524660" y="2074062"/>
                </a:lnTo>
                <a:lnTo>
                  <a:pt x="1566913" y="2091410"/>
                </a:lnTo>
                <a:lnTo>
                  <a:pt x="1610106" y="2105774"/>
                </a:lnTo>
                <a:lnTo>
                  <a:pt x="1654073" y="2117140"/>
                </a:lnTo>
                <a:lnTo>
                  <a:pt x="1698637" y="2125472"/>
                </a:lnTo>
                <a:lnTo>
                  <a:pt x="1743659" y="2130768"/>
                </a:lnTo>
                <a:lnTo>
                  <a:pt x="1788947" y="2133003"/>
                </a:lnTo>
                <a:lnTo>
                  <a:pt x="1834349" y="2132152"/>
                </a:lnTo>
                <a:lnTo>
                  <a:pt x="1879701" y="2128215"/>
                </a:lnTo>
                <a:lnTo>
                  <a:pt x="1924824" y="2121141"/>
                </a:lnTo>
                <a:lnTo>
                  <a:pt x="1969554" y="2110930"/>
                </a:lnTo>
                <a:lnTo>
                  <a:pt x="2013724" y="2097570"/>
                </a:lnTo>
                <a:lnTo>
                  <a:pt x="2057184" y="2081022"/>
                </a:lnTo>
                <a:lnTo>
                  <a:pt x="2099754" y="2061273"/>
                </a:lnTo>
                <a:lnTo>
                  <a:pt x="2141296" y="2038286"/>
                </a:lnTo>
                <a:lnTo>
                  <a:pt x="2181555" y="2012099"/>
                </a:lnTo>
                <a:lnTo>
                  <a:pt x="2590889" y="2421559"/>
                </a:lnTo>
                <a:lnTo>
                  <a:pt x="2629268" y="2449296"/>
                </a:lnTo>
                <a:lnTo>
                  <a:pt x="2672829" y="2463177"/>
                </a:lnTo>
                <a:lnTo>
                  <a:pt x="2718117" y="2463177"/>
                </a:lnTo>
                <a:lnTo>
                  <a:pt x="2761678" y="2449296"/>
                </a:lnTo>
                <a:lnTo>
                  <a:pt x="2800070" y="2421559"/>
                </a:lnTo>
                <a:lnTo>
                  <a:pt x="2827794" y="2383167"/>
                </a:lnTo>
                <a:lnTo>
                  <a:pt x="2831947" y="2370086"/>
                </a:lnTo>
                <a:lnTo>
                  <a:pt x="2841650" y="2339594"/>
                </a:lnTo>
                <a:lnTo>
                  <a:pt x="2841650" y="2294305"/>
                </a:lnTo>
                <a:close/>
              </a:path>
              <a:path w="2843529" h="2465070">
                <a:moveTo>
                  <a:pt x="2843377" y="189611"/>
                </a:moveTo>
                <a:lnTo>
                  <a:pt x="2836608" y="139204"/>
                </a:lnTo>
                <a:lnTo>
                  <a:pt x="2817495" y="93903"/>
                </a:lnTo>
                <a:lnTo>
                  <a:pt x="2787853" y="55537"/>
                </a:lnTo>
                <a:lnTo>
                  <a:pt x="2749486" y="25882"/>
                </a:lnTo>
                <a:lnTo>
                  <a:pt x="2704211" y="6769"/>
                </a:lnTo>
                <a:lnTo>
                  <a:pt x="2653830" y="0"/>
                </a:lnTo>
                <a:lnTo>
                  <a:pt x="189547" y="0"/>
                </a:lnTo>
                <a:lnTo>
                  <a:pt x="139166" y="6769"/>
                </a:lnTo>
                <a:lnTo>
                  <a:pt x="93878" y="25882"/>
                </a:lnTo>
                <a:lnTo>
                  <a:pt x="55511" y="55537"/>
                </a:lnTo>
                <a:lnTo>
                  <a:pt x="25869" y="93903"/>
                </a:lnTo>
                <a:lnTo>
                  <a:pt x="6769" y="139204"/>
                </a:lnTo>
                <a:lnTo>
                  <a:pt x="0" y="189611"/>
                </a:lnTo>
                <a:lnTo>
                  <a:pt x="0" y="1801279"/>
                </a:lnTo>
                <a:lnTo>
                  <a:pt x="6769" y="1851672"/>
                </a:lnTo>
                <a:lnTo>
                  <a:pt x="25869" y="1896960"/>
                </a:lnTo>
                <a:lnTo>
                  <a:pt x="55511" y="1935340"/>
                </a:lnTo>
                <a:lnTo>
                  <a:pt x="93878" y="1964994"/>
                </a:lnTo>
                <a:lnTo>
                  <a:pt x="139166" y="1984108"/>
                </a:lnTo>
                <a:lnTo>
                  <a:pt x="189547" y="1990890"/>
                </a:lnTo>
                <a:lnTo>
                  <a:pt x="1121016" y="1990890"/>
                </a:lnTo>
                <a:lnTo>
                  <a:pt x="1007287" y="2370086"/>
                </a:lnTo>
                <a:lnTo>
                  <a:pt x="900404" y="2370086"/>
                </a:lnTo>
                <a:lnTo>
                  <a:pt x="900404" y="2464892"/>
                </a:lnTo>
                <a:lnTo>
                  <a:pt x="1942973" y="2464892"/>
                </a:lnTo>
                <a:lnTo>
                  <a:pt x="1942973" y="2370086"/>
                </a:lnTo>
                <a:lnTo>
                  <a:pt x="1836051" y="2370086"/>
                </a:lnTo>
                <a:lnTo>
                  <a:pt x="1789328" y="2214232"/>
                </a:lnTo>
                <a:lnTo>
                  <a:pt x="1698510" y="2241524"/>
                </a:lnTo>
                <a:lnTo>
                  <a:pt x="1737093" y="2370086"/>
                </a:lnTo>
                <a:lnTo>
                  <a:pt x="1106284" y="2370086"/>
                </a:lnTo>
                <a:lnTo>
                  <a:pt x="1230134" y="1957070"/>
                </a:lnTo>
                <a:lnTo>
                  <a:pt x="1232039" y="1946173"/>
                </a:lnTo>
                <a:lnTo>
                  <a:pt x="1231404" y="1935251"/>
                </a:lnTo>
                <a:lnTo>
                  <a:pt x="1206004" y="1901113"/>
                </a:lnTo>
                <a:lnTo>
                  <a:pt x="1184744" y="1896084"/>
                </a:lnTo>
                <a:lnTo>
                  <a:pt x="189547" y="1896084"/>
                </a:lnTo>
                <a:lnTo>
                  <a:pt x="152666" y="1888629"/>
                </a:lnTo>
                <a:lnTo>
                  <a:pt x="122529" y="1868297"/>
                </a:lnTo>
                <a:lnTo>
                  <a:pt x="102222" y="1838159"/>
                </a:lnTo>
                <a:lnTo>
                  <a:pt x="94767" y="1801279"/>
                </a:lnTo>
                <a:lnTo>
                  <a:pt x="94767" y="1706473"/>
                </a:lnTo>
                <a:lnTo>
                  <a:pt x="1042568" y="1706473"/>
                </a:lnTo>
                <a:lnTo>
                  <a:pt x="1042568" y="1611668"/>
                </a:lnTo>
                <a:lnTo>
                  <a:pt x="94767" y="1611668"/>
                </a:lnTo>
                <a:lnTo>
                  <a:pt x="94767" y="189611"/>
                </a:lnTo>
                <a:lnTo>
                  <a:pt x="102222" y="152704"/>
                </a:lnTo>
                <a:lnTo>
                  <a:pt x="122529" y="122567"/>
                </a:lnTo>
                <a:lnTo>
                  <a:pt x="152666" y="102260"/>
                </a:lnTo>
                <a:lnTo>
                  <a:pt x="189547" y="94805"/>
                </a:lnTo>
                <a:lnTo>
                  <a:pt x="2653830" y="94805"/>
                </a:lnTo>
                <a:lnTo>
                  <a:pt x="2690723" y="102260"/>
                </a:lnTo>
                <a:lnTo>
                  <a:pt x="2720848" y="122567"/>
                </a:lnTo>
                <a:lnTo>
                  <a:pt x="2741155" y="152704"/>
                </a:lnTo>
                <a:lnTo>
                  <a:pt x="2748597" y="189611"/>
                </a:lnTo>
                <a:lnTo>
                  <a:pt x="2748597" y="1611668"/>
                </a:lnTo>
                <a:lnTo>
                  <a:pt x="2511653" y="1611668"/>
                </a:lnTo>
                <a:lnTo>
                  <a:pt x="2511653" y="1706473"/>
                </a:lnTo>
                <a:lnTo>
                  <a:pt x="2748597" y="1706473"/>
                </a:lnTo>
                <a:lnTo>
                  <a:pt x="2748597" y="1801279"/>
                </a:lnTo>
                <a:lnTo>
                  <a:pt x="2746489" y="1821167"/>
                </a:lnTo>
                <a:lnTo>
                  <a:pt x="2740329" y="1839976"/>
                </a:lnTo>
                <a:lnTo>
                  <a:pt x="2730411" y="1857108"/>
                </a:lnTo>
                <a:lnTo>
                  <a:pt x="2716987" y="1871941"/>
                </a:lnTo>
                <a:lnTo>
                  <a:pt x="2780220" y="1942553"/>
                </a:lnTo>
                <a:lnTo>
                  <a:pt x="2807030" y="1912886"/>
                </a:lnTo>
                <a:lnTo>
                  <a:pt x="2826855" y="1878647"/>
                </a:lnTo>
                <a:lnTo>
                  <a:pt x="2839148" y="1841055"/>
                </a:lnTo>
                <a:lnTo>
                  <a:pt x="2843377" y="1801279"/>
                </a:lnTo>
                <a:lnTo>
                  <a:pt x="2843377" y="1896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0152888" y="2253912"/>
            <a:ext cx="2503170" cy="2502535"/>
            <a:chOff x="10152888" y="2253912"/>
            <a:chExt cx="2503170" cy="250253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19494" y="3004476"/>
              <a:ext cx="250694" cy="25043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152888" y="2253919"/>
              <a:ext cx="2503170" cy="2502535"/>
            </a:xfrm>
            <a:custGeom>
              <a:avLst/>
              <a:gdLst/>
              <a:ahLst/>
              <a:cxnLst/>
              <a:rect l="l" t="t" r="r" b="b"/>
              <a:pathLst>
                <a:path w="2503170" h="2502535">
                  <a:moveTo>
                    <a:pt x="667562" y="792441"/>
                  </a:moveTo>
                  <a:lnTo>
                    <a:pt x="664489" y="776681"/>
                  </a:lnTo>
                  <a:lnTo>
                    <a:pt x="655281" y="762838"/>
                  </a:lnTo>
                  <a:lnTo>
                    <a:pt x="641438" y="753630"/>
                  </a:lnTo>
                  <a:lnTo>
                    <a:pt x="625665" y="750557"/>
                  </a:lnTo>
                  <a:lnTo>
                    <a:pt x="609904" y="753630"/>
                  </a:lnTo>
                  <a:lnTo>
                    <a:pt x="178943" y="1179918"/>
                  </a:lnTo>
                  <a:lnTo>
                    <a:pt x="166598" y="1209535"/>
                  </a:lnTo>
                  <a:lnTo>
                    <a:pt x="167411" y="1217752"/>
                  </a:lnTo>
                  <a:lnTo>
                    <a:pt x="192544" y="1248156"/>
                  </a:lnTo>
                  <a:lnTo>
                    <a:pt x="208546" y="1251242"/>
                  </a:lnTo>
                  <a:lnTo>
                    <a:pt x="216750" y="1250492"/>
                  </a:lnTo>
                  <a:lnTo>
                    <a:pt x="655281" y="822071"/>
                  </a:lnTo>
                  <a:lnTo>
                    <a:pt x="667562" y="792441"/>
                  </a:lnTo>
                  <a:close/>
                </a:path>
                <a:path w="2503170" h="2502535">
                  <a:moveTo>
                    <a:pt x="2335847" y="291960"/>
                  </a:moveTo>
                  <a:lnTo>
                    <a:pt x="2329294" y="259486"/>
                  </a:lnTo>
                  <a:lnTo>
                    <a:pt x="2311412" y="232968"/>
                  </a:lnTo>
                  <a:lnTo>
                    <a:pt x="2284895" y="215099"/>
                  </a:lnTo>
                  <a:lnTo>
                    <a:pt x="2252434" y="208534"/>
                  </a:lnTo>
                  <a:lnTo>
                    <a:pt x="2252434" y="291960"/>
                  </a:lnTo>
                  <a:lnTo>
                    <a:pt x="2252434" y="375373"/>
                  </a:lnTo>
                  <a:lnTo>
                    <a:pt x="1418196" y="375373"/>
                  </a:lnTo>
                  <a:lnTo>
                    <a:pt x="1418196" y="291960"/>
                  </a:lnTo>
                  <a:lnTo>
                    <a:pt x="2252434" y="291960"/>
                  </a:lnTo>
                  <a:lnTo>
                    <a:pt x="2252434" y="208534"/>
                  </a:lnTo>
                  <a:lnTo>
                    <a:pt x="1418196" y="208534"/>
                  </a:lnTo>
                  <a:lnTo>
                    <a:pt x="1385722" y="215099"/>
                  </a:lnTo>
                  <a:lnTo>
                    <a:pt x="1359204" y="232968"/>
                  </a:lnTo>
                  <a:lnTo>
                    <a:pt x="1341323" y="259486"/>
                  </a:lnTo>
                  <a:lnTo>
                    <a:pt x="1334770" y="291960"/>
                  </a:lnTo>
                  <a:lnTo>
                    <a:pt x="1334770" y="375373"/>
                  </a:lnTo>
                  <a:lnTo>
                    <a:pt x="1341323" y="407835"/>
                  </a:lnTo>
                  <a:lnTo>
                    <a:pt x="1359204" y="434352"/>
                  </a:lnTo>
                  <a:lnTo>
                    <a:pt x="1385722" y="452234"/>
                  </a:lnTo>
                  <a:lnTo>
                    <a:pt x="1418196" y="458787"/>
                  </a:lnTo>
                  <a:lnTo>
                    <a:pt x="2252434" y="458787"/>
                  </a:lnTo>
                  <a:lnTo>
                    <a:pt x="2284895" y="452234"/>
                  </a:lnTo>
                  <a:lnTo>
                    <a:pt x="2311412" y="434352"/>
                  </a:lnTo>
                  <a:lnTo>
                    <a:pt x="2329294" y="407835"/>
                  </a:lnTo>
                  <a:lnTo>
                    <a:pt x="2335847" y="375373"/>
                  </a:lnTo>
                  <a:lnTo>
                    <a:pt x="2335847" y="291960"/>
                  </a:lnTo>
                  <a:close/>
                </a:path>
                <a:path w="2503170" h="2502535">
                  <a:moveTo>
                    <a:pt x="2502700" y="125120"/>
                  </a:moveTo>
                  <a:lnTo>
                    <a:pt x="2494280" y="83413"/>
                  </a:lnTo>
                  <a:lnTo>
                    <a:pt x="2492870" y="76415"/>
                  </a:lnTo>
                  <a:lnTo>
                    <a:pt x="2466048" y="36639"/>
                  </a:lnTo>
                  <a:lnTo>
                    <a:pt x="2426284" y="9829"/>
                  </a:lnTo>
                  <a:lnTo>
                    <a:pt x="2419273" y="8420"/>
                  </a:lnTo>
                  <a:lnTo>
                    <a:pt x="2419273" y="125120"/>
                  </a:lnTo>
                  <a:lnTo>
                    <a:pt x="2419273" y="2377363"/>
                  </a:lnTo>
                  <a:lnTo>
                    <a:pt x="2415997" y="2393594"/>
                  </a:lnTo>
                  <a:lnTo>
                    <a:pt x="2407069" y="2406853"/>
                  </a:lnTo>
                  <a:lnTo>
                    <a:pt x="2393810" y="2415794"/>
                  </a:lnTo>
                  <a:lnTo>
                    <a:pt x="2377567" y="2419070"/>
                  </a:lnTo>
                  <a:lnTo>
                    <a:pt x="1494116" y="2419070"/>
                  </a:lnTo>
                  <a:lnTo>
                    <a:pt x="1500657" y="2389822"/>
                  </a:lnTo>
                  <a:lnTo>
                    <a:pt x="1500098" y="2360257"/>
                  </a:lnTo>
                  <a:lnTo>
                    <a:pt x="1478394" y="2305266"/>
                  </a:lnTo>
                  <a:lnTo>
                    <a:pt x="1433880" y="2266365"/>
                  </a:lnTo>
                  <a:lnTo>
                    <a:pt x="1418196" y="2260447"/>
                  </a:lnTo>
                  <a:lnTo>
                    <a:pt x="1418196" y="2377363"/>
                  </a:lnTo>
                  <a:lnTo>
                    <a:pt x="1414919" y="2393594"/>
                  </a:lnTo>
                  <a:lnTo>
                    <a:pt x="1405978" y="2406853"/>
                  </a:lnTo>
                  <a:lnTo>
                    <a:pt x="1392720" y="2415794"/>
                  </a:lnTo>
                  <a:lnTo>
                    <a:pt x="1376476" y="2419070"/>
                  </a:lnTo>
                  <a:lnTo>
                    <a:pt x="542251" y="2419070"/>
                  </a:lnTo>
                  <a:lnTo>
                    <a:pt x="526008" y="2415794"/>
                  </a:lnTo>
                  <a:lnTo>
                    <a:pt x="512749" y="2406853"/>
                  </a:lnTo>
                  <a:lnTo>
                    <a:pt x="503809" y="2393594"/>
                  </a:lnTo>
                  <a:lnTo>
                    <a:pt x="500532" y="2377363"/>
                  </a:lnTo>
                  <a:lnTo>
                    <a:pt x="503809" y="2361133"/>
                  </a:lnTo>
                  <a:lnTo>
                    <a:pt x="512749" y="2347874"/>
                  </a:lnTo>
                  <a:lnTo>
                    <a:pt x="526008" y="2338933"/>
                  </a:lnTo>
                  <a:lnTo>
                    <a:pt x="542251" y="2335657"/>
                  </a:lnTo>
                  <a:lnTo>
                    <a:pt x="1376476" y="2335657"/>
                  </a:lnTo>
                  <a:lnTo>
                    <a:pt x="1392720" y="2338933"/>
                  </a:lnTo>
                  <a:lnTo>
                    <a:pt x="1405978" y="2347874"/>
                  </a:lnTo>
                  <a:lnTo>
                    <a:pt x="1414919" y="2361133"/>
                  </a:lnTo>
                  <a:lnTo>
                    <a:pt x="1418196" y="2377363"/>
                  </a:lnTo>
                  <a:lnTo>
                    <a:pt x="1418196" y="2260447"/>
                  </a:lnTo>
                  <a:lnTo>
                    <a:pt x="1406232" y="2255913"/>
                  </a:lnTo>
                  <a:lnTo>
                    <a:pt x="1376476" y="2252243"/>
                  </a:lnTo>
                  <a:lnTo>
                    <a:pt x="1251343" y="2252243"/>
                  </a:lnTo>
                  <a:lnTo>
                    <a:pt x="1251343" y="2085403"/>
                  </a:lnTo>
                  <a:lnTo>
                    <a:pt x="1710182" y="2085403"/>
                  </a:lnTo>
                  <a:lnTo>
                    <a:pt x="1757997" y="2079904"/>
                  </a:lnTo>
                  <a:lnTo>
                    <a:pt x="1801901" y="2064219"/>
                  </a:lnTo>
                  <a:lnTo>
                    <a:pt x="1840623" y="2039594"/>
                  </a:lnTo>
                  <a:lnTo>
                    <a:pt x="1872919" y="2007298"/>
                  </a:lnTo>
                  <a:lnTo>
                    <a:pt x="1897532" y="1968588"/>
                  </a:lnTo>
                  <a:lnTo>
                    <a:pt x="1913229" y="1924685"/>
                  </a:lnTo>
                  <a:lnTo>
                    <a:pt x="1918728" y="1876869"/>
                  </a:lnTo>
                  <a:lnTo>
                    <a:pt x="1918728" y="1793455"/>
                  </a:lnTo>
                  <a:lnTo>
                    <a:pt x="1918728" y="792454"/>
                  </a:lnTo>
                  <a:lnTo>
                    <a:pt x="1913229" y="744639"/>
                  </a:lnTo>
                  <a:lnTo>
                    <a:pt x="1897532" y="700735"/>
                  </a:lnTo>
                  <a:lnTo>
                    <a:pt x="1876298" y="667334"/>
                  </a:lnTo>
                  <a:lnTo>
                    <a:pt x="1872919" y="662012"/>
                  </a:lnTo>
                  <a:lnTo>
                    <a:pt x="1840623" y="629729"/>
                  </a:lnTo>
                  <a:lnTo>
                    <a:pt x="1835315" y="626364"/>
                  </a:lnTo>
                  <a:lnTo>
                    <a:pt x="1835315" y="792454"/>
                  </a:lnTo>
                  <a:lnTo>
                    <a:pt x="1835315" y="1793455"/>
                  </a:lnTo>
                  <a:lnTo>
                    <a:pt x="1835315" y="1876869"/>
                  </a:lnTo>
                  <a:lnTo>
                    <a:pt x="1825485" y="1925574"/>
                  </a:lnTo>
                  <a:lnTo>
                    <a:pt x="1798662" y="1965350"/>
                  </a:lnTo>
                  <a:lnTo>
                    <a:pt x="1758886" y="1992160"/>
                  </a:lnTo>
                  <a:lnTo>
                    <a:pt x="1710182" y="2001989"/>
                  </a:lnTo>
                  <a:lnTo>
                    <a:pt x="1167917" y="2001989"/>
                  </a:lnTo>
                  <a:lnTo>
                    <a:pt x="1167917" y="2085403"/>
                  </a:lnTo>
                  <a:lnTo>
                    <a:pt x="1167917" y="2252243"/>
                  </a:lnTo>
                  <a:lnTo>
                    <a:pt x="750811" y="2252243"/>
                  </a:lnTo>
                  <a:lnTo>
                    <a:pt x="750811" y="2085403"/>
                  </a:lnTo>
                  <a:lnTo>
                    <a:pt x="1167917" y="2085403"/>
                  </a:lnTo>
                  <a:lnTo>
                    <a:pt x="1167917" y="2001989"/>
                  </a:lnTo>
                  <a:lnTo>
                    <a:pt x="208546" y="2001989"/>
                  </a:lnTo>
                  <a:lnTo>
                    <a:pt x="159842" y="1992160"/>
                  </a:lnTo>
                  <a:lnTo>
                    <a:pt x="120065" y="1965350"/>
                  </a:lnTo>
                  <a:lnTo>
                    <a:pt x="93256" y="1925574"/>
                  </a:lnTo>
                  <a:lnTo>
                    <a:pt x="83413" y="1876869"/>
                  </a:lnTo>
                  <a:lnTo>
                    <a:pt x="1835315" y="1876869"/>
                  </a:lnTo>
                  <a:lnTo>
                    <a:pt x="1835315" y="1793455"/>
                  </a:lnTo>
                  <a:lnTo>
                    <a:pt x="83413" y="1793455"/>
                  </a:lnTo>
                  <a:lnTo>
                    <a:pt x="83413" y="792454"/>
                  </a:lnTo>
                  <a:lnTo>
                    <a:pt x="93256" y="743737"/>
                  </a:lnTo>
                  <a:lnTo>
                    <a:pt x="120065" y="703973"/>
                  </a:lnTo>
                  <a:lnTo>
                    <a:pt x="159842" y="677164"/>
                  </a:lnTo>
                  <a:lnTo>
                    <a:pt x="208546" y="667334"/>
                  </a:lnTo>
                  <a:lnTo>
                    <a:pt x="1710182" y="667334"/>
                  </a:lnTo>
                  <a:lnTo>
                    <a:pt x="1758886" y="677164"/>
                  </a:lnTo>
                  <a:lnTo>
                    <a:pt x="1798662" y="703973"/>
                  </a:lnTo>
                  <a:lnTo>
                    <a:pt x="1825485" y="743737"/>
                  </a:lnTo>
                  <a:lnTo>
                    <a:pt x="1835315" y="792454"/>
                  </a:lnTo>
                  <a:lnTo>
                    <a:pt x="1835315" y="626364"/>
                  </a:lnTo>
                  <a:lnTo>
                    <a:pt x="1801901" y="605104"/>
                  </a:lnTo>
                  <a:lnTo>
                    <a:pt x="1757997" y="589419"/>
                  </a:lnTo>
                  <a:lnTo>
                    <a:pt x="1710182" y="583907"/>
                  </a:lnTo>
                  <a:lnTo>
                    <a:pt x="1251343" y="583907"/>
                  </a:lnTo>
                  <a:lnTo>
                    <a:pt x="1251343" y="125120"/>
                  </a:lnTo>
                  <a:lnTo>
                    <a:pt x="1254620" y="108877"/>
                  </a:lnTo>
                  <a:lnTo>
                    <a:pt x="1263561" y="95618"/>
                  </a:lnTo>
                  <a:lnTo>
                    <a:pt x="1276819" y="86690"/>
                  </a:lnTo>
                  <a:lnTo>
                    <a:pt x="1293063" y="83413"/>
                  </a:lnTo>
                  <a:lnTo>
                    <a:pt x="2377567" y="83413"/>
                  </a:lnTo>
                  <a:lnTo>
                    <a:pt x="2393810" y="86690"/>
                  </a:lnTo>
                  <a:lnTo>
                    <a:pt x="2407069" y="95618"/>
                  </a:lnTo>
                  <a:lnTo>
                    <a:pt x="2415997" y="108877"/>
                  </a:lnTo>
                  <a:lnTo>
                    <a:pt x="2419273" y="125120"/>
                  </a:lnTo>
                  <a:lnTo>
                    <a:pt x="2419273" y="8420"/>
                  </a:lnTo>
                  <a:lnTo>
                    <a:pt x="2377567" y="0"/>
                  </a:lnTo>
                  <a:lnTo>
                    <a:pt x="1293063" y="0"/>
                  </a:lnTo>
                  <a:lnTo>
                    <a:pt x="1244346" y="9829"/>
                  </a:lnTo>
                  <a:lnTo>
                    <a:pt x="1204569" y="36639"/>
                  </a:lnTo>
                  <a:lnTo>
                    <a:pt x="1177759" y="76415"/>
                  </a:lnTo>
                  <a:lnTo>
                    <a:pt x="1167917" y="125120"/>
                  </a:lnTo>
                  <a:lnTo>
                    <a:pt x="1167917" y="583907"/>
                  </a:lnTo>
                  <a:lnTo>
                    <a:pt x="208546" y="583907"/>
                  </a:lnTo>
                  <a:lnTo>
                    <a:pt x="160731" y="589419"/>
                  </a:lnTo>
                  <a:lnTo>
                    <a:pt x="116827" y="605104"/>
                  </a:lnTo>
                  <a:lnTo>
                    <a:pt x="78105" y="629729"/>
                  </a:lnTo>
                  <a:lnTo>
                    <a:pt x="45808" y="662012"/>
                  </a:lnTo>
                  <a:lnTo>
                    <a:pt x="21196" y="700735"/>
                  </a:lnTo>
                  <a:lnTo>
                    <a:pt x="5499" y="744639"/>
                  </a:lnTo>
                  <a:lnTo>
                    <a:pt x="0" y="792454"/>
                  </a:lnTo>
                  <a:lnTo>
                    <a:pt x="0" y="1876869"/>
                  </a:lnTo>
                  <a:lnTo>
                    <a:pt x="5499" y="1924685"/>
                  </a:lnTo>
                  <a:lnTo>
                    <a:pt x="21196" y="1968588"/>
                  </a:lnTo>
                  <a:lnTo>
                    <a:pt x="45808" y="2007298"/>
                  </a:lnTo>
                  <a:lnTo>
                    <a:pt x="78105" y="2039594"/>
                  </a:lnTo>
                  <a:lnTo>
                    <a:pt x="116827" y="2064219"/>
                  </a:lnTo>
                  <a:lnTo>
                    <a:pt x="160731" y="2079904"/>
                  </a:lnTo>
                  <a:lnTo>
                    <a:pt x="208546" y="2085403"/>
                  </a:lnTo>
                  <a:lnTo>
                    <a:pt x="667385" y="2085403"/>
                  </a:lnTo>
                  <a:lnTo>
                    <a:pt x="667385" y="2252243"/>
                  </a:lnTo>
                  <a:lnTo>
                    <a:pt x="542251" y="2252243"/>
                  </a:lnTo>
                  <a:lnTo>
                    <a:pt x="493534" y="2262073"/>
                  </a:lnTo>
                  <a:lnTo>
                    <a:pt x="453758" y="2288895"/>
                  </a:lnTo>
                  <a:lnTo>
                    <a:pt x="426948" y="2328659"/>
                  </a:lnTo>
                  <a:lnTo>
                    <a:pt x="417106" y="2377363"/>
                  </a:lnTo>
                  <a:lnTo>
                    <a:pt x="426948" y="2426068"/>
                  </a:lnTo>
                  <a:lnTo>
                    <a:pt x="453758" y="2465844"/>
                  </a:lnTo>
                  <a:lnTo>
                    <a:pt x="493534" y="2492654"/>
                  </a:lnTo>
                  <a:lnTo>
                    <a:pt x="542251" y="2502484"/>
                  </a:lnTo>
                  <a:lnTo>
                    <a:pt x="2377567" y="2502484"/>
                  </a:lnTo>
                  <a:lnTo>
                    <a:pt x="2426284" y="2492654"/>
                  </a:lnTo>
                  <a:lnTo>
                    <a:pt x="2466048" y="2465844"/>
                  </a:lnTo>
                  <a:lnTo>
                    <a:pt x="2492870" y="2426068"/>
                  </a:lnTo>
                  <a:lnTo>
                    <a:pt x="2494280" y="2419070"/>
                  </a:lnTo>
                  <a:lnTo>
                    <a:pt x="2502700" y="2377363"/>
                  </a:lnTo>
                  <a:lnTo>
                    <a:pt x="2502700" y="1251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96764" y="2837826"/>
              <a:ext cx="250270" cy="2502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96764" y="3171492"/>
              <a:ext cx="250270" cy="2502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37934" y="4422738"/>
              <a:ext cx="83423" cy="16683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04781" y="4422738"/>
              <a:ext cx="83423" cy="16683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71628" y="4422738"/>
              <a:ext cx="83423" cy="16683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38475" y="4422738"/>
              <a:ext cx="83423" cy="16683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05323" y="4422738"/>
              <a:ext cx="83423" cy="1668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49088" y="306451"/>
            <a:ext cx="59569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>
                <a:latin typeface="Arial"/>
                <a:cs typeface="Arial"/>
              </a:rPr>
              <a:t>Intrusion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90" dirty="0">
                <a:latin typeface="Arial"/>
                <a:cs typeface="Arial"/>
              </a:rPr>
              <a:t>Prevention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25" dirty="0">
                <a:latin typeface="Arial"/>
                <a:cs typeface="Arial"/>
              </a:rPr>
              <a:t>System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-60" dirty="0">
                <a:latin typeface="Arial"/>
                <a:cs typeface="Arial"/>
              </a:rPr>
              <a:t>(IPS)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8767" y="775716"/>
            <a:ext cx="8538972" cy="3657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61744" y="2799588"/>
            <a:ext cx="5963411" cy="359054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204197" y="3421507"/>
            <a:ext cx="6010275" cy="2494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7515" indent="-425450">
              <a:lnSpc>
                <a:spcPct val="100000"/>
              </a:lnSpc>
              <a:spcBef>
                <a:spcPts val="100"/>
              </a:spcBef>
              <a:buSzPct val="129166"/>
              <a:buFont typeface="Calibri"/>
              <a:buChar char="•"/>
              <a:tabLst>
                <a:tab pos="437515" algn="l"/>
                <a:tab pos="438150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Closely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spc="75" dirty="0">
                <a:latin typeface="Microsoft Sans Serif"/>
                <a:cs typeface="Microsoft Sans Serif"/>
              </a:rPr>
              <a:t>related</a:t>
            </a:r>
            <a:r>
              <a:rPr sz="2400" spc="-10" dirty="0">
                <a:latin typeface="Microsoft Sans Serif"/>
                <a:cs typeface="Microsoft Sans Serif"/>
              </a:rPr>
              <a:t> </a:t>
            </a:r>
            <a:r>
              <a:rPr sz="2400" spc="145" dirty="0">
                <a:latin typeface="Microsoft Sans Serif"/>
                <a:cs typeface="Microsoft Sans Serif"/>
              </a:rPr>
              <a:t>to</a:t>
            </a:r>
            <a:r>
              <a:rPr sz="2400" spc="-20" dirty="0">
                <a:latin typeface="Microsoft Sans Serif"/>
                <a:cs typeface="Microsoft Sans Serif"/>
              </a:rPr>
              <a:t> </a:t>
            </a:r>
            <a:r>
              <a:rPr sz="2400" spc="-90" dirty="0">
                <a:latin typeface="Microsoft Sans Serif"/>
                <a:cs typeface="Microsoft Sans Serif"/>
              </a:rPr>
              <a:t>IDS</a:t>
            </a:r>
            <a:endParaRPr sz="2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Calibri"/>
              <a:buChar char="•"/>
            </a:pPr>
            <a:endParaRPr sz="3300">
              <a:latin typeface="Microsoft Sans Serif"/>
              <a:cs typeface="Microsoft Sans Serif"/>
            </a:endParaRPr>
          </a:p>
          <a:p>
            <a:pPr marL="437515" indent="-425450">
              <a:lnSpc>
                <a:spcPct val="100000"/>
              </a:lnSpc>
              <a:buSzPct val="129166"/>
              <a:buFont typeface="Calibri"/>
              <a:buChar char="•"/>
              <a:tabLst>
                <a:tab pos="437515" algn="l"/>
                <a:tab pos="438150" algn="l"/>
              </a:tabLst>
            </a:pPr>
            <a:r>
              <a:rPr sz="2400" spc="35" dirty="0">
                <a:latin typeface="Microsoft Sans Serif"/>
                <a:cs typeface="Microsoft Sans Serif"/>
              </a:rPr>
              <a:t>Designed</a:t>
            </a:r>
            <a:r>
              <a:rPr sz="2400" spc="-10" dirty="0">
                <a:latin typeface="Microsoft Sans Serif"/>
                <a:cs typeface="Microsoft Sans Serif"/>
              </a:rPr>
              <a:t> </a:t>
            </a:r>
            <a:r>
              <a:rPr sz="2400" spc="145" dirty="0">
                <a:latin typeface="Microsoft Sans Serif"/>
                <a:cs typeface="Microsoft Sans Serif"/>
              </a:rPr>
              <a:t>to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spc="75" dirty="0">
                <a:latin typeface="Microsoft Sans Serif"/>
                <a:cs typeface="Microsoft Sans Serif"/>
              </a:rPr>
              <a:t>detect</a:t>
            </a:r>
            <a:r>
              <a:rPr sz="2400" spc="-20" dirty="0">
                <a:latin typeface="Microsoft Sans Serif"/>
                <a:cs typeface="Microsoft Sans Serif"/>
              </a:rPr>
              <a:t> </a:t>
            </a:r>
            <a:r>
              <a:rPr sz="2400" spc="85" dirty="0">
                <a:latin typeface="Microsoft Sans Serif"/>
                <a:cs typeface="Microsoft Sans Serif"/>
              </a:rPr>
              <a:t>and</a:t>
            </a:r>
            <a:r>
              <a:rPr sz="2400" dirty="0">
                <a:latin typeface="Microsoft Sans Serif"/>
                <a:cs typeface="Microsoft Sans Serif"/>
              </a:rPr>
              <a:t> </a:t>
            </a:r>
            <a:r>
              <a:rPr sz="2400" spc="90" dirty="0">
                <a:latin typeface="Microsoft Sans Serif"/>
                <a:cs typeface="Microsoft Sans Serif"/>
              </a:rPr>
              <a:t>prevent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spc="35" dirty="0">
                <a:latin typeface="Microsoft Sans Serif"/>
                <a:cs typeface="Microsoft Sans Serif"/>
              </a:rPr>
              <a:t>attacks</a:t>
            </a:r>
            <a:endParaRPr sz="2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Calibri"/>
              <a:buChar char="•"/>
            </a:pPr>
            <a:endParaRPr sz="2900">
              <a:latin typeface="Microsoft Sans Serif"/>
              <a:cs typeface="Microsoft Sans Serif"/>
            </a:endParaRPr>
          </a:p>
          <a:p>
            <a:pPr marL="437515" marR="887094" indent="-425450">
              <a:lnSpc>
                <a:spcPct val="114999"/>
              </a:lnSpc>
              <a:buSzPct val="129166"/>
              <a:buFont typeface="Calibri"/>
              <a:buChar char="•"/>
              <a:tabLst>
                <a:tab pos="437515" algn="l"/>
                <a:tab pos="438150" algn="l"/>
              </a:tabLst>
            </a:pPr>
            <a:r>
              <a:rPr sz="2400" spc="105" dirty="0">
                <a:latin typeface="Microsoft Sans Serif"/>
                <a:cs typeface="Microsoft Sans Serif"/>
              </a:rPr>
              <a:t>Must</a:t>
            </a:r>
            <a:r>
              <a:rPr sz="2400" spc="-20" dirty="0">
                <a:latin typeface="Microsoft Sans Serif"/>
                <a:cs typeface="Microsoft Sans Serif"/>
              </a:rPr>
              <a:t> </a:t>
            </a:r>
            <a:r>
              <a:rPr sz="2400" spc="70" dirty="0">
                <a:latin typeface="Microsoft Sans Serif"/>
                <a:cs typeface="Microsoft Sans Serif"/>
              </a:rPr>
              <a:t>be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spc="100" dirty="0">
                <a:latin typeface="Microsoft Sans Serif"/>
                <a:cs typeface="Microsoft Sans Serif"/>
              </a:rPr>
              <a:t>properly</a:t>
            </a:r>
            <a:r>
              <a:rPr sz="2400" spc="-30" dirty="0">
                <a:latin typeface="Microsoft Sans Serif"/>
                <a:cs typeface="Microsoft Sans Serif"/>
              </a:rPr>
              <a:t> </a:t>
            </a:r>
            <a:r>
              <a:rPr sz="2400" spc="80" dirty="0">
                <a:latin typeface="Microsoft Sans Serif"/>
                <a:cs typeface="Microsoft Sans Serif"/>
              </a:rPr>
              <a:t>configured</a:t>
            </a:r>
            <a:r>
              <a:rPr sz="2400" spc="-25" dirty="0">
                <a:latin typeface="Microsoft Sans Serif"/>
                <a:cs typeface="Microsoft Sans Serif"/>
              </a:rPr>
              <a:t> </a:t>
            </a:r>
            <a:r>
              <a:rPr sz="2400" spc="85" dirty="0">
                <a:latin typeface="Microsoft Sans Serif"/>
                <a:cs typeface="Microsoft Sans Serif"/>
              </a:rPr>
              <a:t>and </a:t>
            </a:r>
            <a:r>
              <a:rPr sz="2400" spc="-625" dirty="0">
                <a:latin typeface="Microsoft Sans Serif"/>
                <a:cs typeface="Microsoft Sans Serif"/>
              </a:rPr>
              <a:t> </a:t>
            </a:r>
            <a:r>
              <a:rPr sz="2400" spc="114" dirty="0">
                <a:latin typeface="Microsoft Sans Serif"/>
                <a:cs typeface="Microsoft Sans Serif"/>
              </a:rPr>
              <a:t>tuned</a:t>
            </a:r>
            <a:r>
              <a:rPr sz="2400" spc="-20" dirty="0">
                <a:latin typeface="Microsoft Sans Serif"/>
                <a:cs typeface="Microsoft Sans Serif"/>
              </a:rPr>
              <a:t> </a:t>
            </a:r>
            <a:r>
              <a:rPr sz="2400" spc="150" dirty="0">
                <a:latin typeface="Microsoft Sans Serif"/>
                <a:cs typeface="Microsoft Sans Serif"/>
              </a:rPr>
              <a:t>to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spc="75" dirty="0">
                <a:latin typeface="Microsoft Sans Serif"/>
                <a:cs typeface="Microsoft Sans Serif"/>
              </a:rPr>
              <a:t>be</a:t>
            </a:r>
            <a:r>
              <a:rPr sz="2400" spc="-20" dirty="0">
                <a:latin typeface="Microsoft Sans Serif"/>
                <a:cs typeface="Microsoft Sans Serif"/>
              </a:rPr>
              <a:t> </a:t>
            </a:r>
            <a:r>
              <a:rPr sz="2400" spc="50" dirty="0">
                <a:latin typeface="Microsoft Sans Serif"/>
                <a:cs typeface="Microsoft Sans Serif"/>
              </a:rPr>
              <a:t>effective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61152" y="306451"/>
            <a:ext cx="49345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70" dirty="0">
                <a:latin typeface="Arial"/>
                <a:cs typeface="Arial"/>
              </a:rPr>
              <a:t>Network</a:t>
            </a:r>
            <a:r>
              <a:rPr spc="-75" dirty="0">
                <a:latin typeface="Arial"/>
                <a:cs typeface="Arial"/>
              </a:rPr>
              <a:t> </a:t>
            </a:r>
            <a:r>
              <a:rPr spc="20" dirty="0">
                <a:latin typeface="Arial"/>
                <a:cs typeface="Arial"/>
              </a:rPr>
              <a:t>Admission</a:t>
            </a:r>
            <a:r>
              <a:rPr spc="-75" dirty="0">
                <a:latin typeface="Arial"/>
                <a:cs typeface="Arial"/>
              </a:rPr>
              <a:t> </a:t>
            </a:r>
            <a:r>
              <a:rPr spc="60" dirty="0">
                <a:latin typeface="Arial"/>
                <a:cs typeface="Arial"/>
              </a:rPr>
              <a:t>Control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71771" y="719327"/>
            <a:ext cx="776325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23641" y="1711198"/>
            <a:ext cx="10900410" cy="663575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3244850" marR="5080" indent="-3232785">
              <a:lnSpc>
                <a:spcPts val="2390"/>
              </a:lnSpc>
              <a:spcBef>
                <a:spcPts val="384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concept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controlling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environment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through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strict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adherence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implementation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policy.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07692" y="1680972"/>
            <a:ext cx="12949555" cy="841375"/>
          </a:xfrm>
          <a:custGeom>
            <a:avLst/>
            <a:gdLst/>
            <a:ahLst/>
            <a:cxnLst/>
            <a:rect l="l" t="t" r="r" b="b"/>
            <a:pathLst>
              <a:path w="12949555" h="841375">
                <a:moveTo>
                  <a:pt x="0" y="140207"/>
                </a:moveTo>
                <a:lnTo>
                  <a:pt x="7144" y="95877"/>
                </a:lnTo>
                <a:lnTo>
                  <a:pt x="27041" y="57387"/>
                </a:lnTo>
                <a:lnTo>
                  <a:pt x="57387" y="27041"/>
                </a:lnTo>
                <a:lnTo>
                  <a:pt x="95877" y="7144"/>
                </a:lnTo>
                <a:lnTo>
                  <a:pt x="140207" y="0"/>
                </a:lnTo>
                <a:lnTo>
                  <a:pt x="12809219" y="0"/>
                </a:lnTo>
                <a:lnTo>
                  <a:pt x="12853550" y="7144"/>
                </a:lnTo>
                <a:lnTo>
                  <a:pt x="12892040" y="27041"/>
                </a:lnTo>
                <a:lnTo>
                  <a:pt x="12922386" y="57387"/>
                </a:lnTo>
                <a:lnTo>
                  <a:pt x="12942283" y="95877"/>
                </a:lnTo>
                <a:lnTo>
                  <a:pt x="12949427" y="140207"/>
                </a:lnTo>
                <a:lnTo>
                  <a:pt x="12949427" y="701039"/>
                </a:lnTo>
                <a:lnTo>
                  <a:pt x="12942283" y="745370"/>
                </a:lnTo>
                <a:lnTo>
                  <a:pt x="12922386" y="783860"/>
                </a:lnTo>
                <a:lnTo>
                  <a:pt x="12892040" y="814206"/>
                </a:lnTo>
                <a:lnTo>
                  <a:pt x="12853550" y="834103"/>
                </a:lnTo>
                <a:lnTo>
                  <a:pt x="12809219" y="841248"/>
                </a:lnTo>
                <a:lnTo>
                  <a:pt x="140207" y="841248"/>
                </a:lnTo>
                <a:lnTo>
                  <a:pt x="95877" y="834103"/>
                </a:lnTo>
                <a:lnTo>
                  <a:pt x="57387" y="814206"/>
                </a:lnTo>
                <a:lnTo>
                  <a:pt x="27041" y="783860"/>
                </a:lnTo>
                <a:lnTo>
                  <a:pt x="7144" y="745370"/>
                </a:lnTo>
                <a:lnTo>
                  <a:pt x="0" y="701039"/>
                </a:lnTo>
                <a:lnTo>
                  <a:pt x="0" y="140207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2915" y="3285744"/>
            <a:ext cx="6222492" cy="4151503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4703" y="306451"/>
            <a:ext cx="6005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70" dirty="0">
                <a:latin typeface="Arial"/>
                <a:cs typeface="Arial"/>
              </a:rPr>
              <a:t>Network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20" dirty="0">
                <a:latin typeface="Arial"/>
                <a:cs typeface="Arial"/>
              </a:rPr>
              <a:t>Admission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60" dirty="0">
                <a:latin typeface="Arial"/>
                <a:cs typeface="Arial"/>
              </a:rPr>
              <a:t>Control</a:t>
            </a:r>
            <a:r>
              <a:rPr spc="-50" dirty="0">
                <a:latin typeface="Arial"/>
                <a:cs typeface="Arial"/>
              </a:rPr>
              <a:t> </a:t>
            </a:r>
            <a:r>
              <a:rPr spc="-25" dirty="0">
                <a:latin typeface="Arial"/>
                <a:cs typeface="Arial"/>
              </a:rPr>
              <a:t>Goals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56432" y="694944"/>
            <a:ext cx="9393935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539364" y="4868951"/>
            <a:ext cx="2148840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5880">
              <a:lnSpc>
                <a:spcPct val="114999"/>
              </a:lnSpc>
              <a:spcBef>
                <a:spcPts val="100"/>
              </a:spcBef>
            </a:pP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Prevent/reduce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zero-day</a:t>
            </a:r>
            <a:r>
              <a:rPr sz="2200" spc="-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attacks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91553" y="4814722"/>
            <a:ext cx="3156585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7950">
              <a:lnSpc>
                <a:spcPct val="114999"/>
              </a:lnSpc>
              <a:spcBef>
                <a:spcPts val="100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Enforce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 policy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throughout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097639" y="4808986"/>
            <a:ext cx="3284854" cy="79629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90"/>
              </a:spcBef>
            </a:pP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Use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identities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perform</a:t>
            </a:r>
            <a:endParaRPr sz="22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control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16123" y="2802635"/>
            <a:ext cx="1866900" cy="16002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24700" y="2583179"/>
            <a:ext cx="2843783" cy="224637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507468" y="2282951"/>
            <a:ext cx="2747772" cy="226618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15581" y="304622"/>
            <a:ext cx="1628139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75" dirty="0"/>
              <a:t>C</a:t>
            </a:r>
            <a:r>
              <a:rPr spc="-175" dirty="0"/>
              <a:t>I</a:t>
            </a:r>
            <a:r>
              <a:rPr spc="-235" dirty="0"/>
              <a:t>A</a:t>
            </a:r>
            <a:r>
              <a:rPr spc="-120" dirty="0"/>
              <a:t> </a:t>
            </a:r>
            <a:r>
              <a:rPr spc="-5" dirty="0"/>
              <a:t>Tri</a:t>
            </a:r>
            <a:r>
              <a:rPr spc="10" dirty="0"/>
              <a:t>a</a:t>
            </a:r>
            <a:r>
              <a:rPr spc="15" dirty="0"/>
              <a:t>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517135" y="731519"/>
            <a:ext cx="9921875" cy="6910070"/>
            <a:chOff x="4517135" y="731519"/>
            <a:chExt cx="9921875" cy="691007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83095" y="731519"/>
              <a:ext cx="3291840" cy="36575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17135" y="1813559"/>
              <a:ext cx="6821423" cy="582777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480803" y="1088135"/>
              <a:ext cx="4945380" cy="1447800"/>
            </a:xfrm>
            <a:custGeom>
              <a:avLst/>
              <a:gdLst/>
              <a:ahLst/>
              <a:cxnLst/>
              <a:rect l="l" t="t" r="r" b="b"/>
              <a:pathLst>
                <a:path w="4945380" h="1447800">
                  <a:moveTo>
                    <a:pt x="4945380" y="0"/>
                  </a:moveTo>
                  <a:lnTo>
                    <a:pt x="702564" y="0"/>
                  </a:lnTo>
                  <a:lnTo>
                    <a:pt x="702564" y="844550"/>
                  </a:lnTo>
                  <a:lnTo>
                    <a:pt x="0" y="1376934"/>
                  </a:lnTo>
                  <a:lnTo>
                    <a:pt x="702564" y="1206500"/>
                  </a:lnTo>
                  <a:lnTo>
                    <a:pt x="702564" y="1447800"/>
                  </a:lnTo>
                  <a:lnTo>
                    <a:pt x="4945380" y="1447800"/>
                  </a:lnTo>
                  <a:lnTo>
                    <a:pt x="4945380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480803" y="1088135"/>
              <a:ext cx="4945380" cy="1447800"/>
            </a:xfrm>
            <a:custGeom>
              <a:avLst/>
              <a:gdLst/>
              <a:ahLst/>
              <a:cxnLst/>
              <a:rect l="l" t="t" r="r" b="b"/>
              <a:pathLst>
                <a:path w="4945380" h="1447800">
                  <a:moveTo>
                    <a:pt x="702564" y="0"/>
                  </a:moveTo>
                  <a:lnTo>
                    <a:pt x="1409700" y="0"/>
                  </a:lnTo>
                  <a:lnTo>
                    <a:pt x="2470404" y="0"/>
                  </a:lnTo>
                  <a:lnTo>
                    <a:pt x="4945380" y="0"/>
                  </a:lnTo>
                  <a:lnTo>
                    <a:pt x="4945380" y="844550"/>
                  </a:lnTo>
                  <a:lnTo>
                    <a:pt x="4945380" y="1206500"/>
                  </a:lnTo>
                  <a:lnTo>
                    <a:pt x="4945380" y="1447800"/>
                  </a:lnTo>
                  <a:lnTo>
                    <a:pt x="2470404" y="1447800"/>
                  </a:lnTo>
                  <a:lnTo>
                    <a:pt x="1409700" y="1447800"/>
                  </a:lnTo>
                  <a:lnTo>
                    <a:pt x="702564" y="1447800"/>
                  </a:lnTo>
                  <a:lnTo>
                    <a:pt x="702564" y="1206500"/>
                  </a:lnTo>
                  <a:lnTo>
                    <a:pt x="0" y="1376934"/>
                  </a:lnTo>
                  <a:lnTo>
                    <a:pt x="702564" y="844550"/>
                  </a:lnTo>
                  <a:lnTo>
                    <a:pt x="702564" y="0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338561" y="1446097"/>
            <a:ext cx="3933825" cy="7010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22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Information</a:t>
            </a:r>
            <a:r>
              <a:rPr sz="22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must</a:t>
            </a:r>
            <a:r>
              <a:rPr sz="2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2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available</a:t>
            </a:r>
            <a:endParaRPr sz="2200">
              <a:latin typeface="Microsoft Sans Serif"/>
              <a:cs typeface="Microsoft Sans Serif"/>
            </a:endParaRPr>
          </a:p>
          <a:p>
            <a:pPr marL="1905" algn="ctr">
              <a:lnSpc>
                <a:spcPct val="100000"/>
              </a:lnSpc>
              <a:spcBef>
                <a:spcPts val="25"/>
              </a:spcBef>
            </a:pPr>
            <a:r>
              <a:rPr sz="22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22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demand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59243" y="306451"/>
            <a:ext cx="19373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latin typeface="Arial"/>
                <a:cs typeface="Arial"/>
              </a:rPr>
              <a:t>Honeypots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42888" y="768095"/>
            <a:ext cx="3621023" cy="3657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7588" y="3448811"/>
            <a:ext cx="5125212" cy="398221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56208" y="4962600"/>
            <a:ext cx="33496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Enable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services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ports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972035" y="4755261"/>
            <a:ext cx="31076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Have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services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emulated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57627" y="1680972"/>
            <a:ext cx="11785600" cy="841375"/>
          </a:xfrm>
          <a:custGeom>
            <a:avLst/>
            <a:gdLst/>
            <a:ahLst/>
            <a:cxnLst/>
            <a:rect l="l" t="t" r="r" b="b"/>
            <a:pathLst>
              <a:path w="11785600" h="841375">
                <a:moveTo>
                  <a:pt x="0" y="140207"/>
                </a:moveTo>
                <a:lnTo>
                  <a:pt x="7144" y="95877"/>
                </a:lnTo>
                <a:lnTo>
                  <a:pt x="27041" y="57387"/>
                </a:lnTo>
                <a:lnTo>
                  <a:pt x="57387" y="27041"/>
                </a:lnTo>
                <a:lnTo>
                  <a:pt x="95877" y="7144"/>
                </a:lnTo>
                <a:lnTo>
                  <a:pt x="140208" y="0"/>
                </a:lnTo>
                <a:lnTo>
                  <a:pt x="11644884" y="0"/>
                </a:lnTo>
                <a:lnTo>
                  <a:pt x="11689214" y="7144"/>
                </a:lnTo>
                <a:lnTo>
                  <a:pt x="11727704" y="27041"/>
                </a:lnTo>
                <a:lnTo>
                  <a:pt x="11758050" y="57387"/>
                </a:lnTo>
                <a:lnTo>
                  <a:pt x="11777947" y="95877"/>
                </a:lnTo>
                <a:lnTo>
                  <a:pt x="11785091" y="140207"/>
                </a:lnTo>
                <a:lnTo>
                  <a:pt x="11785091" y="701039"/>
                </a:lnTo>
                <a:lnTo>
                  <a:pt x="11777947" y="745370"/>
                </a:lnTo>
                <a:lnTo>
                  <a:pt x="11758050" y="783860"/>
                </a:lnTo>
                <a:lnTo>
                  <a:pt x="11727704" y="814206"/>
                </a:lnTo>
                <a:lnTo>
                  <a:pt x="11689214" y="834103"/>
                </a:lnTo>
                <a:lnTo>
                  <a:pt x="11644884" y="841248"/>
                </a:lnTo>
                <a:lnTo>
                  <a:pt x="140208" y="841248"/>
                </a:lnTo>
                <a:lnTo>
                  <a:pt x="95877" y="834103"/>
                </a:lnTo>
                <a:lnTo>
                  <a:pt x="57387" y="814206"/>
                </a:lnTo>
                <a:lnTo>
                  <a:pt x="27041" y="783860"/>
                </a:lnTo>
                <a:lnTo>
                  <a:pt x="7144" y="745370"/>
                </a:lnTo>
                <a:lnTo>
                  <a:pt x="0" y="701039"/>
                </a:lnTo>
                <a:lnTo>
                  <a:pt x="0" y="140207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923794" y="1739011"/>
            <a:ext cx="1065022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06165" marR="5080" indent="-3594100">
              <a:lnSpc>
                <a:spcPct val="100000"/>
              </a:lnSpc>
              <a:spcBef>
                <a:spcPts val="95"/>
              </a:spcBef>
            </a:pPr>
            <a:r>
              <a:rPr sz="2200" spc="-8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honeypot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computer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sits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screened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subnet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DMZ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attempts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lure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attackers.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59243" y="306451"/>
            <a:ext cx="19373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latin typeface="Arial"/>
                <a:cs typeface="Arial"/>
              </a:rPr>
              <a:t>Honeypots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42888" y="768095"/>
            <a:ext cx="3621023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357627" y="1680972"/>
            <a:ext cx="11785600" cy="841375"/>
          </a:xfrm>
          <a:custGeom>
            <a:avLst/>
            <a:gdLst/>
            <a:ahLst/>
            <a:cxnLst/>
            <a:rect l="l" t="t" r="r" b="b"/>
            <a:pathLst>
              <a:path w="11785600" h="841375">
                <a:moveTo>
                  <a:pt x="0" y="140207"/>
                </a:moveTo>
                <a:lnTo>
                  <a:pt x="7144" y="95877"/>
                </a:lnTo>
                <a:lnTo>
                  <a:pt x="27041" y="57387"/>
                </a:lnTo>
                <a:lnTo>
                  <a:pt x="57387" y="27041"/>
                </a:lnTo>
                <a:lnTo>
                  <a:pt x="95877" y="7144"/>
                </a:lnTo>
                <a:lnTo>
                  <a:pt x="140208" y="0"/>
                </a:lnTo>
                <a:lnTo>
                  <a:pt x="11644884" y="0"/>
                </a:lnTo>
                <a:lnTo>
                  <a:pt x="11689214" y="7144"/>
                </a:lnTo>
                <a:lnTo>
                  <a:pt x="11727704" y="27041"/>
                </a:lnTo>
                <a:lnTo>
                  <a:pt x="11758050" y="57387"/>
                </a:lnTo>
                <a:lnTo>
                  <a:pt x="11777947" y="95877"/>
                </a:lnTo>
                <a:lnTo>
                  <a:pt x="11785091" y="140207"/>
                </a:lnTo>
                <a:lnTo>
                  <a:pt x="11785091" y="701039"/>
                </a:lnTo>
                <a:lnTo>
                  <a:pt x="11777947" y="745370"/>
                </a:lnTo>
                <a:lnTo>
                  <a:pt x="11758050" y="783860"/>
                </a:lnTo>
                <a:lnTo>
                  <a:pt x="11727704" y="814206"/>
                </a:lnTo>
                <a:lnTo>
                  <a:pt x="11689214" y="834103"/>
                </a:lnTo>
                <a:lnTo>
                  <a:pt x="11644884" y="841248"/>
                </a:lnTo>
                <a:lnTo>
                  <a:pt x="140208" y="841248"/>
                </a:lnTo>
                <a:lnTo>
                  <a:pt x="95877" y="834103"/>
                </a:lnTo>
                <a:lnTo>
                  <a:pt x="57387" y="814206"/>
                </a:lnTo>
                <a:lnTo>
                  <a:pt x="27041" y="783860"/>
                </a:lnTo>
                <a:lnTo>
                  <a:pt x="7144" y="745370"/>
                </a:lnTo>
                <a:lnTo>
                  <a:pt x="0" y="701039"/>
                </a:lnTo>
                <a:lnTo>
                  <a:pt x="0" y="140207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60952" y="1907286"/>
            <a:ext cx="83769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5" dirty="0">
                <a:latin typeface="Microsoft Sans Serif"/>
                <a:cs typeface="Microsoft Sans Serif"/>
              </a:rPr>
              <a:t>Group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spc="114" dirty="0">
                <a:latin typeface="Microsoft Sans Serif"/>
                <a:cs typeface="Microsoft Sans Serif"/>
              </a:rPr>
              <a:t>of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75" dirty="0">
                <a:latin typeface="Microsoft Sans Serif"/>
                <a:cs typeface="Microsoft Sans Serif"/>
              </a:rPr>
              <a:t>honeypots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spc="95" dirty="0">
                <a:latin typeface="Microsoft Sans Serif"/>
                <a:cs typeface="Microsoft Sans Serif"/>
              </a:rPr>
              <a:t>implemented</a:t>
            </a:r>
            <a:r>
              <a:rPr sz="2200" spc="40" dirty="0">
                <a:latin typeface="Microsoft Sans Serif"/>
                <a:cs typeface="Microsoft Sans Serif"/>
              </a:rPr>
              <a:t> </a:t>
            </a:r>
            <a:r>
              <a:rPr sz="2200" spc="85" dirty="0">
                <a:latin typeface="Microsoft Sans Serif"/>
                <a:cs typeface="Microsoft Sans Serif"/>
              </a:rPr>
              <a:t>together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is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25" dirty="0">
                <a:latin typeface="Microsoft Sans Serif"/>
                <a:cs typeface="Microsoft Sans Serif"/>
              </a:rPr>
              <a:t>called </a:t>
            </a:r>
            <a:r>
              <a:rPr sz="2200" spc="-5" dirty="0">
                <a:latin typeface="Microsoft Sans Serif"/>
                <a:cs typeface="Microsoft Sans Serif"/>
              </a:rPr>
              <a:t>a </a:t>
            </a:r>
            <a:r>
              <a:rPr sz="2200" spc="70" dirty="0">
                <a:latin typeface="Microsoft Sans Serif"/>
                <a:cs typeface="Microsoft Sans Serif"/>
              </a:rPr>
              <a:t>honeynet.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29300" y="3649979"/>
            <a:ext cx="4287011" cy="321564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01790" y="4131945"/>
            <a:ext cx="2853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0" dirty="0">
                <a:solidFill>
                  <a:srgbClr val="FFFFFF"/>
                </a:solidFill>
                <a:latin typeface="Arial"/>
                <a:cs typeface="Arial"/>
              </a:rPr>
              <a:t>Security</a:t>
            </a:r>
            <a:r>
              <a:rPr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20" dirty="0">
                <a:solidFill>
                  <a:srgbClr val="FFFFFF"/>
                </a:solidFill>
                <a:latin typeface="Arial"/>
                <a:cs typeface="Arial"/>
              </a:rPr>
              <a:t>Testing</a:t>
            </a: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19876" y="306451"/>
            <a:ext cx="401827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>
                <a:latin typeface="Arial"/>
                <a:cs typeface="Arial"/>
              </a:rPr>
              <a:t>Vulnerability</a:t>
            </a:r>
            <a:r>
              <a:rPr spc="-9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Scanning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45379" y="768095"/>
            <a:ext cx="6416039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949195" y="1680972"/>
            <a:ext cx="13042900" cy="841375"/>
          </a:xfrm>
          <a:custGeom>
            <a:avLst/>
            <a:gdLst/>
            <a:ahLst/>
            <a:cxnLst/>
            <a:rect l="l" t="t" r="r" b="b"/>
            <a:pathLst>
              <a:path w="13042900" h="841375">
                <a:moveTo>
                  <a:pt x="0" y="140207"/>
                </a:moveTo>
                <a:lnTo>
                  <a:pt x="7144" y="95877"/>
                </a:lnTo>
                <a:lnTo>
                  <a:pt x="27041" y="57387"/>
                </a:lnTo>
                <a:lnTo>
                  <a:pt x="57387" y="27041"/>
                </a:lnTo>
                <a:lnTo>
                  <a:pt x="95877" y="7144"/>
                </a:lnTo>
                <a:lnTo>
                  <a:pt x="140208" y="0"/>
                </a:lnTo>
                <a:lnTo>
                  <a:pt x="12902184" y="0"/>
                </a:lnTo>
                <a:lnTo>
                  <a:pt x="12946514" y="7144"/>
                </a:lnTo>
                <a:lnTo>
                  <a:pt x="12985004" y="27041"/>
                </a:lnTo>
                <a:lnTo>
                  <a:pt x="13015350" y="57387"/>
                </a:lnTo>
                <a:lnTo>
                  <a:pt x="13035247" y="95877"/>
                </a:lnTo>
                <a:lnTo>
                  <a:pt x="13042392" y="140207"/>
                </a:lnTo>
                <a:lnTo>
                  <a:pt x="13042392" y="701039"/>
                </a:lnTo>
                <a:lnTo>
                  <a:pt x="13035247" y="745370"/>
                </a:lnTo>
                <a:lnTo>
                  <a:pt x="13015350" y="783860"/>
                </a:lnTo>
                <a:lnTo>
                  <a:pt x="12985004" y="814206"/>
                </a:lnTo>
                <a:lnTo>
                  <a:pt x="12946514" y="834103"/>
                </a:lnTo>
                <a:lnTo>
                  <a:pt x="12902184" y="841248"/>
                </a:lnTo>
                <a:lnTo>
                  <a:pt x="140208" y="841248"/>
                </a:lnTo>
                <a:lnTo>
                  <a:pt x="95877" y="834103"/>
                </a:lnTo>
                <a:lnTo>
                  <a:pt x="57387" y="814206"/>
                </a:lnTo>
                <a:lnTo>
                  <a:pt x="27041" y="783860"/>
                </a:lnTo>
                <a:lnTo>
                  <a:pt x="7144" y="745370"/>
                </a:lnTo>
                <a:lnTo>
                  <a:pt x="0" y="701039"/>
                </a:lnTo>
                <a:lnTo>
                  <a:pt x="0" y="140207"/>
                </a:lnTo>
                <a:close/>
              </a:path>
            </a:pathLst>
          </a:custGeom>
          <a:ln w="12191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69083" y="1907286"/>
            <a:ext cx="127038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process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examining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your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systems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devices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holes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weaknesses.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38444" y="3272028"/>
            <a:ext cx="4579620" cy="4581144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19876" y="306451"/>
            <a:ext cx="401827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>
                <a:latin typeface="Arial"/>
                <a:cs typeface="Arial"/>
              </a:rPr>
              <a:t>Vulnerability</a:t>
            </a:r>
            <a:r>
              <a:rPr spc="-9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Scanning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45379" y="768095"/>
            <a:ext cx="6416039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949195" y="1680972"/>
            <a:ext cx="13042900" cy="841375"/>
          </a:xfrm>
          <a:custGeom>
            <a:avLst/>
            <a:gdLst/>
            <a:ahLst/>
            <a:cxnLst/>
            <a:rect l="l" t="t" r="r" b="b"/>
            <a:pathLst>
              <a:path w="13042900" h="841375">
                <a:moveTo>
                  <a:pt x="0" y="140207"/>
                </a:moveTo>
                <a:lnTo>
                  <a:pt x="7144" y="95877"/>
                </a:lnTo>
                <a:lnTo>
                  <a:pt x="27041" y="57387"/>
                </a:lnTo>
                <a:lnTo>
                  <a:pt x="57387" y="27041"/>
                </a:lnTo>
                <a:lnTo>
                  <a:pt x="95877" y="7144"/>
                </a:lnTo>
                <a:lnTo>
                  <a:pt x="140208" y="0"/>
                </a:lnTo>
                <a:lnTo>
                  <a:pt x="12902184" y="0"/>
                </a:lnTo>
                <a:lnTo>
                  <a:pt x="12946514" y="7144"/>
                </a:lnTo>
                <a:lnTo>
                  <a:pt x="12985004" y="27041"/>
                </a:lnTo>
                <a:lnTo>
                  <a:pt x="13015350" y="57387"/>
                </a:lnTo>
                <a:lnTo>
                  <a:pt x="13035247" y="95877"/>
                </a:lnTo>
                <a:lnTo>
                  <a:pt x="13042392" y="140207"/>
                </a:lnTo>
                <a:lnTo>
                  <a:pt x="13042392" y="701039"/>
                </a:lnTo>
                <a:lnTo>
                  <a:pt x="13035247" y="745370"/>
                </a:lnTo>
                <a:lnTo>
                  <a:pt x="13015350" y="783860"/>
                </a:lnTo>
                <a:lnTo>
                  <a:pt x="12985004" y="814206"/>
                </a:lnTo>
                <a:lnTo>
                  <a:pt x="12946514" y="834103"/>
                </a:lnTo>
                <a:lnTo>
                  <a:pt x="12902184" y="841248"/>
                </a:lnTo>
                <a:lnTo>
                  <a:pt x="140208" y="841248"/>
                </a:lnTo>
                <a:lnTo>
                  <a:pt x="95877" y="834103"/>
                </a:lnTo>
                <a:lnTo>
                  <a:pt x="57387" y="814206"/>
                </a:lnTo>
                <a:lnTo>
                  <a:pt x="27041" y="783860"/>
                </a:lnTo>
                <a:lnTo>
                  <a:pt x="7144" y="745370"/>
                </a:lnTo>
                <a:lnTo>
                  <a:pt x="0" y="701039"/>
                </a:lnTo>
                <a:lnTo>
                  <a:pt x="0" y="140207"/>
                </a:lnTo>
                <a:close/>
              </a:path>
            </a:pathLst>
          </a:custGeom>
          <a:ln w="12191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827147" y="1908175"/>
            <a:ext cx="112795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latin typeface="Microsoft Sans Serif"/>
                <a:cs typeface="Microsoft Sans Serif"/>
              </a:rPr>
              <a:t>Vulnerability</a:t>
            </a:r>
            <a:r>
              <a:rPr sz="2200" spc="60" dirty="0">
                <a:latin typeface="Microsoft Sans Serif"/>
                <a:cs typeface="Microsoft Sans Serif"/>
              </a:rPr>
              <a:t> </a:t>
            </a:r>
            <a:r>
              <a:rPr sz="2200" spc="25" dirty="0">
                <a:latin typeface="Microsoft Sans Serif"/>
                <a:cs typeface="Microsoft Sans Serif"/>
              </a:rPr>
              <a:t>scanners </a:t>
            </a:r>
            <a:r>
              <a:rPr sz="2200" spc="55" dirty="0">
                <a:latin typeface="Microsoft Sans Serif"/>
                <a:cs typeface="Microsoft Sans Serif"/>
              </a:rPr>
              <a:t>are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40" dirty="0">
                <a:latin typeface="Microsoft Sans Serif"/>
                <a:cs typeface="Microsoft Sans Serif"/>
              </a:rPr>
              <a:t>designed</a:t>
            </a:r>
            <a:r>
              <a:rPr sz="2200" spc="35" dirty="0">
                <a:latin typeface="Microsoft Sans Serif"/>
                <a:cs typeface="Microsoft Sans Serif"/>
              </a:rPr>
              <a:t> </a:t>
            </a:r>
            <a:r>
              <a:rPr sz="2200" spc="130" dirty="0">
                <a:latin typeface="Microsoft Sans Serif"/>
                <a:cs typeface="Microsoft Sans Serif"/>
              </a:rPr>
              <a:t>to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75" dirty="0">
                <a:latin typeface="Microsoft Sans Serif"/>
                <a:cs typeface="Microsoft Sans Serif"/>
              </a:rPr>
              <a:t>help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spc="80" dirty="0">
                <a:latin typeface="Microsoft Sans Serif"/>
                <a:cs typeface="Microsoft Sans Serif"/>
              </a:rPr>
              <a:t>administrators</a:t>
            </a:r>
            <a:r>
              <a:rPr sz="2200" spc="50" dirty="0">
                <a:latin typeface="Microsoft Sans Serif"/>
                <a:cs typeface="Microsoft Sans Serif"/>
              </a:rPr>
              <a:t> </a:t>
            </a:r>
            <a:r>
              <a:rPr sz="2200" spc="75" dirty="0">
                <a:latin typeface="Microsoft Sans Serif"/>
                <a:cs typeface="Microsoft Sans Serif"/>
              </a:rPr>
              <a:t>and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spc="40" dirty="0">
                <a:latin typeface="Microsoft Sans Serif"/>
                <a:cs typeface="Microsoft Sans Serif"/>
              </a:rPr>
              <a:t>address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spc="50" dirty="0">
                <a:latin typeface="Microsoft Sans Serif"/>
                <a:cs typeface="Microsoft Sans Serif"/>
              </a:rPr>
              <a:t>vulnerabilities.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79008" y="3435096"/>
            <a:ext cx="4748784" cy="4747259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73571" y="306451"/>
            <a:ext cx="43110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>
                <a:latin typeface="Arial"/>
                <a:cs typeface="Arial"/>
              </a:rPr>
              <a:t>Vulnerability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-50" dirty="0">
                <a:latin typeface="Arial"/>
                <a:cs typeface="Arial"/>
              </a:rPr>
              <a:t>Scan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-25" dirty="0">
                <a:latin typeface="Arial"/>
                <a:cs typeface="Arial"/>
              </a:rPr>
              <a:t>Goals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45379" y="768095"/>
            <a:ext cx="6416039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912100" y="2867913"/>
            <a:ext cx="30238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vulnerability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12100" y="4230370"/>
            <a:ext cx="44932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lack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controls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12100" y="5592267"/>
            <a:ext cx="49942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common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misconfigurations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18004" y="2087879"/>
            <a:ext cx="4433316" cy="4433316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180844" y="7453883"/>
            <a:ext cx="11663680" cy="800100"/>
            <a:chOff x="2180844" y="7453883"/>
            <a:chExt cx="11663680" cy="800100"/>
          </a:xfrm>
        </p:grpSpPr>
        <p:sp>
          <p:nvSpPr>
            <p:cNvPr id="9" name="object 9"/>
            <p:cNvSpPr/>
            <p:nvPr/>
          </p:nvSpPr>
          <p:spPr>
            <a:xfrm>
              <a:off x="2185416" y="7458455"/>
              <a:ext cx="11654155" cy="791210"/>
            </a:xfrm>
            <a:custGeom>
              <a:avLst/>
              <a:gdLst/>
              <a:ahLst/>
              <a:cxnLst/>
              <a:rect l="l" t="t" r="r" b="b"/>
              <a:pathLst>
                <a:path w="11654155" h="791209">
                  <a:moveTo>
                    <a:pt x="11522201" y="0"/>
                  </a:moveTo>
                  <a:lnTo>
                    <a:pt x="131825" y="0"/>
                  </a:lnTo>
                  <a:lnTo>
                    <a:pt x="90172" y="6723"/>
                  </a:lnTo>
                  <a:lnTo>
                    <a:pt x="53986" y="25444"/>
                  </a:lnTo>
                  <a:lnTo>
                    <a:pt x="25444" y="53986"/>
                  </a:lnTo>
                  <a:lnTo>
                    <a:pt x="6723" y="90172"/>
                  </a:lnTo>
                  <a:lnTo>
                    <a:pt x="0" y="131826"/>
                  </a:lnTo>
                  <a:lnTo>
                    <a:pt x="0" y="659117"/>
                  </a:lnTo>
                  <a:lnTo>
                    <a:pt x="6723" y="700787"/>
                  </a:lnTo>
                  <a:lnTo>
                    <a:pt x="25444" y="736978"/>
                  </a:lnTo>
                  <a:lnTo>
                    <a:pt x="53986" y="765517"/>
                  </a:lnTo>
                  <a:lnTo>
                    <a:pt x="90172" y="784234"/>
                  </a:lnTo>
                  <a:lnTo>
                    <a:pt x="131825" y="790956"/>
                  </a:lnTo>
                  <a:lnTo>
                    <a:pt x="11522201" y="790956"/>
                  </a:lnTo>
                  <a:lnTo>
                    <a:pt x="11563855" y="784234"/>
                  </a:lnTo>
                  <a:lnTo>
                    <a:pt x="11600041" y="765517"/>
                  </a:lnTo>
                  <a:lnTo>
                    <a:pt x="11628583" y="736978"/>
                  </a:lnTo>
                  <a:lnTo>
                    <a:pt x="11647304" y="700787"/>
                  </a:lnTo>
                  <a:lnTo>
                    <a:pt x="11654028" y="659117"/>
                  </a:lnTo>
                  <a:lnTo>
                    <a:pt x="11654028" y="131826"/>
                  </a:lnTo>
                  <a:lnTo>
                    <a:pt x="11647304" y="90172"/>
                  </a:lnTo>
                  <a:lnTo>
                    <a:pt x="11628583" y="53986"/>
                  </a:lnTo>
                  <a:lnTo>
                    <a:pt x="11600041" y="25444"/>
                  </a:lnTo>
                  <a:lnTo>
                    <a:pt x="11563855" y="6723"/>
                  </a:lnTo>
                  <a:lnTo>
                    <a:pt x="11522201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85416" y="7458455"/>
              <a:ext cx="11654155" cy="791210"/>
            </a:xfrm>
            <a:custGeom>
              <a:avLst/>
              <a:gdLst/>
              <a:ahLst/>
              <a:cxnLst/>
              <a:rect l="l" t="t" r="r" b="b"/>
              <a:pathLst>
                <a:path w="11654155" h="791209">
                  <a:moveTo>
                    <a:pt x="0" y="131826"/>
                  </a:moveTo>
                  <a:lnTo>
                    <a:pt x="6723" y="90172"/>
                  </a:lnTo>
                  <a:lnTo>
                    <a:pt x="25444" y="53986"/>
                  </a:lnTo>
                  <a:lnTo>
                    <a:pt x="53986" y="25444"/>
                  </a:lnTo>
                  <a:lnTo>
                    <a:pt x="90172" y="6723"/>
                  </a:lnTo>
                  <a:lnTo>
                    <a:pt x="131825" y="0"/>
                  </a:lnTo>
                  <a:lnTo>
                    <a:pt x="11522201" y="0"/>
                  </a:lnTo>
                  <a:lnTo>
                    <a:pt x="11563855" y="6723"/>
                  </a:lnTo>
                  <a:lnTo>
                    <a:pt x="11600041" y="25444"/>
                  </a:lnTo>
                  <a:lnTo>
                    <a:pt x="11628583" y="53986"/>
                  </a:lnTo>
                  <a:lnTo>
                    <a:pt x="11647304" y="90172"/>
                  </a:lnTo>
                  <a:lnTo>
                    <a:pt x="11654028" y="131826"/>
                  </a:lnTo>
                  <a:lnTo>
                    <a:pt x="11654028" y="659117"/>
                  </a:lnTo>
                  <a:lnTo>
                    <a:pt x="11647304" y="700787"/>
                  </a:lnTo>
                  <a:lnTo>
                    <a:pt x="11628583" y="736978"/>
                  </a:lnTo>
                  <a:lnTo>
                    <a:pt x="11600041" y="765517"/>
                  </a:lnTo>
                  <a:lnTo>
                    <a:pt x="11563855" y="784234"/>
                  </a:lnTo>
                  <a:lnTo>
                    <a:pt x="11522201" y="790956"/>
                  </a:lnTo>
                  <a:lnTo>
                    <a:pt x="131825" y="790956"/>
                  </a:lnTo>
                  <a:lnTo>
                    <a:pt x="90172" y="784234"/>
                  </a:lnTo>
                  <a:lnTo>
                    <a:pt x="53986" y="765517"/>
                  </a:lnTo>
                  <a:lnTo>
                    <a:pt x="25444" y="736978"/>
                  </a:lnTo>
                  <a:lnTo>
                    <a:pt x="6723" y="700787"/>
                  </a:lnTo>
                  <a:lnTo>
                    <a:pt x="0" y="659117"/>
                  </a:lnTo>
                  <a:lnTo>
                    <a:pt x="0" y="131826"/>
                  </a:lnTo>
                  <a:close/>
                </a:path>
              </a:pathLst>
            </a:custGeom>
            <a:ln w="9144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139185" y="7660030"/>
            <a:ext cx="97402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" dirty="0">
                <a:latin typeface="Microsoft Sans Serif"/>
                <a:cs typeface="Microsoft Sans Serif"/>
              </a:rPr>
              <a:t>Some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25" dirty="0">
                <a:latin typeface="Microsoft Sans Serif"/>
                <a:cs typeface="Microsoft Sans Serif"/>
              </a:rPr>
              <a:t>scanners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spc="55" dirty="0">
                <a:latin typeface="Microsoft Sans Serif"/>
                <a:cs typeface="Microsoft Sans Serif"/>
              </a:rPr>
              <a:t>are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30" dirty="0">
                <a:latin typeface="Microsoft Sans Serif"/>
                <a:cs typeface="Microsoft Sans Serif"/>
              </a:rPr>
              <a:t>capable</a:t>
            </a:r>
            <a:r>
              <a:rPr sz="2200" spc="35" dirty="0">
                <a:latin typeface="Microsoft Sans Serif"/>
                <a:cs typeface="Microsoft Sans Serif"/>
              </a:rPr>
              <a:t> </a:t>
            </a:r>
            <a:r>
              <a:rPr sz="2200" spc="114" dirty="0">
                <a:latin typeface="Microsoft Sans Serif"/>
                <a:cs typeface="Microsoft Sans Serif"/>
              </a:rPr>
              <a:t>of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85" dirty="0">
                <a:latin typeface="Microsoft Sans Serif"/>
                <a:cs typeface="Microsoft Sans Serif"/>
              </a:rPr>
              <a:t>remediation</a:t>
            </a:r>
            <a:r>
              <a:rPr sz="2200" spc="20" dirty="0">
                <a:latin typeface="Microsoft Sans Serif"/>
                <a:cs typeface="Microsoft Sans Serif"/>
              </a:rPr>
              <a:t> checking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130" dirty="0">
                <a:latin typeface="Microsoft Sans Serif"/>
                <a:cs typeface="Microsoft Sans Serif"/>
              </a:rPr>
              <a:t>for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60" dirty="0">
                <a:latin typeface="Microsoft Sans Serif"/>
                <a:cs typeface="Microsoft Sans Serif"/>
              </a:rPr>
              <a:t>misconfigurations.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63715" y="306451"/>
            <a:ext cx="352932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4" dirty="0">
                <a:latin typeface="Arial"/>
                <a:cs typeface="Arial"/>
              </a:rPr>
              <a:t>Penetration</a:t>
            </a:r>
            <a:r>
              <a:rPr spc="-90" dirty="0">
                <a:latin typeface="Arial"/>
                <a:cs typeface="Arial"/>
              </a:rPr>
              <a:t> </a:t>
            </a:r>
            <a:r>
              <a:rPr spc="20" dirty="0">
                <a:latin typeface="Arial"/>
                <a:cs typeface="Arial"/>
              </a:rPr>
              <a:t>Testing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37988" y="745236"/>
            <a:ext cx="5832348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8052816" y="3279647"/>
            <a:ext cx="158750" cy="870585"/>
          </a:xfrm>
          <a:custGeom>
            <a:avLst/>
            <a:gdLst/>
            <a:ahLst/>
            <a:cxnLst/>
            <a:rect l="l" t="t" r="r" b="b"/>
            <a:pathLst>
              <a:path w="158750" h="870585">
                <a:moveTo>
                  <a:pt x="80390" y="0"/>
                </a:moveTo>
                <a:lnTo>
                  <a:pt x="48434" y="6060"/>
                </a:lnTo>
                <a:lnTo>
                  <a:pt x="22955" y="22669"/>
                </a:lnTo>
                <a:lnTo>
                  <a:pt x="6095" y="47470"/>
                </a:lnTo>
                <a:lnTo>
                  <a:pt x="0" y="78104"/>
                </a:lnTo>
                <a:lnTo>
                  <a:pt x="0" y="789813"/>
                </a:lnTo>
                <a:lnTo>
                  <a:pt x="6096" y="821769"/>
                </a:lnTo>
                <a:lnTo>
                  <a:pt x="22955" y="847248"/>
                </a:lnTo>
                <a:lnTo>
                  <a:pt x="48434" y="864107"/>
                </a:lnTo>
                <a:lnTo>
                  <a:pt x="80390" y="870203"/>
                </a:lnTo>
                <a:lnTo>
                  <a:pt x="111025" y="864107"/>
                </a:lnTo>
                <a:lnTo>
                  <a:pt x="135826" y="847248"/>
                </a:lnTo>
                <a:lnTo>
                  <a:pt x="152435" y="821769"/>
                </a:lnTo>
                <a:lnTo>
                  <a:pt x="158495" y="789813"/>
                </a:lnTo>
                <a:lnTo>
                  <a:pt x="158495" y="78104"/>
                </a:lnTo>
                <a:lnTo>
                  <a:pt x="152435" y="47470"/>
                </a:lnTo>
                <a:lnTo>
                  <a:pt x="135826" y="22669"/>
                </a:lnTo>
                <a:lnTo>
                  <a:pt x="111025" y="6060"/>
                </a:lnTo>
                <a:lnTo>
                  <a:pt x="80390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857231" y="5743955"/>
            <a:ext cx="871855" cy="160020"/>
          </a:xfrm>
          <a:custGeom>
            <a:avLst/>
            <a:gdLst/>
            <a:ahLst/>
            <a:cxnLst/>
            <a:rect l="l" t="t" r="r" b="b"/>
            <a:pathLst>
              <a:path w="871854" h="160020">
                <a:moveTo>
                  <a:pt x="791464" y="0"/>
                </a:moveTo>
                <a:lnTo>
                  <a:pt x="80264" y="0"/>
                </a:lnTo>
                <a:lnTo>
                  <a:pt x="49345" y="6072"/>
                </a:lnTo>
                <a:lnTo>
                  <a:pt x="23796" y="22860"/>
                </a:lnTo>
                <a:lnTo>
                  <a:pt x="6415" y="48220"/>
                </a:lnTo>
                <a:lnTo>
                  <a:pt x="0" y="80010"/>
                </a:lnTo>
                <a:lnTo>
                  <a:pt x="6415" y="110835"/>
                </a:lnTo>
                <a:lnTo>
                  <a:pt x="23796" y="136302"/>
                </a:lnTo>
                <a:lnTo>
                  <a:pt x="49345" y="153626"/>
                </a:lnTo>
                <a:lnTo>
                  <a:pt x="80264" y="160020"/>
                </a:lnTo>
                <a:lnTo>
                  <a:pt x="791464" y="160020"/>
                </a:lnTo>
                <a:lnTo>
                  <a:pt x="822382" y="153626"/>
                </a:lnTo>
                <a:lnTo>
                  <a:pt x="847931" y="136302"/>
                </a:lnTo>
                <a:lnTo>
                  <a:pt x="865312" y="110835"/>
                </a:lnTo>
                <a:lnTo>
                  <a:pt x="871727" y="80010"/>
                </a:lnTo>
                <a:lnTo>
                  <a:pt x="865312" y="48220"/>
                </a:lnTo>
                <a:lnTo>
                  <a:pt x="847931" y="22860"/>
                </a:lnTo>
                <a:lnTo>
                  <a:pt x="822382" y="6072"/>
                </a:lnTo>
                <a:lnTo>
                  <a:pt x="791464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27547" y="5743955"/>
            <a:ext cx="867410" cy="160020"/>
          </a:xfrm>
          <a:custGeom>
            <a:avLst/>
            <a:gdLst/>
            <a:ahLst/>
            <a:cxnLst/>
            <a:rect l="l" t="t" r="r" b="b"/>
            <a:pathLst>
              <a:path w="867410" h="160020">
                <a:moveTo>
                  <a:pt x="789304" y="0"/>
                </a:moveTo>
                <a:lnTo>
                  <a:pt x="80137" y="0"/>
                </a:lnTo>
                <a:lnTo>
                  <a:pt x="48273" y="6072"/>
                </a:lnTo>
                <a:lnTo>
                  <a:pt x="22875" y="22860"/>
                </a:lnTo>
                <a:lnTo>
                  <a:pt x="6074" y="48220"/>
                </a:lnTo>
                <a:lnTo>
                  <a:pt x="0" y="80010"/>
                </a:lnTo>
                <a:lnTo>
                  <a:pt x="6074" y="110835"/>
                </a:lnTo>
                <a:lnTo>
                  <a:pt x="22875" y="136302"/>
                </a:lnTo>
                <a:lnTo>
                  <a:pt x="48273" y="153626"/>
                </a:lnTo>
                <a:lnTo>
                  <a:pt x="80137" y="160020"/>
                </a:lnTo>
                <a:lnTo>
                  <a:pt x="789304" y="160020"/>
                </a:lnTo>
                <a:lnTo>
                  <a:pt x="819846" y="153626"/>
                </a:lnTo>
                <a:lnTo>
                  <a:pt x="844565" y="136302"/>
                </a:lnTo>
                <a:lnTo>
                  <a:pt x="861117" y="110835"/>
                </a:lnTo>
                <a:lnTo>
                  <a:pt x="867155" y="80010"/>
                </a:lnTo>
                <a:lnTo>
                  <a:pt x="861117" y="48220"/>
                </a:lnTo>
                <a:lnTo>
                  <a:pt x="844565" y="22860"/>
                </a:lnTo>
                <a:lnTo>
                  <a:pt x="819846" y="6072"/>
                </a:lnTo>
                <a:lnTo>
                  <a:pt x="789304" y="0"/>
                </a:lnTo>
                <a:close/>
              </a:path>
            </a:pathLst>
          </a:custGeom>
          <a:solidFill>
            <a:srgbClr val="4279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241535" y="3843528"/>
            <a:ext cx="662940" cy="661670"/>
          </a:xfrm>
          <a:custGeom>
            <a:avLst/>
            <a:gdLst/>
            <a:ahLst/>
            <a:cxnLst/>
            <a:rect l="l" t="t" r="r" b="b"/>
            <a:pathLst>
              <a:path w="662940" h="661670">
                <a:moveTo>
                  <a:pt x="582676" y="0"/>
                </a:moveTo>
                <a:lnTo>
                  <a:pt x="538134" y="12537"/>
                </a:lnTo>
                <a:lnTo>
                  <a:pt x="22987" y="524129"/>
                </a:lnTo>
                <a:lnTo>
                  <a:pt x="1645" y="564955"/>
                </a:lnTo>
                <a:lnTo>
                  <a:pt x="0" y="581279"/>
                </a:lnTo>
                <a:lnTo>
                  <a:pt x="1645" y="596622"/>
                </a:lnTo>
                <a:lnTo>
                  <a:pt x="22987" y="636270"/>
                </a:lnTo>
                <a:lnTo>
                  <a:pt x="64885" y="659737"/>
                </a:lnTo>
                <a:lnTo>
                  <a:pt x="80264" y="661416"/>
                </a:lnTo>
                <a:lnTo>
                  <a:pt x="95698" y="659737"/>
                </a:lnTo>
                <a:lnTo>
                  <a:pt x="137668" y="636270"/>
                </a:lnTo>
                <a:lnTo>
                  <a:pt x="639953" y="135000"/>
                </a:lnTo>
                <a:lnTo>
                  <a:pt x="661294" y="95460"/>
                </a:lnTo>
                <a:lnTo>
                  <a:pt x="662940" y="80137"/>
                </a:lnTo>
                <a:lnTo>
                  <a:pt x="661294" y="63793"/>
                </a:lnTo>
                <a:lnTo>
                  <a:pt x="639953" y="22860"/>
                </a:lnTo>
                <a:lnTo>
                  <a:pt x="598054" y="1321"/>
                </a:lnTo>
                <a:lnTo>
                  <a:pt x="582676" y="0"/>
                </a:lnTo>
                <a:close/>
              </a:path>
            </a:pathLst>
          </a:custGeom>
          <a:solidFill>
            <a:srgbClr val="E3B3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61176" y="3843528"/>
            <a:ext cx="661670" cy="661670"/>
          </a:xfrm>
          <a:custGeom>
            <a:avLst/>
            <a:gdLst/>
            <a:ahLst/>
            <a:cxnLst/>
            <a:rect l="l" t="t" r="r" b="b"/>
            <a:pathLst>
              <a:path w="661670" h="661670">
                <a:moveTo>
                  <a:pt x="80137" y="0"/>
                </a:moveTo>
                <a:lnTo>
                  <a:pt x="35667" y="12537"/>
                </a:lnTo>
                <a:lnTo>
                  <a:pt x="6286" y="48926"/>
                </a:lnTo>
                <a:lnTo>
                  <a:pt x="0" y="80137"/>
                </a:lnTo>
                <a:lnTo>
                  <a:pt x="1643" y="95460"/>
                </a:lnTo>
                <a:lnTo>
                  <a:pt x="22860" y="135000"/>
                </a:lnTo>
                <a:lnTo>
                  <a:pt x="524128" y="636270"/>
                </a:lnTo>
                <a:lnTo>
                  <a:pt x="565919" y="659737"/>
                </a:lnTo>
                <a:lnTo>
                  <a:pt x="581278" y="661416"/>
                </a:lnTo>
                <a:lnTo>
                  <a:pt x="596657" y="659737"/>
                </a:lnTo>
                <a:lnTo>
                  <a:pt x="638555" y="636270"/>
                </a:lnTo>
                <a:lnTo>
                  <a:pt x="659772" y="596622"/>
                </a:lnTo>
                <a:lnTo>
                  <a:pt x="661416" y="581279"/>
                </a:lnTo>
                <a:lnTo>
                  <a:pt x="659772" y="564955"/>
                </a:lnTo>
                <a:lnTo>
                  <a:pt x="638555" y="524129"/>
                </a:lnTo>
                <a:lnTo>
                  <a:pt x="137287" y="22860"/>
                </a:lnTo>
                <a:lnTo>
                  <a:pt x="95496" y="1321"/>
                </a:lnTo>
                <a:lnTo>
                  <a:pt x="80137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052429" y="5267705"/>
            <a:ext cx="3738879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0"/>
              </a:spcBef>
            </a:pP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Emulates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same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methods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attackers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would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use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375138" y="3413252"/>
            <a:ext cx="4292600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0"/>
              </a:spcBef>
            </a:pP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Uncovers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any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weaknesses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within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environment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42379" y="2361056"/>
            <a:ext cx="34455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Tries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exploit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94992" y="3374263"/>
            <a:ext cx="3728720" cy="6972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6985" algn="r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most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aggressive </a:t>
            </a:r>
            <a:r>
              <a:rPr sz="2200" spc="150" dirty="0">
                <a:solidFill>
                  <a:srgbClr val="3E3E3E"/>
                </a:solidFill>
                <a:latin typeface="Microsoft Sans Serif"/>
                <a:cs typeface="Microsoft Sans Serif"/>
              </a:rPr>
              <a:t>form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endParaRPr sz="220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  <a:spcBef>
                <a:spcPts val="15"/>
              </a:spcBef>
            </a:pP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testing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70100" y="5267705"/>
            <a:ext cx="3497579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018540" marR="5080" indent="-1005840">
              <a:lnSpc>
                <a:spcPct val="100499"/>
              </a:lnSpc>
              <a:spcBef>
                <a:spcPts val="80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Simulates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attack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0" dirty="0">
                <a:solidFill>
                  <a:srgbClr val="3E3E3E"/>
                </a:solidFill>
                <a:latin typeface="Microsoft Sans Serif"/>
                <a:cs typeface="Microsoft Sans Serif"/>
              </a:rPr>
              <a:t>from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malicious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outsider.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57188" y="4593335"/>
            <a:ext cx="3116580" cy="2225802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1903" y="306451"/>
            <a:ext cx="50907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latin typeface="Arial"/>
                <a:cs typeface="Arial"/>
              </a:rPr>
              <a:t>Types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80" dirty="0">
                <a:latin typeface="Arial"/>
                <a:cs typeface="Arial"/>
              </a:rPr>
              <a:t>of</a:t>
            </a:r>
            <a:r>
              <a:rPr spc="-50" dirty="0">
                <a:latin typeface="Arial"/>
                <a:cs typeface="Arial"/>
              </a:rPr>
              <a:t> </a:t>
            </a:r>
            <a:r>
              <a:rPr spc="114" dirty="0">
                <a:latin typeface="Arial"/>
                <a:cs typeface="Arial"/>
              </a:rPr>
              <a:t>Penetration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20" dirty="0">
                <a:latin typeface="Arial"/>
                <a:cs typeface="Arial"/>
              </a:rPr>
              <a:t>Testing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71771" y="737616"/>
            <a:ext cx="776325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13558" y="1649933"/>
            <a:ext cx="116605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latin typeface="Microsoft Sans Serif"/>
                <a:cs typeface="Microsoft Sans Serif"/>
              </a:rPr>
              <a:t>The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45" dirty="0">
                <a:latin typeface="Microsoft Sans Serif"/>
                <a:cs typeface="Microsoft Sans Serif"/>
              </a:rPr>
              <a:t>types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80" dirty="0">
                <a:latin typeface="Microsoft Sans Serif"/>
                <a:cs typeface="Microsoft Sans Serif"/>
              </a:rPr>
              <a:t>depend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spc="114" dirty="0">
                <a:latin typeface="Microsoft Sans Serif"/>
                <a:cs typeface="Microsoft Sans Serif"/>
              </a:rPr>
              <a:t>on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100" dirty="0">
                <a:latin typeface="Microsoft Sans Serif"/>
                <a:cs typeface="Microsoft Sans Serif"/>
              </a:rPr>
              <a:t>the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55" dirty="0">
                <a:latin typeface="Microsoft Sans Serif"/>
                <a:cs typeface="Microsoft Sans Serif"/>
              </a:rPr>
              <a:t>organization,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spc="55" dirty="0">
                <a:latin typeface="Microsoft Sans Serif"/>
                <a:cs typeface="Microsoft Sans Serif"/>
              </a:rPr>
              <a:t>its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45" dirty="0">
                <a:latin typeface="Microsoft Sans Serif"/>
                <a:cs typeface="Microsoft Sans Serif"/>
              </a:rPr>
              <a:t>security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30" dirty="0">
                <a:latin typeface="Microsoft Sans Serif"/>
                <a:cs typeface="Microsoft Sans Serif"/>
              </a:rPr>
              <a:t>objectives,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spc="75" dirty="0">
                <a:latin typeface="Microsoft Sans Serif"/>
                <a:cs typeface="Microsoft Sans Serif"/>
              </a:rPr>
              <a:t>and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spc="95" dirty="0">
                <a:latin typeface="Microsoft Sans Serif"/>
                <a:cs typeface="Microsoft Sans Serif"/>
              </a:rPr>
              <a:t>the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spc="75" dirty="0">
                <a:latin typeface="Microsoft Sans Serif"/>
                <a:cs typeface="Microsoft Sans Serif"/>
              </a:rPr>
              <a:t>management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spc="5" dirty="0">
                <a:latin typeface="Microsoft Sans Serif"/>
                <a:cs typeface="Microsoft Sans Serif"/>
              </a:rPr>
              <a:t>goals.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82495" y="1514855"/>
            <a:ext cx="12943840" cy="699770"/>
          </a:xfrm>
          <a:custGeom>
            <a:avLst/>
            <a:gdLst/>
            <a:ahLst/>
            <a:cxnLst/>
            <a:rect l="l" t="t" r="r" b="b"/>
            <a:pathLst>
              <a:path w="12943840" h="699769">
                <a:moveTo>
                  <a:pt x="0" y="116586"/>
                </a:moveTo>
                <a:lnTo>
                  <a:pt x="9161" y="71205"/>
                </a:lnTo>
                <a:lnTo>
                  <a:pt x="34147" y="34147"/>
                </a:lnTo>
                <a:lnTo>
                  <a:pt x="71205" y="9161"/>
                </a:lnTo>
                <a:lnTo>
                  <a:pt x="116586" y="0"/>
                </a:lnTo>
                <a:lnTo>
                  <a:pt x="12826746" y="0"/>
                </a:lnTo>
                <a:lnTo>
                  <a:pt x="12872126" y="9161"/>
                </a:lnTo>
                <a:lnTo>
                  <a:pt x="12909184" y="34147"/>
                </a:lnTo>
                <a:lnTo>
                  <a:pt x="12934170" y="71205"/>
                </a:lnTo>
                <a:lnTo>
                  <a:pt x="12943332" y="116586"/>
                </a:lnTo>
                <a:lnTo>
                  <a:pt x="12943332" y="582929"/>
                </a:lnTo>
                <a:lnTo>
                  <a:pt x="12934170" y="628310"/>
                </a:lnTo>
                <a:lnTo>
                  <a:pt x="12909184" y="665368"/>
                </a:lnTo>
                <a:lnTo>
                  <a:pt x="12872126" y="690354"/>
                </a:lnTo>
                <a:lnTo>
                  <a:pt x="12826746" y="699516"/>
                </a:lnTo>
                <a:lnTo>
                  <a:pt x="116586" y="699516"/>
                </a:lnTo>
                <a:lnTo>
                  <a:pt x="71205" y="690354"/>
                </a:lnTo>
                <a:lnTo>
                  <a:pt x="34147" y="665368"/>
                </a:lnTo>
                <a:lnTo>
                  <a:pt x="9161" y="628310"/>
                </a:lnTo>
                <a:lnTo>
                  <a:pt x="0" y="582929"/>
                </a:lnTo>
                <a:lnTo>
                  <a:pt x="0" y="116586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15611" y="3270503"/>
            <a:ext cx="7223759" cy="4242816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1903" y="306451"/>
            <a:ext cx="50907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latin typeface="Arial"/>
                <a:cs typeface="Arial"/>
              </a:rPr>
              <a:t>Types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80" dirty="0">
                <a:latin typeface="Arial"/>
                <a:cs typeface="Arial"/>
              </a:rPr>
              <a:t>of</a:t>
            </a:r>
            <a:r>
              <a:rPr spc="-50" dirty="0">
                <a:latin typeface="Arial"/>
                <a:cs typeface="Arial"/>
              </a:rPr>
              <a:t> </a:t>
            </a:r>
            <a:r>
              <a:rPr spc="114" dirty="0">
                <a:latin typeface="Arial"/>
                <a:cs typeface="Arial"/>
              </a:rPr>
              <a:t>Penetration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20" dirty="0">
                <a:latin typeface="Arial"/>
                <a:cs typeface="Arial"/>
              </a:rPr>
              <a:t>Testing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71771" y="737616"/>
            <a:ext cx="776325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83027" y="1648409"/>
            <a:ext cx="11568430" cy="696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black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box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testing,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tester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has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no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knowledge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internal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design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features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endParaRPr sz="2200">
              <a:latin typeface="Microsoft Sans Serif"/>
              <a:cs typeface="Microsoft Sans Serif"/>
            </a:endParaRPr>
          </a:p>
          <a:p>
            <a:pPr marL="635" algn="ctr">
              <a:lnSpc>
                <a:spcPct val="100000"/>
              </a:lnSpc>
              <a:spcBef>
                <a:spcPts val="5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system.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simulates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external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attacker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best.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82495" y="1543811"/>
            <a:ext cx="12943840" cy="929640"/>
          </a:xfrm>
          <a:custGeom>
            <a:avLst/>
            <a:gdLst/>
            <a:ahLst/>
            <a:cxnLst/>
            <a:rect l="l" t="t" r="r" b="b"/>
            <a:pathLst>
              <a:path w="12943840" h="929639">
                <a:moveTo>
                  <a:pt x="0" y="154940"/>
                </a:moveTo>
                <a:lnTo>
                  <a:pt x="7896" y="105956"/>
                </a:lnTo>
                <a:lnTo>
                  <a:pt x="29886" y="63422"/>
                </a:lnTo>
                <a:lnTo>
                  <a:pt x="63422" y="29886"/>
                </a:lnTo>
                <a:lnTo>
                  <a:pt x="105956" y="7896"/>
                </a:lnTo>
                <a:lnTo>
                  <a:pt x="154940" y="0"/>
                </a:lnTo>
                <a:lnTo>
                  <a:pt x="12788392" y="0"/>
                </a:lnTo>
                <a:lnTo>
                  <a:pt x="12837375" y="7896"/>
                </a:lnTo>
                <a:lnTo>
                  <a:pt x="12879909" y="29886"/>
                </a:lnTo>
                <a:lnTo>
                  <a:pt x="12913445" y="63422"/>
                </a:lnTo>
                <a:lnTo>
                  <a:pt x="12935435" y="105956"/>
                </a:lnTo>
                <a:lnTo>
                  <a:pt x="12943332" y="154940"/>
                </a:lnTo>
                <a:lnTo>
                  <a:pt x="12943332" y="774700"/>
                </a:lnTo>
                <a:lnTo>
                  <a:pt x="12935435" y="823683"/>
                </a:lnTo>
                <a:lnTo>
                  <a:pt x="12913445" y="866217"/>
                </a:lnTo>
                <a:lnTo>
                  <a:pt x="12879909" y="899753"/>
                </a:lnTo>
                <a:lnTo>
                  <a:pt x="12837375" y="921743"/>
                </a:lnTo>
                <a:lnTo>
                  <a:pt x="12788392" y="929640"/>
                </a:lnTo>
                <a:lnTo>
                  <a:pt x="154940" y="929640"/>
                </a:lnTo>
                <a:lnTo>
                  <a:pt x="105956" y="921743"/>
                </a:lnTo>
                <a:lnTo>
                  <a:pt x="63422" y="899753"/>
                </a:lnTo>
                <a:lnTo>
                  <a:pt x="29886" y="866217"/>
                </a:lnTo>
                <a:lnTo>
                  <a:pt x="7896" y="823683"/>
                </a:lnTo>
                <a:lnTo>
                  <a:pt x="0" y="774700"/>
                </a:lnTo>
                <a:lnTo>
                  <a:pt x="0" y="154940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25340" y="3332950"/>
            <a:ext cx="7005827" cy="4672965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1903" y="306451"/>
            <a:ext cx="50907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latin typeface="Arial"/>
                <a:cs typeface="Arial"/>
              </a:rPr>
              <a:t>Types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80" dirty="0">
                <a:latin typeface="Arial"/>
                <a:cs typeface="Arial"/>
              </a:rPr>
              <a:t>of</a:t>
            </a:r>
            <a:r>
              <a:rPr spc="-50" dirty="0">
                <a:latin typeface="Arial"/>
                <a:cs typeface="Arial"/>
              </a:rPr>
              <a:t> </a:t>
            </a:r>
            <a:r>
              <a:rPr spc="114" dirty="0">
                <a:latin typeface="Arial"/>
                <a:cs typeface="Arial"/>
              </a:rPr>
              <a:t>Penetration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20" dirty="0">
                <a:latin typeface="Arial"/>
                <a:cs typeface="Arial"/>
              </a:rPr>
              <a:t>Testing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71771" y="737616"/>
            <a:ext cx="776325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06600" y="1648409"/>
            <a:ext cx="12320270" cy="10318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In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white box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testing,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tester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has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complete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knowledge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internal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system,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it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may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yield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more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complete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result,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Microsoft Sans Serif"/>
                <a:cs typeface="Microsoft Sans Serif"/>
              </a:rPr>
              <a:t>but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may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not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representative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external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hacker.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may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a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good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indicator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internal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type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82495" y="1543811"/>
            <a:ext cx="12943840" cy="1369060"/>
          </a:xfrm>
          <a:custGeom>
            <a:avLst/>
            <a:gdLst/>
            <a:ahLst/>
            <a:cxnLst/>
            <a:rect l="l" t="t" r="r" b="b"/>
            <a:pathLst>
              <a:path w="12943840" h="1369060">
                <a:moveTo>
                  <a:pt x="0" y="228092"/>
                </a:moveTo>
                <a:lnTo>
                  <a:pt x="4633" y="182119"/>
                </a:lnTo>
                <a:lnTo>
                  <a:pt x="17922" y="139303"/>
                </a:lnTo>
                <a:lnTo>
                  <a:pt x="38951" y="100558"/>
                </a:lnTo>
                <a:lnTo>
                  <a:pt x="66801" y="66802"/>
                </a:lnTo>
                <a:lnTo>
                  <a:pt x="100558" y="38951"/>
                </a:lnTo>
                <a:lnTo>
                  <a:pt x="139303" y="17922"/>
                </a:lnTo>
                <a:lnTo>
                  <a:pt x="182119" y="4633"/>
                </a:lnTo>
                <a:lnTo>
                  <a:pt x="228092" y="0"/>
                </a:lnTo>
                <a:lnTo>
                  <a:pt x="12715240" y="0"/>
                </a:lnTo>
                <a:lnTo>
                  <a:pt x="12761212" y="4633"/>
                </a:lnTo>
                <a:lnTo>
                  <a:pt x="12804028" y="17922"/>
                </a:lnTo>
                <a:lnTo>
                  <a:pt x="12842773" y="38951"/>
                </a:lnTo>
                <a:lnTo>
                  <a:pt x="12876530" y="66801"/>
                </a:lnTo>
                <a:lnTo>
                  <a:pt x="12904380" y="100558"/>
                </a:lnTo>
                <a:lnTo>
                  <a:pt x="12925409" y="139303"/>
                </a:lnTo>
                <a:lnTo>
                  <a:pt x="12938698" y="182119"/>
                </a:lnTo>
                <a:lnTo>
                  <a:pt x="12943332" y="228092"/>
                </a:lnTo>
                <a:lnTo>
                  <a:pt x="12943332" y="1140460"/>
                </a:lnTo>
                <a:lnTo>
                  <a:pt x="12938698" y="1186432"/>
                </a:lnTo>
                <a:lnTo>
                  <a:pt x="12925409" y="1229248"/>
                </a:lnTo>
                <a:lnTo>
                  <a:pt x="12904380" y="1267993"/>
                </a:lnTo>
                <a:lnTo>
                  <a:pt x="12876529" y="1301750"/>
                </a:lnTo>
                <a:lnTo>
                  <a:pt x="12842773" y="1329600"/>
                </a:lnTo>
                <a:lnTo>
                  <a:pt x="12804028" y="1350629"/>
                </a:lnTo>
                <a:lnTo>
                  <a:pt x="12761212" y="1363918"/>
                </a:lnTo>
                <a:lnTo>
                  <a:pt x="12715240" y="1368552"/>
                </a:lnTo>
                <a:lnTo>
                  <a:pt x="228092" y="1368552"/>
                </a:lnTo>
                <a:lnTo>
                  <a:pt x="182119" y="1363918"/>
                </a:lnTo>
                <a:lnTo>
                  <a:pt x="139303" y="1350629"/>
                </a:lnTo>
                <a:lnTo>
                  <a:pt x="100558" y="1329600"/>
                </a:lnTo>
                <a:lnTo>
                  <a:pt x="66801" y="1301750"/>
                </a:lnTo>
                <a:lnTo>
                  <a:pt x="38951" y="1267993"/>
                </a:lnTo>
                <a:lnTo>
                  <a:pt x="17922" y="1229248"/>
                </a:lnTo>
                <a:lnTo>
                  <a:pt x="4633" y="1186432"/>
                </a:lnTo>
                <a:lnTo>
                  <a:pt x="0" y="1140460"/>
                </a:lnTo>
                <a:lnTo>
                  <a:pt x="0" y="228092"/>
                </a:lnTo>
                <a:close/>
              </a:path>
            </a:pathLst>
          </a:custGeom>
          <a:ln w="12191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64379" y="3755148"/>
            <a:ext cx="7470648" cy="447624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15581" y="304622"/>
            <a:ext cx="1628139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75" dirty="0"/>
              <a:t>C</a:t>
            </a:r>
            <a:r>
              <a:rPr spc="-175" dirty="0"/>
              <a:t>I</a:t>
            </a:r>
            <a:r>
              <a:rPr spc="-235" dirty="0"/>
              <a:t>A</a:t>
            </a:r>
            <a:r>
              <a:rPr spc="-120" dirty="0"/>
              <a:t> </a:t>
            </a:r>
            <a:r>
              <a:rPr spc="-5" dirty="0"/>
              <a:t>Tri</a:t>
            </a:r>
            <a:r>
              <a:rPr spc="10" dirty="0"/>
              <a:t>a</a:t>
            </a:r>
            <a:r>
              <a:rPr spc="15" dirty="0"/>
              <a:t>d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83096" y="771144"/>
            <a:ext cx="3291840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593335" y="1737360"/>
            <a:ext cx="11342370" cy="5828030"/>
            <a:chOff x="4593335" y="1737360"/>
            <a:chExt cx="11342370" cy="582803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93335" y="1737360"/>
              <a:ext cx="6821423" cy="582777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164316" y="5233416"/>
              <a:ext cx="4758690" cy="1450975"/>
            </a:xfrm>
            <a:custGeom>
              <a:avLst/>
              <a:gdLst/>
              <a:ahLst/>
              <a:cxnLst/>
              <a:rect l="l" t="t" r="r" b="b"/>
              <a:pathLst>
                <a:path w="4758690" h="1450975">
                  <a:moveTo>
                    <a:pt x="4758435" y="0"/>
                  </a:moveTo>
                  <a:lnTo>
                    <a:pt x="1021587" y="0"/>
                  </a:lnTo>
                  <a:lnTo>
                    <a:pt x="1021587" y="241808"/>
                  </a:lnTo>
                  <a:lnTo>
                    <a:pt x="0" y="55245"/>
                  </a:lnTo>
                  <a:lnTo>
                    <a:pt x="1021587" y="604520"/>
                  </a:lnTo>
                  <a:lnTo>
                    <a:pt x="1021587" y="1450848"/>
                  </a:lnTo>
                  <a:lnTo>
                    <a:pt x="4758435" y="1450848"/>
                  </a:lnTo>
                  <a:lnTo>
                    <a:pt x="4758435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164316" y="5233416"/>
              <a:ext cx="4758690" cy="1450975"/>
            </a:xfrm>
            <a:custGeom>
              <a:avLst/>
              <a:gdLst/>
              <a:ahLst/>
              <a:cxnLst/>
              <a:rect l="l" t="t" r="r" b="b"/>
              <a:pathLst>
                <a:path w="4758690" h="1450975">
                  <a:moveTo>
                    <a:pt x="1021587" y="0"/>
                  </a:moveTo>
                  <a:lnTo>
                    <a:pt x="1644395" y="0"/>
                  </a:lnTo>
                  <a:lnTo>
                    <a:pt x="2578607" y="0"/>
                  </a:lnTo>
                  <a:lnTo>
                    <a:pt x="4758435" y="0"/>
                  </a:lnTo>
                  <a:lnTo>
                    <a:pt x="4758435" y="241808"/>
                  </a:lnTo>
                  <a:lnTo>
                    <a:pt x="4758435" y="604520"/>
                  </a:lnTo>
                  <a:lnTo>
                    <a:pt x="4758435" y="1450848"/>
                  </a:lnTo>
                  <a:lnTo>
                    <a:pt x="2578607" y="1450848"/>
                  </a:lnTo>
                  <a:lnTo>
                    <a:pt x="1644395" y="1450848"/>
                  </a:lnTo>
                  <a:lnTo>
                    <a:pt x="1021587" y="1450848"/>
                  </a:lnTo>
                  <a:lnTo>
                    <a:pt x="1021587" y="604520"/>
                  </a:lnTo>
                  <a:lnTo>
                    <a:pt x="0" y="55245"/>
                  </a:lnTo>
                  <a:lnTo>
                    <a:pt x="1021587" y="241808"/>
                  </a:lnTo>
                  <a:lnTo>
                    <a:pt x="1021587" y="0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2560554" y="5594985"/>
            <a:ext cx="3000375" cy="700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940">
              <a:lnSpc>
                <a:spcPct val="100000"/>
              </a:lnSpc>
              <a:spcBef>
                <a:spcPts val="105"/>
              </a:spcBef>
            </a:pPr>
            <a:r>
              <a:rPr sz="2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Authorized</a:t>
            </a:r>
            <a:r>
              <a:rPr sz="22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parties</a:t>
            </a:r>
            <a:r>
              <a:rPr sz="2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access</a:t>
            </a:r>
            <a:r>
              <a:rPr sz="2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information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1903" y="306451"/>
            <a:ext cx="50907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latin typeface="Arial"/>
                <a:cs typeface="Arial"/>
              </a:rPr>
              <a:t>Types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80" dirty="0">
                <a:latin typeface="Arial"/>
                <a:cs typeface="Arial"/>
              </a:rPr>
              <a:t>of</a:t>
            </a:r>
            <a:r>
              <a:rPr spc="-50" dirty="0">
                <a:latin typeface="Arial"/>
                <a:cs typeface="Arial"/>
              </a:rPr>
              <a:t> </a:t>
            </a:r>
            <a:r>
              <a:rPr spc="114" dirty="0">
                <a:latin typeface="Arial"/>
                <a:cs typeface="Arial"/>
              </a:rPr>
              <a:t>Penetration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20" dirty="0">
                <a:latin typeface="Arial"/>
                <a:cs typeface="Arial"/>
              </a:rPr>
              <a:t>Testing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71771" y="737616"/>
            <a:ext cx="776325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802127" y="1648409"/>
            <a:ext cx="107302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grey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box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testing,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some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information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about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internal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working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given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tester.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82495" y="1452372"/>
            <a:ext cx="12943840" cy="934719"/>
          </a:xfrm>
          <a:custGeom>
            <a:avLst/>
            <a:gdLst/>
            <a:ahLst/>
            <a:cxnLst/>
            <a:rect l="l" t="t" r="r" b="b"/>
            <a:pathLst>
              <a:path w="12943840" h="934719">
                <a:moveTo>
                  <a:pt x="0" y="155701"/>
                </a:moveTo>
                <a:lnTo>
                  <a:pt x="7939" y="106493"/>
                </a:lnTo>
                <a:lnTo>
                  <a:pt x="30045" y="63751"/>
                </a:lnTo>
                <a:lnTo>
                  <a:pt x="63751" y="30045"/>
                </a:lnTo>
                <a:lnTo>
                  <a:pt x="106493" y="7939"/>
                </a:lnTo>
                <a:lnTo>
                  <a:pt x="155702" y="0"/>
                </a:lnTo>
                <a:lnTo>
                  <a:pt x="12787630" y="0"/>
                </a:lnTo>
                <a:lnTo>
                  <a:pt x="12836838" y="7939"/>
                </a:lnTo>
                <a:lnTo>
                  <a:pt x="12879580" y="30045"/>
                </a:lnTo>
                <a:lnTo>
                  <a:pt x="12913286" y="63751"/>
                </a:lnTo>
                <a:lnTo>
                  <a:pt x="12935392" y="106493"/>
                </a:lnTo>
                <a:lnTo>
                  <a:pt x="12943332" y="155701"/>
                </a:lnTo>
                <a:lnTo>
                  <a:pt x="12943332" y="778509"/>
                </a:lnTo>
                <a:lnTo>
                  <a:pt x="12935392" y="827718"/>
                </a:lnTo>
                <a:lnTo>
                  <a:pt x="12913286" y="870460"/>
                </a:lnTo>
                <a:lnTo>
                  <a:pt x="12879580" y="904166"/>
                </a:lnTo>
                <a:lnTo>
                  <a:pt x="12836838" y="926272"/>
                </a:lnTo>
                <a:lnTo>
                  <a:pt x="12787630" y="934211"/>
                </a:lnTo>
                <a:lnTo>
                  <a:pt x="155702" y="934211"/>
                </a:lnTo>
                <a:lnTo>
                  <a:pt x="106493" y="926272"/>
                </a:lnTo>
                <a:lnTo>
                  <a:pt x="63751" y="904166"/>
                </a:lnTo>
                <a:lnTo>
                  <a:pt x="30045" y="870460"/>
                </a:lnTo>
                <a:lnTo>
                  <a:pt x="7939" y="827718"/>
                </a:lnTo>
                <a:lnTo>
                  <a:pt x="0" y="778509"/>
                </a:lnTo>
                <a:lnTo>
                  <a:pt x="0" y="155701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080750" y="4370273"/>
            <a:ext cx="3658870" cy="1304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3540" indent="-343535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Font typeface="Arial MT"/>
              <a:buChar char="•"/>
              <a:tabLst>
                <a:tab pos="383540" algn="l"/>
                <a:tab pos="384175" algn="l"/>
              </a:tabLst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Helps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guide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tester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tactics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4200">
              <a:latin typeface="Microsoft Sans Serif"/>
              <a:cs typeface="Microsoft Sans Serif"/>
            </a:endParaRPr>
          </a:p>
          <a:p>
            <a:pPr marL="355600" indent="-343535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Mitigates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risks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29483" y="2919983"/>
            <a:ext cx="7344156" cy="4898517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76466" y="4131945"/>
            <a:ext cx="27070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0" dirty="0">
                <a:solidFill>
                  <a:srgbClr val="FFFFFF"/>
                </a:solidFill>
                <a:latin typeface="Arial"/>
                <a:cs typeface="Arial"/>
              </a:rPr>
              <a:t>Security</a:t>
            </a:r>
            <a:r>
              <a:rPr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45" dirty="0">
                <a:solidFill>
                  <a:srgbClr val="FFFFFF"/>
                </a:solidFill>
                <a:latin typeface="Arial"/>
                <a:cs typeface="Arial"/>
              </a:rPr>
              <a:t>Audits</a:t>
            </a: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75195" y="306451"/>
            <a:ext cx="27070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0" dirty="0">
                <a:latin typeface="Arial"/>
                <a:cs typeface="Arial"/>
              </a:rPr>
              <a:t>Security</a:t>
            </a:r>
            <a:r>
              <a:rPr spc="-120" dirty="0">
                <a:latin typeface="Arial"/>
                <a:cs typeface="Arial"/>
              </a:rPr>
              <a:t> </a:t>
            </a:r>
            <a:r>
              <a:rPr spc="45" dirty="0">
                <a:latin typeface="Arial"/>
                <a:cs typeface="Arial"/>
              </a:rPr>
              <a:t>Audits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3955" y="737616"/>
            <a:ext cx="4820411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703067" y="1480565"/>
            <a:ext cx="1092454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33370" marR="5080" indent="-2821305">
              <a:lnSpc>
                <a:spcPct val="100000"/>
              </a:lnSpc>
              <a:spcBef>
                <a:spcPts val="95"/>
              </a:spcBef>
            </a:pP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These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systematic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 evaluations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performed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purpose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demonstrating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effectiveness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controls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third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party.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82495" y="1376172"/>
            <a:ext cx="12943840" cy="934719"/>
          </a:xfrm>
          <a:custGeom>
            <a:avLst/>
            <a:gdLst/>
            <a:ahLst/>
            <a:cxnLst/>
            <a:rect l="l" t="t" r="r" b="b"/>
            <a:pathLst>
              <a:path w="12943840" h="934719">
                <a:moveTo>
                  <a:pt x="0" y="155701"/>
                </a:moveTo>
                <a:lnTo>
                  <a:pt x="7939" y="106493"/>
                </a:lnTo>
                <a:lnTo>
                  <a:pt x="30045" y="63751"/>
                </a:lnTo>
                <a:lnTo>
                  <a:pt x="63751" y="30045"/>
                </a:lnTo>
                <a:lnTo>
                  <a:pt x="106493" y="7939"/>
                </a:lnTo>
                <a:lnTo>
                  <a:pt x="155702" y="0"/>
                </a:lnTo>
                <a:lnTo>
                  <a:pt x="12787630" y="0"/>
                </a:lnTo>
                <a:lnTo>
                  <a:pt x="12836838" y="7939"/>
                </a:lnTo>
                <a:lnTo>
                  <a:pt x="12879580" y="30045"/>
                </a:lnTo>
                <a:lnTo>
                  <a:pt x="12913286" y="63751"/>
                </a:lnTo>
                <a:lnTo>
                  <a:pt x="12935392" y="106493"/>
                </a:lnTo>
                <a:lnTo>
                  <a:pt x="12943332" y="155701"/>
                </a:lnTo>
                <a:lnTo>
                  <a:pt x="12943332" y="778509"/>
                </a:lnTo>
                <a:lnTo>
                  <a:pt x="12935392" y="827718"/>
                </a:lnTo>
                <a:lnTo>
                  <a:pt x="12913286" y="870460"/>
                </a:lnTo>
                <a:lnTo>
                  <a:pt x="12879580" y="904166"/>
                </a:lnTo>
                <a:lnTo>
                  <a:pt x="12836838" y="926272"/>
                </a:lnTo>
                <a:lnTo>
                  <a:pt x="12787630" y="934211"/>
                </a:lnTo>
                <a:lnTo>
                  <a:pt x="155702" y="934211"/>
                </a:lnTo>
                <a:lnTo>
                  <a:pt x="106493" y="926272"/>
                </a:lnTo>
                <a:lnTo>
                  <a:pt x="63751" y="904166"/>
                </a:lnTo>
                <a:lnTo>
                  <a:pt x="30045" y="870460"/>
                </a:lnTo>
                <a:lnTo>
                  <a:pt x="7939" y="827718"/>
                </a:lnTo>
                <a:lnTo>
                  <a:pt x="0" y="778509"/>
                </a:lnTo>
                <a:lnTo>
                  <a:pt x="0" y="155701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7488" y="3083051"/>
            <a:ext cx="6242304" cy="46863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75195" y="306451"/>
            <a:ext cx="27070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0" dirty="0">
                <a:latin typeface="Arial"/>
                <a:cs typeface="Arial"/>
              </a:rPr>
              <a:t>Security</a:t>
            </a:r>
            <a:r>
              <a:rPr spc="-120" dirty="0">
                <a:latin typeface="Arial"/>
                <a:cs typeface="Arial"/>
              </a:rPr>
              <a:t> </a:t>
            </a:r>
            <a:r>
              <a:rPr spc="45" dirty="0">
                <a:latin typeface="Arial"/>
                <a:cs typeface="Arial"/>
              </a:rPr>
              <a:t>Audits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3955" y="737616"/>
            <a:ext cx="4820411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64739" y="1480565"/>
            <a:ext cx="1105217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246245" marR="5080" indent="-423418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performed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independent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auditors.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Auditors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provide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unbiased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view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state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controls.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82495" y="1376172"/>
            <a:ext cx="12943840" cy="934719"/>
          </a:xfrm>
          <a:custGeom>
            <a:avLst/>
            <a:gdLst/>
            <a:ahLst/>
            <a:cxnLst/>
            <a:rect l="l" t="t" r="r" b="b"/>
            <a:pathLst>
              <a:path w="12943840" h="934719">
                <a:moveTo>
                  <a:pt x="0" y="155701"/>
                </a:moveTo>
                <a:lnTo>
                  <a:pt x="7939" y="106493"/>
                </a:lnTo>
                <a:lnTo>
                  <a:pt x="30045" y="63751"/>
                </a:lnTo>
                <a:lnTo>
                  <a:pt x="63751" y="30045"/>
                </a:lnTo>
                <a:lnTo>
                  <a:pt x="106493" y="7939"/>
                </a:lnTo>
                <a:lnTo>
                  <a:pt x="155702" y="0"/>
                </a:lnTo>
                <a:lnTo>
                  <a:pt x="12787630" y="0"/>
                </a:lnTo>
                <a:lnTo>
                  <a:pt x="12836838" y="7939"/>
                </a:lnTo>
                <a:lnTo>
                  <a:pt x="12879580" y="30045"/>
                </a:lnTo>
                <a:lnTo>
                  <a:pt x="12913286" y="63751"/>
                </a:lnTo>
                <a:lnTo>
                  <a:pt x="12935392" y="106493"/>
                </a:lnTo>
                <a:lnTo>
                  <a:pt x="12943332" y="155701"/>
                </a:lnTo>
                <a:lnTo>
                  <a:pt x="12943332" y="778509"/>
                </a:lnTo>
                <a:lnTo>
                  <a:pt x="12935392" y="827718"/>
                </a:lnTo>
                <a:lnTo>
                  <a:pt x="12913286" y="870460"/>
                </a:lnTo>
                <a:lnTo>
                  <a:pt x="12879580" y="904166"/>
                </a:lnTo>
                <a:lnTo>
                  <a:pt x="12836838" y="926272"/>
                </a:lnTo>
                <a:lnTo>
                  <a:pt x="12787630" y="934211"/>
                </a:lnTo>
                <a:lnTo>
                  <a:pt x="155702" y="934211"/>
                </a:lnTo>
                <a:lnTo>
                  <a:pt x="106493" y="926272"/>
                </a:lnTo>
                <a:lnTo>
                  <a:pt x="63751" y="904166"/>
                </a:lnTo>
                <a:lnTo>
                  <a:pt x="30045" y="870460"/>
                </a:lnTo>
                <a:lnTo>
                  <a:pt x="7939" y="827718"/>
                </a:lnTo>
                <a:lnTo>
                  <a:pt x="0" y="778509"/>
                </a:lnTo>
                <a:lnTo>
                  <a:pt x="0" y="155701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24855" y="2953511"/>
            <a:ext cx="5657088" cy="5657088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94908" y="306451"/>
            <a:ext cx="42678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latin typeface="Arial"/>
                <a:cs typeface="Arial"/>
              </a:rPr>
              <a:t>Types</a:t>
            </a:r>
            <a:r>
              <a:rPr spc="-75" dirty="0">
                <a:latin typeface="Arial"/>
                <a:cs typeface="Arial"/>
              </a:rPr>
              <a:t> </a:t>
            </a:r>
            <a:r>
              <a:rPr spc="80" dirty="0">
                <a:latin typeface="Arial"/>
                <a:cs typeface="Arial"/>
              </a:rPr>
              <a:t>of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40" dirty="0">
                <a:latin typeface="Arial"/>
                <a:cs typeface="Arial"/>
              </a:rPr>
              <a:t>Security</a:t>
            </a:r>
            <a:r>
              <a:rPr spc="-80" dirty="0">
                <a:latin typeface="Arial"/>
                <a:cs typeface="Arial"/>
              </a:rPr>
              <a:t> </a:t>
            </a:r>
            <a:r>
              <a:rPr spc="45" dirty="0">
                <a:latin typeface="Arial"/>
                <a:cs typeface="Arial"/>
              </a:rPr>
              <a:t>Audits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5340" y="737616"/>
            <a:ext cx="7057644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30579" y="4961635"/>
            <a:ext cx="5476240" cy="148844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41300" marR="197485" indent="-229235">
              <a:lnSpc>
                <a:spcPct val="100800"/>
              </a:lnSpc>
              <a:spcBef>
                <a:spcPts val="75"/>
              </a:spcBef>
              <a:buSzPct val="87500"/>
              <a:buFont typeface="Arial MT"/>
              <a:buChar char="•"/>
              <a:tabLst>
                <a:tab pos="240665" algn="l"/>
                <a:tab pos="241935" algn="l"/>
              </a:tabLst>
            </a:pPr>
            <a:r>
              <a:rPr sz="2400" spc="90" dirty="0">
                <a:latin typeface="Microsoft Sans Serif"/>
                <a:cs typeface="Microsoft Sans Serif"/>
              </a:rPr>
              <a:t>It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is</a:t>
            </a:r>
            <a:r>
              <a:rPr sz="2400" spc="-10" dirty="0">
                <a:latin typeface="Microsoft Sans Serif"/>
                <a:cs typeface="Microsoft Sans Serif"/>
              </a:rPr>
              <a:t> </a:t>
            </a:r>
            <a:r>
              <a:rPr sz="2400" spc="125" dirty="0">
                <a:latin typeface="Microsoft Sans Serif"/>
                <a:cs typeface="Microsoft Sans Serif"/>
              </a:rPr>
              <a:t>performed</a:t>
            </a:r>
            <a:r>
              <a:rPr sz="2400" spc="-20" dirty="0">
                <a:latin typeface="Microsoft Sans Serif"/>
                <a:cs typeface="Microsoft Sans Serif"/>
              </a:rPr>
              <a:t> </a:t>
            </a:r>
            <a:r>
              <a:rPr sz="2400" spc="75" dirty="0">
                <a:latin typeface="Microsoft Sans Serif"/>
                <a:cs typeface="Microsoft Sans Serif"/>
              </a:rPr>
              <a:t>by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spc="65" dirty="0">
                <a:latin typeface="Microsoft Sans Serif"/>
                <a:cs typeface="Microsoft Sans Serif"/>
              </a:rPr>
              <a:t>an</a:t>
            </a:r>
            <a:r>
              <a:rPr sz="2400" spc="-20" dirty="0">
                <a:latin typeface="Microsoft Sans Serif"/>
                <a:cs typeface="Microsoft Sans Serif"/>
              </a:rPr>
              <a:t> </a:t>
            </a:r>
            <a:r>
              <a:rPr sz="2400" spc="25" dirty="0">
                <a:latin typeface="Microsoft Sans Serif"/>
                <a:cs typeface="Microsoft Sans Serif"/>
              </a:rPr>
              <a:t>organization</a:t>
            </a:r>
            <a:r>
              <a:rPr sz="2400" spc="25" dirty="0">
                <a:latin typeface="Trebuchet MS"/>
                <a:cs typeface="Trebuchet MS"/>
              </a:rPr>
              <a:t>’</a:t>
            </a:r>
            <a:r>
              <a:rPr sz="2400" spc="25" dirty="0">
                <a:latin typeface="Microsoft Sans Serif"/>
                <a:cs typeface="Microsoft Sans Serif"/>
              </a:rPr>
              <a:t>s </a:t>
            </a:r>
            <a:r>
              <a:rPr sz="2400" spc="-620" dirty="0">
                <a:latin typeface="Microsoft Sans Serif"/>
                <a:cs typeface="Microsoft Sans Serif"/>
              </a:rPr>
              <a:t> </a:t>
            </a:r>
            <a:r>
              <a:rPr sz="2400" spc="90" dirty="0">
                <a:latin typeface="Microsoft Sans Serif"/>
                <a:cs typeface="Microsoft Sans Serif"/>
              </a:rPr>
              <a:t>internal</a:t>
            </a:r>
            <a:r>
              <a:rPr sz="2400" spc="-20" dirty="0">
                <a:latin typeface="Microsoft Sans Serif"/>
                <a:cs typeface="Microsoft Sans Serif"/>
              </a:rPr>
              <a:t> </a:t>
            </a:r>
            <a:r>
              <a:rPr sz="2400" spc="60" dirty="0">
                <a:latin typeface="Microsoft Sans Serif"/>
                <a:cs typeface="Microsoft Sans Serif"/>
              </a:rPr>
              <a:t>staff.</a:t>
            </a:r>
            <a:endParaRPr sz="2400">
              <a:latin typeface="Microsoft Sans Serif"/>
              <a:cs typeface="Microsoft Sans Serif"/>
            </a:endParaRPr>
          </a:p>
          <a:p>
            <a:pPr marL="241300" marR="5080" indent="-229235">
              <a:lnSpc>
                <a:spcPts val="2880"/>
              </a:lnSpc>
              <a:spcBef>
                <a:spcPts val="70"/>
              </a:spcBef>
              <a:buSzPct val="87500"/>
              <a:buFont typeface="Arial MT"/>
              <a:buChar char="•"/>
              <a:tabLst>
                <a:tab pos="240665" algn="l"/>
                <a:tab pos="241935" algn="l"/>
              </a:tabLst>
            </a:pPr>
            <a:r>
              <a:rPr sz="2400" dirty="0">
                <a:latin typeface="Microsoft Sans Serif"/>
                <a:cs typeface="Microsoft Sans Serif"/>
              </a:rPr>
              <a:t>The</a:t>
            </a:r>
            <a:r>
              <a:rPr sz="2400" spc="-20" dirty="0">
                <a:latin typeface="Microsoft Sans Serif"/>
                <a:cs typeface="Microsoft Sans Serif"/>
              </a:rPr>
              <a:t> </a:t>
            </a:r>
            <a:r>
              <a:rPr sz="2400" spc="100" dirty="0">
                <a:latin typeface="Microsoft Sans Serif"/>
                <a:cs typeface="Microsoft Sans Serif"/>
              </a:rPr>
              <a:t>reports</a:t>
            </a:r>
            <a:r>
              <a:rPr sz="2400" spc="-35" dirty="0">
                <a:latin typeface="Microsoft Sans Serif"/>
                <a:cs typeface="Microsoft Sans Serif"/>
              </a:rPr>
              <a:t> </a:t>
            </a:r>
            <a:r>
              <a:rPr sz="2400" spc="60" dirty="0">
                <a:latin typeface="Microsoft Sans Serif"/>
                <a:cs typeface="Microsoft Sans Serif"/>
              </a:rPr>
              <a:t>are</a:t>
            </a:r>
            <a:r>
              <a:rPr sz="2400" spc="-10" dirty="0">
                <a:latin typeface="Microsoft Sans Serif"/>
                <a:cs typeface="Microsoft Sans Serif"/>
              </a:rPr>
              <a:t> </a:t>
            </a:r>
            <a:r>
              <a:rPr sz="2400" spc="100" dirty="0">
                <a:latin typeface="Microsoft Sans Serif"/>
                <a:cs typeface="Microsoft Sans Serif"/>
              </a:rPr>
              <a:t>intended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spc="145" dirty="0">
                <a:latin typeface="Microsoft Sans Serif"/>
                <a:cs typeface="Microsoft Sans Serif"/>
              </a:rPr>
              <a:t>for</a:t>
            </a:r>
            <a:r>
              <a:rPr sz="2400" spc="-25" dirty="0">
                <a:latin typeface="Microsoft Sans Serif"/>
                <a:cs typeface="Microsoft Sans Serif"/>
              </a:rPr>
              <a:t> </a:t>
            </a:r>
            <a:r>
              <a:rPr sz="2400" spc="90" dirty="0">
                <a:latin typeface="Microsoft Sans Serif"/>
                <a:cs typeface="Microsoft Sans Serif"/>
              </a:rPr>
              <a:t>internal </a:t>
            </a:r>
            <a:r>
              <a:rPr sz="2400" spc="-625" dirty="0">
                <a:latin typeface="Microsoft Sans Serif"/>
                <a:cs typeface="Microsoft Sans Serif"/>
              </a:rPr>
              <a:t> </a:t>
            </a:r>
            <a:r>
              <a:rPr sz="2400" spc="40" dirty="0">
                <a:latin typeface="Microsoft Sans Serif"/>
                <a:cs typeface="Microsoft Sans Serif"/>
              </a:rPr>
              <a:t>audience.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30579" y="7156450"/>
            <a:ext cx="549338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b="1" spc="45" dirty="0">
                <a:latin typeface="Arial"/>
                <a:cs typeface="Arial"/>
              </a:rPr>
              <a:t>Disadvantage</a:t>
            </a:r>
            <a:r>
              <a:rPr sz="2400" spc="45" dirty="0">
                <a:latin typeface="Microsoft Sans Serif"/>
                <a:cs typeface="Microsoft Sans Serif"/>
              </a:rPr>
              <a:t>:</a:t>
            </a:r>
            <a:r>
              <a:rPr sz="2400" spc="-30" dirty="0">
                <a:latin typeface="Microsoft Sans Serif"/>
                <a:cs typeface="Microsoft Sans Serif"/>
              </a:rPr>
              <a:t> </a:t>
            </a:r>
            <a:r>
              <a:rPr sz="2400" spc="50" dirty="0">
                <a:latin typeface="Microsoft Sans Serif"/>
                <a:cs typeface="Microsoft Sans Serif"/>
              </a:rPr>
              <a:t>Conflict</a:t>
            </a:r>
            <a:r>
              <a:rPr sz="2400" spc="-20" dirty="0">
                <a:latin typeface="Microsoft Sans Serif"/>
                <a:cs typeface="Microsoft Sans Serif"/>
              </a:rPr>
              <a:t> </a:t>
            </a:r>
            <a:r>
              <a:rPr sz="2400" spc="130" dirty="0">
                <a:latin typeface="Microsoft Sans Serif"/>
                <a:cs typeface="Microsoft Sans Serif"/>
              </a:rPr>
              <a:t>of</a:t>
            </a:r>
            <a:r>
              <a:rPr sz="2400" spc="-10" dirty="0">
                <a:latin typeface="Microsoft Sans Serif"/>
                <a:cs typeface="Microsoft Sans Serif"/>
              </a:rPr>
              <a:t> </a:t>
            </a:r>
            <a:r>
              <a:rPr sz="2400" spc="85" dirty="0">
                <a:latin typeface="Microsoft Sans Serif"/>
                <a:cs typeface="Microsoft Sans Serif"/>
              </a:rPr>
              <a:t>interest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spc="85" dirty="0">
                <a:latin typeface="Microsoft Sans Serif"/>
                <a:cs typeface="Microsoft Sans Serif"/>
              </a:rPr>
              <a:t>and </a:t>
            </a:r>
            <a:r>
              <a:rPr sz="2400" spc="-620" dirty="0">
                <a:latin typeface="Microsoft Sans Serif"/>
                <a:cs typeface="Microsoft Sans Serif"/>
              </a:rPr>
              <a:t> </a:t>
            </a:r>
            <a:r>
              <a:rPr sz="2400" spc="100" dirty="0">
                <a:latin typeface="Microsoft Sans Serif"/>
                <a:cs typeface="Microsoft Sans Serif"/>
              </a:rPr>
              <a:t>hidden</a:t>
            </a:r>
            <a:r>
              <a:rPr sz="2400" spc="-20" dirty="0">
                <a:latin typeface="Microsoft Sans Serif"/>
                <a:cs typeface="Microsoft Sans Serif"/>
              </a:rPr>
              <a:t> </a:t>
            </a:r>
            <a:r>
              <a:rPr sz="2400" spc="35" dirty="0">
                <a:latin typeface="Microsoft Sans Serif"/>
                <a:cs typeface="Microsoft Sans Serif"/>
              </a:rPr>
              <a:t>agenda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05796" y="4964684"/>
            <a:ext cx="5903595" cy="1485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870"/>
              </a:lnSpc>
              <a:spcBef>
                <a:spcPts val="100"/>
              </a:spcBef>
              <a:buSzPct val="87500"/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400" spc="90" dirty="0">
                <a:latin typeface="Microsoft Sans Serif"/>
                <a:cs typeface="Microsoft Sans Serif"/>
              </a:rPr>
              <a:t>It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is</a:t>
            </a:r>
            <a:r>
              <a:rPr sz="2400" spc="-5" dirty="0">
                <a:latin typeface="Microsoft Sans Serif"/>
                <a:cs typeface="Microsoft Sans Serif"/>
              </a:rPr>
              <a:t> </a:t>
            </a:r>
            <a:r>
              <a:rPr sz="2400" spc="125" dirty="0">
                <a:latin typeface="Microsoft Sans Serif"/>
                <a:cs typeface="Microsoft Sans Serif"/>
              </a:rPr>
              <a:t>performed</a:t>
            </a:r>
            <a:r>
              <a:rPr sz="2400" spc="-20" dirty="0">
                <a:latin typeface="Microsoft Sans Serif"/>
                <a:cs typeface="Microsoft Sans Serif"/>
              </a:rPr>
              <a:t> </a:t>
            </a:r>
            <a:r>
              <a:rPr sz="2400" spc="75" dirty="0">
                <a:latin typeface="Microsoft Sans Serif"/>
                <a:cs typeface="Microsoft Sans Serif"/>
              </a:rPr>
              <a:t>by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spc="105" dirty="0">
                <a:latin typeface="Microsoft Sans Serif"/>
                <a:cs typeface="Microsoft Sans Serif"/>
              </a:rPr>
              <a:t>third-party</a:t>
            </a:r>
            <a:r>
              <a:rPr sz="2400" spc="-25" dirty="0">
                <a:latin typeface="Microsoft Sans Serif"/>
                <a:cs typeface="Microsoft Sans Serif"/>
              </a:rPr>
              <a:t> </a:t>
            </a:r>
            <a:r>
              <a:rPr sz="2400" spc="75" dirty="0">
                <a:latin typeface="Microsoft Sans Serif"/>
                <a:cs typeface="Microsoft Sans Serif"/>
              </a:rPr>
              <a:t>auditors.</a:t>
            </a:r>
            <a:endParaRPr sz="24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ts val="2900"/>
              </a:lnSpc>
              <a:spcBef>
                <a:spcPts val="65"/>
              </a:spcBef>
              <a:buSzPct val="87500"/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400" dirty="0">
                <a:latin typeface="Microsoft Sans Serif"/>
                <a:cs typeface="Microsoft Sans Serif"/>
              </a:rPr>
              <a:t>The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spc="100" dirty="0">
                <a:latin typeface="Microsoft Sans Serif"/>
                <a:cs typeface="Microsoft Sans Serif"/>
              </a:rPr>
              <a:t>reports</a:t>
            </a:r>
            <a:r>
              <a:rPr sz="2400" spc="-35" dirty="0">
                <a:latin typeface="Microsoft Sans Serif"/>
                <a:cs typeface="Microsoft Sans Serif"/>
              </a:rPr>
              <a:t> </a:t>
            </a:r>
            <a:r>
              <a:rPr sz="2400" spc="60" dirty="0">
                <a:latin typeface="Microsoft Sans Serif"/>
                <a:cs typeface="Microsoft Sans Serif"/>
              </a:rPr>
              <a:t>are</a:t>
            </a:r>
            <a:r>
              <a:rPr sz="2400" spc="-5" dirty="0">
                <a:latin typeface="Microsoft Sans Serif"/>
                <a:cs typeface="Microsoft Sans Serif"/>
              </a:rPr>
              <a:t> </a:t>
            </a:r>
            <a:r>
              <a:rPr sz="2400" spc="100" dirty="0">
                <a:latin typeface="Microsoft Sans Serif"/>
                <a:cs typeface="Microsoft Sans Serif"/>
              </a:rPr>
              <a:t>intended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spc="145" dirty="0">
                <a:latin typeface="Microsoft Sans Serif"/>
                <a:cs typeface="Microsoft Sans Serif"/>
              </a:rPr>
              <a:t>for</a:t>
            </a:r>
            <a:r>
              <a:rPr sz="2400" spc="-25" dirty="0">
                <a:latin typeface="Microsoft Sans Serif"/>
                <a:cs typeface="Microsoft Sans Serif"/>
              </a:rPr>
              <a:t> </a:t>
            </a:r>
            <a:r>
              <a:rPr sz="2400" spc="105" dirty="0">
                <a:latin typeface="Microsoft Sans Serif"/>
                <a:cs typeface="Microsoft Sans Serif"/>
              </a:rPr>
              <a:t>third-party </a:t>
            </a:r>
            <a:r>
              <a:rPr sz="2400" spc="-625" dirty="0">
                <a:latin typeface="Microsoft Sans Serif"/>
                <a:cs typeface="Microsoft Sans Serif"/>
              </a:rPr>
              <a:t> </a:t>
            </a:r>
            <a:r>
              <a:rPr sz="2400" spc="50" dirty="0">
                <a:latin typeface="Microsoft Sans Serif"/>
                <a:cs typeface="Microsoft Sans Serif"/>
              </a:rPr>
              <a:t>stakeholders.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2760"/>
              </a:lnSpc>
              <a:buSzPct val="87500"/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400" dirty="0">
                <a:latin typeface="Microsoft Sans Serif"/>
                <a:cs typeface="Microsoft Sans Serif"/>
              </a:rPr>
              <a:t>NDA</a:t>
            </a:r>
            <a:r>
              <a:rPr sz="2400" spc="-2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is</a:t>
            </a:r>
            <a:r>
              <a:rPr sz="2400" spc="-2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a</a:t>
            </a:r>
            <a:r>
              <a:rPr sz="2400" spc="-20" dirty="0">
                <a:latin typeface="Microsoft Sans Serif"/>
                <a:cs typeface="Microsoft Sans Serif"/>
              </a:rPr>
              <a:t> </a:t>
            </a:r>
            <a:r>
              <a:rPr sz="2400" spc="75" dirty="0">
                <a:latin typeface="Microsoft Sans Serif"/>
                <a:cs typeface="Microsoft Sans Serif"/>
              </a:rPr>
              <a:t>prerequisite.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05796" y="7159497"/>
            <a:ext cx="28943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40" dirty="0">
                <a:latin typeface="Arial"/>
                <a:cs typeface="Arial"/>
              </a:rPr>
              <a:t>Disadvantage:</a:t>
            </a:r>
            <a:r>
              <a:rPr sz="2400" b="1" spc="-100" dirty="0">
                <a:latin typeface="Arial"/>
                <a:cs typeface="Arial"/>
              </a:rPr>
              <a:t> </a:t>
            </a:r>
            <a:r>
              <a:rPr sz="2400" spc="5" dirty="0">
                <a:latin typeface="Microsoft Sans Serif"/>
                <a:cs typeface="Microsoft Sans Serif"/>
              </a:rPr>
              <a:t>Cost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938516" y="1793748"/>
            <a:ext cx="0" cy="6316980"/>
          </a:xfrm>
          <a:custGeom>
            <a:avLst/>
            <a:gdLst/>
            <a:ahLst/>
            <a:cxnLst/>
            <a:rect l="l" t="t" r="r" b="b"/>
            <a:pathLst>
              <a:path h="6316980">
                <a:moveTo>
                  <a:pt x="0" y="0"/>
                </a:moveTo>
                <a:lnTo>
                  <a:pt x="0" y="6316738"/>
                </a:lnTo>
              </a:path>
            </a:pathLst>
          </a:custGeom>
          <a:ln w="9144">
            <a:solidFill>
              <a:srgbClr val="5496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00755" y="1350263"/>
            <a:ext cx="2618232" cy="276301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70919" y="1438655"/>
            <a:ext cx="2618231" cy="2761488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8" cy="914399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02508" y="1187196"/>
            <a:ext cx="3974591" cy="36575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07916" y="784098"/>
            <a:ext cx="2726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latin typeface="Arial"/>
                <a:cs typeface="Arial"/>
              </a:rPr>
              <a:t>Key</a:t>
            </a:r>
            <a:r>
              <a:rPr spc="-105" dirty="0">
                <a:latin typeface="Arial"/>
                <a:cs typeface="Arial"/>
              </a:rPr>
              <a:t> </a:t>
            </a:r>
            <a:r>
              <a:rPr spc="65" dirty="0">
                <a:latin typeface="Arial"/>
                <a:cs typeface="Arial"/>
              </a:rPr>
              <a:t>Takeaways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2244851"/>
            <a:ext cx="457200" cy="4572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3692652"/>
            <a:ext cx="457200" cy="4572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5021579"/>
            <a:ext cx="457200" cy="4572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511046" y="2223972"/>
            <a:ext cx="8374380" cy="5004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510"/>
              </a:lnSpc>
              <a:spcBef>
                <a:spcPts val="95"/>
              </a:spcBef>
            </a:pP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part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a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large,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centrally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managed,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internetworked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ts val="2510"/>
              </a:lnSpc>
            </a:pP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architecture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solutions.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50">
              <a:latin typeface="Microsoft Sans Serif"/>
              <a:cs typeface="Microsoft Sans Serif"/>
            </a:endParaRPr>
          </a:p>
          <a:p>
            <a:pPr marL="12700">
              <a:lnSpc>
                <a:spcPts val="2510"/>
              </a:lnSpc>
            </a:pP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Wireless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networks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computer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networks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not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ts val="2510"/>
              </a:lnSpc>
            </a:pP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connected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cables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any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kind.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 marL="12700" marR="69850">
              <a:lnSpc>
                <a:spcPct val="100000"/>
              </a:lnSpc>
              <a:spcBef>
                <a:spcPts val="2455"/>
              </a:spcBef>
            </a:pP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Network-based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protection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method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preventing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your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computer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0" dirty="0">
                <a:solidFill>
                  <a:srgbClr val="3E3E3E"/>
                </a:solidFill>
                <a:latin typeface="Microsoft Sans Serif"/>
                <a:cs typeface="Microsoft Sans Serif"/>
              </a:rPr>
              <a:t>from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unauthorized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user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410"/>
              </a:spcBef>
            </a:pP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testing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is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process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examining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your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systems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devices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holes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weaknesses.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3712" y="6399276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B62E2-6E18-4589-B510-F1EC8CAD2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20E411-96E9-4789-827E-5A3B20E73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16110382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8" cy="9143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55975" y="4190746"/>
            <a:ext cx="6694805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pc="130" dirty="0">
                <a:solidFill>
                  <a:srgbClr val="FFFFFF"/>
                </a:solidFill>
                <a:latin typeface="Arial"/>
                <a:cs typeface="Arial"/>
              </a:rPr>
              <a:t>Information</a:t>
            </a:r>
            <a:r>
              <a:rPr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40" dirty="0">
                <a:solidFill>
                  <a:srgbClr val="FFFFFF"/>
                </a:solidFill>
                <a:latin typeface="Arial"/>
                <a:cs typeface="Arial"/>
              </a:rPr>
              <a:t>Security</a:t>
            </a:r>
            <a:r>
              <a:rPr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50" dirty="0">
                <a:solidFill>
                  <a:srgbClr val="FFFFFF"/>
                </a:solidFill>
                <a:latin typeface="Arial"/>
                <a:cs typeface="Arial"/>
              </a:rPr>
              <a:t>Governance</a:t>
            </a:r>
            <a:r>
              <a:rPr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10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pc="-7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3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5" dirty="0">
                <a:solidFill>
                  <a:srgbClr val="FFFFFF"/>
                </a:solidFill>
                <a:latin typeface="Arial"/>
                <a:cs typeface="Arial"/>
              </a:rPr>
              <a:t>Assessment</a:t>
            </a: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8" cy="9143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02278" y="784098"/>
            <a:ext cx="35401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latin typeface="Arial"/>
                <a:cs typeface="Arial"/>
              </a:rPr>
              <a:t>Learning</a:t>
            </a:r>
            <a:r>
              <a:rPr spc="-75" dirty="0">
                <a:latin typeface="Arial"/>
                <a:cs typeface="Arial"/>
              </a:rPr>
              <a:t> </a:t>
            </a:r>
            <a:r>
              <a:rPr spc="40" dirty="0">
                <a:latin typeface="Arial"/>
                <a:cs typeface="Arial"/>
              </a:rPr>
              <a:t>Objectives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9692" y="1187196"/>
            <a:ext cx="4820411" cy="3657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4152900"/>
            <a:ext cx="457200" cy="4572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5347715"/>
            <a:ext cx="457200" cy="4572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72159" y="1977339"/>
            <a:ext cx="6049010" cy="25380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end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this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lesson,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you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will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able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to:</a:t>
            </a:r>
            <a:endParaRPr sz="2200">
              <a:latin typeface="Microsoft Sans Serif"/>
              <a:cs typeface="Microsoft Sans Serif"/>
            </a:endParaRPr>
          </a:p>
          <a:p>
            <a:pPr marL="789940" marR="5080">
              <a:lnSpc>
                <a:spcPts val="9180"/>
              </a:lnSpc>
            </a:pP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Explain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information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governance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Describe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risk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management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2959607"/>
            <a:ext cx="457200" cy="4572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1040" y="6371844"/>
            <a:ext cx="457200" cy="45720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531747" y="5388305"/>
            <a:ext cx="6616700" cy="1386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845">
              <a:lnSpc>
                <a:spcPct val="100000"/>
              </a:lnSpc>
              <a:spcBef>
                <a:spcPts val="95"/>
              </a:spcBef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Summarize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effective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information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program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045"/>
              </a:spcBef>
            </a:pP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Define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supply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chain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62550" y="4131945"/>
            <a:ext cx="59315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0" dirty="0">
                <a:solidFill>
                  <a:srgbClr val="FFFFFF"/>
                </a:solidFill>
                <a:latin typeface="Arial"/>
                <a:cs typeface="Arial"/>
              </a:rPr>
              <a:t>Information</a:t>
            </a:r>
            <a:r>
              <a:rPr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40" dirty="0">
                <a:solidFill>
                  <a:srgbClr val="FFFFFF"/>
                </a:solidFill>
                <a:latin typeface="Arial"/>
                <a:cs typeface="Arial"/>
              </a:rPr>
              <a:t>Security</a:t>
            </a:r>
            <a:r>
              <a:rPr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45" dirty="0">
                <a:solidFill>
                  <a:srgbClr val="FFFFFF"/>
                </a:solidFill>
                <a:latin typeface="Arial"/>
                <a:cs typeface="Arial"/>
              </a:rPr>
              <a:t>Governance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15581" y="304622"/>
            <a:ext cx="1628139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75" dirty="0"/>
              <a:t>C</a:t>
            </a:r>
            <a:r>
              <a:rPr spc="-175" dirty="0"/>
              <a:t>I</a:t>
            </a:r>
            <a:r>
              <a:rPr spc="-235" dirty="0"/>
              <a:t>A</a:t>
            </a:r>
            <a:r>
              <a:rPr spc="-120" dirty="0"/>
              <a:t> </a:t>
            </a:r>
            <a:r>
              <a:rPr spc="-5" dirty="0"/>
              <a:t>Tri</a:t>
            </a:r>
            <a:r>
              <a:rPr spc="10" dirty="0"/>
              <a:t>a</a:t>
            </a:r>
            <a:r>
              <a:rPr spc="15" dirty="0"/>
              <a:t>d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83096" y="752855"/>
            <a:ext cx="3291840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084580" y="1737360"/>
            <a:ext cx="10863580" cy="5828030"/>
            <a:chOff x="1084580" y="1737360"/>
            <a:chExt cx="10863580" cy="582803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26736" y="1737360"/>
              <a:ext cx="6821423" cy="582777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97280" y="3340608"/>
              <a:ext cx="4243070" cy="2105660"/>
            </a:xfrm>
            <a:custGeom>
              <a:avLst/>
              <a:gdLst/>
              <a:ahLst/>
              <a:cxnLst/>
              <a:rect l="l" t="t" r="r" b="b"/>
              <a:pathLst>
                <a:path w="4243070" h="2105660">
                  <a:moveTo>
                    <a:pt x="4242816" y="0"/>
                  </a:moveTo>
                  <a:lnTo>
                    <a:pt x="0" y="0"/>
                  </a:lnTo>
                  <a:lnTo>
                    <a:pt x="0" y="1450847"/>
                  </a:lnTo>
                  <a:lnTo>
                    <a:pt x="2474975" y="1450847"/>
                  </a:lnTo>
                  <a:lnTo>
                    <a:pt x="3824224" y="2105279"/>
                  </a:lnTo>
                  <a:lnTo>
                    <a:pt x="3535679" y="1450847"/>
                  </a:lnTo>
                  <a:lnTo>
                    <a:pt x="4242816" y="1450847"/>
                  </a:lnTo>
                  <a:lnTo>
                    <a:pt x="4242816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97280" y="3340608"/>
              <a:ext cx="4243070" cy="2105660"/>
            </a:xfrm>
            <a:custGeom>
              <a:avLst/>
              <a:gdLst/>
              <a:ahLst/>
              <a:cxnLst/>
              <a:rect l="l" t="t" r="r" b="b"/>
              <a:pathLst>
                <a:path w="4243070" h="2105660">
                  <a:moveTo>
                    <a:pt x="0" y="0"/>
                  </a:moveTo>
                  <a:lnTo>
                    <a:pt x="2474975" y="0"/>
                  </a:lnTo>
                  <a:lnTo>
                    <a:pt x="3535679" y="0"/>
                  </a:lnTo>
                  <a:lnTo>
                    <a:pt x="4242816" y="0"/>
                  </a:lnTo>
                  <a:lnTo>
                    <a:pt x="4242816" y="846327"/>
                  </a:lnTo>
                  <a:lnTo>
                    <a:pt x="4242816" y="1209039"/>
                  </a:lnTo>
                  <a:lnTo>
                    <a:pt x="4242816" y="1450847"/>
                  </a:lnTo>
                  <a:lnTo>
                    <a:pt x="3535679" y="1450847"/>
                  </a:lnTo>
                  <a:lnTo>
                    <a:pt x="3824224" y="2105279"/>
                  </a:lnTo>
                  <a:lnTo>
                    <a:pt x="2474975" y="1450847"/>
                  </a:lnTo>
                  <a:lnTo>
                    <a:pt x="0" y="1450847"/>
                  </a:lnTo>
                  <a:lnTo>
                    <a:pt x="0" y="1209039"/>
                  </a:lnTo>
                  <a:lnTo>
                    <a:pt x="0" y="846327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348232" y="3700018"/>
            <a:ext cx="3736975" cy="700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2550">
              <a:lnSpc>
                <a:spcPct val="100000"/>
              </a:lnSpc>
              <a:spcBef>
                <a:spcPts val="105"/>
              </a:spcBef>
            </a:pPr>
            <a:r>
              <a:rPr sz="2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Authorized</a:t>
            </a:r>
            <a:r>
              <a:rPr sz="22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people</a:t>
            </a:r>
            <a:r>
              <a:rPr sz="2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2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add,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remove,</a:t>
            </a:r>
            <a:r>
              <a:rPr sz="22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22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alter</a:t>
            </a:r>
            <a:r>
              <a:rPr sz="2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information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61279" y="306451"/>
            <a:ext cx="59315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0" dirty="0">
                <a:latin typeface="Arial"/>
                <a:cs typeface="Arial"/>
              </a:rPr>
              <a:t>Information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40" dirty="0">
                <a:latin typeface="Arial"/>
                <a:cs typeface="Arial"/>
              </a:rPr>
              <a:t>Security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45" dirty="0">
                <a:latin typeface="Arial"/>
                <a:cs typeface="Arial"/>
              </a:rPr>
              <a:t>Governance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04488" y="697991"/>
            <a:ext cx="8538971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17980" y="1832228"/>
            <a:ext cx="125114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set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responsibilities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practices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exercised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board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management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to: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852159" y="3316223"/>
            <a:ext cx="4552315" cy="4592320"/>
            <a:chOff x="5852159" y="3316223"/>
            <a:chExt cx="4552315" cy="4592320"/>
          </a:xfrm>
        </p:grpSpPr>
        <p:sp>
          <p:nvSpPr>
            <p:cNvPr id="6" name="object 6"/>
            <p:cNvSpPr/>
            <p:nvPr/>
          </p:nvSpPr>
          <p:spPr>
            <a:xfrm>
              <a:off x="5852159" y="3316223"/>
              <a:ext cx="2272665" cy="2330450"/>
            </a:xfrm>
            <a:custGeom>
              <a:avLst/>
              <a:gdLst/>
              <a:ahLst/>
              <a:cxnLst/>
              <a:rect l="l" t="t" r="r" b="b"/>
              <a:pathLst>
                <a:path w="2272665" h="2330450">
                  <a:moveTo>
                    <a:pt x="2272284" y="0"/>
                  </a:moveTo>
                  <a:lnTo>
                    <a:pt x="1970532" y="3555"/>
                  </a:lnTo>
                  <a:lnTo>
                    <a:pt x="1871090" y="466089"/>
                  </a:lnTo>
                  <a:lnTo>
                    <a:pt x="1819357" y="477618"/>
                  </a:lnTo>
                  <a:lnTo>
                    <a:pt x="1767758" y="490826"/>
                  </a:lnTo>
                  <a:lnTo>
                    <a:pt x="1716416" y="505651"/>
                  </a:lnTo>
                  <a:lnTo>
                    <a:pt x="1665448" y="522032"/>
                  </a:lnTo>
                  <a:lnTo>
                    <a:pt x="1614976" y="539905"/>
                  </a:lnTo>
                  <a:lnTo>
                    <a:pt x="1565120" y="559209"/>
                  </a:lnTo>
                  <a:lnTo>
                    <a:pt x="1515998" y="579881"/>
                  </a:lnTo>
                  <a:lnTo>
                    <a:pt x="1164589" y="266826"/>
                  </a:lnTo>
                  <a:lnTo>
                    <a:pt x="681736" y="618998"/>
                  </a:lnTo>
                  <a:lnTo>
                    <a:pt x="873379" y="1053084"/>
                  </a:lnTo>
                  <a:lnTo>
                    <a:pt x="838827" y="1092034"/>
                  </a:lnTo>
                  <a:lnTo>
                    <a:pt x="805208" y="1132604"/>
                  </a:lnTo>
                  <a:lnTo>
                    <a:pt x="772585" y="1174671"/>
                  </a:lnTo>
                  <a:lnTo>
                    <a:pt x="741019" y="1218114"/>
                  </a:lnTo>
                  <a:lnTo>
                    <a:pt x="710572" y="1262809"/>
                  </a:lnTo>
                  <a:lnTo>
                    <a:pt x="681308" y="1308636"/>
                  </a:lnTo>
                  <a:lnTo>
                    <a:pt x="653288" y="1355471"/>
                  </a:lnTo>
                  <a:lnTo>
                    <a:pt x="184657" y="1305560"/>
                  </a:lnTo>
                  <a:lnTo>
                    <a:pt x="0" y="1878329"/>
                  </a:lnTo>
                  <a:lnTo>
                    <a:pt x="408304" y="2113153"/>
                  </a:lnTo>
                  <a:lnTo>
                    <a:pt x="403693" y="2168622"/>
                  </a:lnTo>
                  <a:lnTo>
                    <a:pt x="400748" y="2223055"/>
                  </a:lnTo>
                  <a:lnTo>
                    <a:pt x="399803" y="2276798"/>
                  </a:lnTo>
                  <a:lnTo>
                    <a:pt x="401192" y="2330196"/>
                  </a:lnTo>
                  <a:lnTo>
                    <a:pt x="1807210" y="2330196"/>
                  </a:lnTo>
                  <a:lnTo>
                    <a:pt x="1807210" y="2298191"/>
                  </a:lnTo>
                  <a:lnTo>
                    <a:pt x="1809624" y="2250117"/>
                  </a:lnTo>
                  <a:lnTo>
                    <a:pt x="1816707" y="2203445"/>
                  </a:lnTo>
                  <a:lnTo>
                    <a:pt x="1828221" y="2158408"/>
                  </a:lnTo>
                  <a:lnTo>
                    <a:pt x="1843926" y="2115242"/>
                  </a:lnTo>
                  <a:lnTo>
                    <a:pt x="1863584" y="2074181"/>
                  </a:lnTo>
                  <a:lnTo>
                    <a:pt x="1886954" y="2035460"/>
                  </a:lnTo>
                  <a:lnTo>
                    <a:pt x="1913798" y="1999313"/>
                  </a:lnTo>
                  <a:lnTo>
                    <a:pt x="1943877" y="1965975"/>
                  </a:lnTo>
                  <a:lnTo>
                    <a:pt x="1976953" y="1935681"/>
                  </a:lnTo>
                  <a:lnTo>
                    <a:pt x="2012785" y="1908665"/>
                  </a:lnTo>
                  <a:lnTo>
                    <a:pt x="2051134" y="1885161"/>
                  </a:lnTo>
                  <a:lnTo>
                    <a:pt x="2091763" y="1865405"/>
                  </a:lnTo>
                  <a:lnTo>
                    <a:pt x="2134431" y="1849631"/>
                  </a:lnTo>
                  <a:lnTo>
                    <a:pt x="2178900" y="1838073"/>
                  </a:lnTo>
                  <a:lnTo>
                    <a:pt x="2224931" y="1830967"/>
                  </a:lnTo>
                  <a:lnTo>
                    <a:pt x="2272284" y="1828546"/>
                  </a:lnTo>
                  <a:lnTo>
                    <a:pt x="2272284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124443" y="3316223"/>
              <a:ext cx="2275840" cy="2330450"/>
            </a:xfrm>
            <a:custGeom>
              <a:avLst/>
              <a:gdLst/>
              <a:ahLst/>
              <a:cxnLst/>
              <a:rect l="l" t="t" r="r" b="b"/>
              <a:pathLst>
                <a:path w="2275840" h="2330450">
                  <a:moveTo>
                    <a:pt x="298576" y="0"/>
                  </a:moveTo>
                  <a:lnTo>
                    <a:pt x="0" y="0"/>
                  </a:lnTo>
                  <a:lnTo>
                    <a:pt x="0" y="1828546"/>
                  </a:lnTo>
                  <a:lnTo>
                    <a:pt x="48048" y="1830967"/>
                  </a:lnTo>
                  <a:lnTo>
                    <a:pt x="94693" y="1838073"/>
                  </a:lnTo>
                  <a:lnTo>
                    <a:pt x="139701" y="1849631"/>
                  </a:lnTo>
                  <a:lnTo>
                    <a:pt x="182836" y="1865405"/>
                  </a:lnTo>
                  <a:lnTo>
                    <a:pt x="223865" y="1885161"/>
                  </a:lnTo>
                  <a:lnTo>
                    <a:pt x="262555" y="1908665"/>
                  </a:lnTo>
                  <a:lnTo>
                    <a:pt x="298670" y="1935681"/>
                  </a:lnTo>
                  <a:lnTo>
                    <a:pt x="331977" y="1965975"/>
                  </a:lnTo>
                  <a:lnTo>
                    <a:pt x="362243" y="1999313"/>
                  </a:lnTo>
                  <a:lnTo>
                    <a:pt x="389232" y="2035460"/>
                  </a:lnTo>
                  <a:lnTo>
                    <a:pt x="412711" y="2074181"/>
                  </a:lnTo>
                  <a:lnTo>
                    <a:pt x="432446" y="2115242"/>
                  </a:lnTo>
                  <a:lnTo>
                    <a:pt x="448203" y="2158408"/>
                  </a:lnTo>
                  <a:lnTo>
                    <a:pt x="459748" y="2203445"/>
                  </a:lnTo>
                  <a:lnTo>
                    <a:pt x="466846" y="2250117"/>
                  </a:lnTo>
                  <a:lnTo>
                    <a:pt x="469264" y="2298191"/>
                  </a:lnTo>
                  <a:lnTo>
                    <a:pt x="469264" y="2330196"/>
                  </a:lnTo>
                  <a:lnTo>
                    <a:pt x="1877186" y="2330196"/>
                  </a:lnTo>
                  <a:lnTo>
                    <a:pt x="1877020" y="2274169"/>
                  </a:lnTo>
                  <a:lnTo>
                    <a:pt x="1875853" y="2218118"/>
                  </a:lnTo>
                  <a:lnTo>
                    <a:pt x="1872686" y="2162067"/>
                  </a:lnTo>
                  <a:lnTo>
                    <a:pt x="1866519" y="2106041"/>
                  </a:lnTo>
                  <a:lnTo>
                    <a:pt x="2275331" y="1871217"/>
                  </a:lnTo>
                  <a:lnTo>
                    <a:pt x="2090420" y="1298448"/>
                  </a:lnTo>
                  <a:lnTo>
                    <a:pt x="1617599" y="1348359"/>
                  </a:lnTo>
                  <a:lnTo>
                    <a:pt x="1590841" y="1302830"/>
                  </a:lnTo>
                  <a:lnTo>
                    <a:pt x="1562468" y="1257875"/>
                  </a:lnTo>
                  <a:lnTo>
                    <a:pt x="1532607" y="1213614"/>
                  </a:lnTo>
                  <a:lnTo>
                    <a:pt x="1501384" y="1170172"/>
                  </a:lnTo>
                  <a:lnTo>
                    <a:pt x="1468925" y="1127669"/>
                  </a:lnTo>
                  <a:lnTo>
                    <a:pt x="1435358" y="1086228"/>
                  </a:lnTo>
                  <a:lnTo>
                    <a:pt x="1400809" y="1045972"/>
                  </a:lnTo>
                  <a:lnTo>
                    <a:pt x="1589151" y="615441"/>
                  </a:lnTo>
                  <a:lnTo>
                    <a:pt x="1102105" y="259714"/>
                  </a:lnTo>
                  <a:lnTo>
                    <a:pt x="750188" y="576326"/>
                  </a:lnTo>
                  <a:lnTo>
                    <a:pt x="708961" y="558323"/>
                  </a:lnTo>
                  <a:lnTo>
                    <a:pt x="665734" y="541654"/>
                  </a:lnTo>
                  <a:lnTo>
                    <a:pt x="621172" y="526319"/>
                  </a:lnTo>
                  <a:lnTo>
                    <a:pt x="575945" y="512317"/>
                  </a:lnTo>
                  <a:lnTo>
                    <a:pt x="532661" y="497538"/>
                  </a:lnTo>
                  <a:lnTo>
                    <a:pt x="488378" y="484759"/>
                  </a:lnTo>
                  <a:lnTo>
                    <a:pt x="443428" y="473313"/>
                  </a:lnTo>
                  <a:lnTo>
                    <a:pt x="398145" y="462534"/>
                  </a:lnTo>
                  <a:lnTo>
                    <a:pt x="298576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124443" y="5646419"/>
              <a:ext cx="2280285" cy="2261870"/>
            </a:xfrm>
            <a:custGeom>
              <a:avLst/>
              <a:gdLst/>
              <a:ahLst/>
              <a:cxnLst/>
              <a:rect l="l" t="t" r="r" b="b"/>
              <a:pathLst>
                <a:path w="2280284" h="2261870">
                  <a:moveTo>
                    <a:pt x="1877949" y="0"/>
                  </a:moveTo>
                  <a:lnTo>
                    <a:pt x="469519" y="0"/>
                  </a:lnTo>
                  <a:lnTo>
                    <a:pt x="463536" y="48275"/>
                  </a:lnTo>
                  <a:lnTo>
                    <a:pt x="452867" y="94799"/>
                  </a:lnTo>
                  <a:lnTo>
                    <a:pt x="437757" y="139338"/>
                  </a:lnTo>
                  <a:lnTo>
                    <a:pt x="418454" y="181658"/>
                  </a:lnTo>
                  <a:lnTo>
                    <a:pt x="395205" y="221525"/>
                  </a:lnTo>
                  <a:lnTo>
                    <a:pt x="368256" y="258706"/>
                  </a:lnTo>
                  <a:lnTo>
                    <a:pt x="337855" y="292965"/>
                  </a:lnTo>
                  <a:lnTo>
                    <a:pt x="304248" y="324071"/>
                  </a:lnTo>
                  <a:lnTo>
                    <a:pt x="267683" y="351787"/>
                  </a:lnTo>
                  <a:lnTo>
                    <a:pt x="228407" y="375882"/>
                  </a:lnTo>
                  <a:lnTo>
                    <a:pt x="186666" y="396120"/>
                  </a:lnTo>
                  <a:lnTo>
                    <a:pt x="142708" y="412268"/>
                  </a:lnTo>
                  <a:lnTo>
                    <a:pt x="96779" y="424092"/>
                  </a:lnTo>
                  <a:lnTo>
                    <a:pt x="49128" y="431358"/>
                  </a:lnTo>
                  <a:lnTo>
                    <a:pt x="0" y="433831"/>
                  </a:lnTo>
                  <a:lnTo>
                    <a:pt x="0" y="2261616"/>
                  </a:lnTo>
                  <a:lnTo>
                    <a:pt x="305942" y="2261616"/>
                  </a:lnTo>
                  <a:lnTo>
                    <a:pt x="405510" y="1799335"/>
                  </a:lnTo>
                  <a:lnTo>
                    <a:pt x="457109" y="1787807"/>
                  </a:lnTo>
                  <a:lnTo>
                    <a:pt x="508272" y="1774599"/>
                  </a:lnTo>
                  <a:lnTo>
                    <a:pt x="558999" y="1759774"/>
                  </a:lnTo>
                  <a:lnTo>
                    <a:pt x="609291" y="1743393"/>
                  </a:lnTo>
                  <a:lnTo>
                    <a:pt x="659148" y="1725520"/>
                  </a:lnTo>
                  <a:lnTo>
                    <a:pt x="708569" y="1706216"/>
                  </a:lnTo>
                  <a:lnTo>
                    <a:pt x="757554" y="1685543"/>
                  </a:lnTo>
                  <a:lnTo>
                    <a:pt x="1109726" y="1998471"/>
                  </a:lnTo>
                  <a:lnTo>
                    <a:pt x="1597025" y="1646427"/>
                  </a:lnTo>
                  <a:lnTo>
                    <a:pt x="1404874" y="1212595"/>
                  </a:lnTo>
                  <a:lnTo>
                    <a:pt x="1439516" y="1172526"/>
                  </a:lnTo>
                  <a:lnTo>
                    <a:pt x="1473151" y="1131523"/>
                  </a:lnTo>
                  <a:lnTo>
                    <a:pt x="1505654" y="1089525"/>
                  </a:lnTo>
                  <a:lnTo>
                    <a:pt x="1536905" y="1046469"/>
                  </a:lnTo>
                  <a:lnTo>
                    <a:pt x="1566780" y="1002294"/>
                  </a:lnTo>
                  <a:lnTo>
                    <a:pt x="1595158" y="956937"/>
                  </a:lnTo>
                  <a:lnTo>
                    <a:pt x="1621916" y="910335"/>
                  </a:lnTo>
                  <a:lnTo>
                    <a:pt x="2094991" y="960119"/>
                  </a:lnTo>
                  <a:lnTo>
                    <a:pt x="2279904" y="387603"/>
                  </a:lnTo>
                  <a:lnTo>
                    <a:pt x="1867280" y="149351"/>
                  </a:lnTo>
                  <a:lnTo>
                    <a:pt x="1871948" y="112013"/>
                  </a:lnTo>
                  <a:lnTo>
                    <a:pt x="1875281" y="74675"/>
                  </a:lnTo>
                  <a:lnTo>
                    <a:pt x="1877282" y="37337"/>
                  </a:lnTo>
                  <a:lnTo>
                    <a:pt x="1877949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856731" y="5646419"/>
              <a:ext cx="2268220" cy="2261870"/>
            </a:xfrm>
            <a:custGeom>
              <a:avLst/>
              <a:gdLst/>
              <a:ahLst/>
              <a:cxnLst/>
              <a:rect l="l" t="t" r="r" b="b"/>
              <a:pathLst>
                <a:path w="2268220" h="2261870">
                  <a:moveTo>
                    <a:pt x="1802764" y="0"/>
                  </a:moveTo>
                  <a:lnTo>
                    <a:pt x="397509" y="0"/>
                  </a:lnTo>
                  <a:lnTo>
                    <a:pt x="398121" y="39949"/>
                  </a:lnTo>
                  <a:lnTo>
                    <a:pt x="399732" y="79565"/>
                  </a:lnTo>
                  <a:lnTo>
                    <a:pt x="402010" y="118514"/>
                  </a:lnTo>
                  <a:lnTo>
                    <a:pt x="404621" y="156463"/>
                  </a:lnTo>
                  <a:lnTo>
                    <a:pt x="0" y="394715"/>
                  </a:lnTo>
                  <a:lnTo>
                    <a:pt x="184530" y="967231"/>
                  </a:lnTo>
                  <a:lnTo>
                    <a:pt x="653034" y="917447"/>
                  </a:lnTo>
                  <a:lnTo>
                    <a:pt x="681047" y="962742"/>
                  </a:lnTo>
                  <a:lnTo>
                    <a:pt x="710293" y="1007229"/>
                  </a:lnTo>
                  <a:lnTo>
                    <a:pt x="740715" y="1050969"/>
                  </a:lnTo>
                  <a:lnTo>
                    <a:pt x="772254" y="1094024"/>
                  </a:lnTo>
                  <a:lnTo>
                    <a:pt x="804852" y="1136458"/>
                  </a:lnTo>
                  <a:lnTo>
                    <a:pt x="838453" y="1178331"/>
                  </a:lnTo>
                  <a:lnTo>
                    <a:pt x="872997" y="1219707"/>
                  </a:lnTo>
                  <a:lnTo>
                    <a:pt x="681354" y="1649983"/>
                  </a:lnTo>
                  <a:lnTo>
                    <a:pt x="1167511" y="2002027"/>
                  </a:lnTo>
                  <a:lnTo>
                    <a:pt x="1518919" y="1685543"/>
                  </a:lnTo>
                  <a:lnTo>
                    <a:pt x="1561552" y="1703601"/>
                  </a:lnTo>
                  <a:lnTo>
                    <a:pt x="1604518" y="1720659"/>
                  </a:lnTo>
                  <a:lnTo>
                    <a:pt x="1648150" y="1737050"/>
                  </a:lnTo>
                  <a:lnTo>
                    <a:pt x="1692783" y="1753107"/>
                  </a:lnTo>
                  <a:lnTo>
                    <a:pt x="1738026" y="1766387"/>
                  </a:lnTo>
                  <a:lnTo>
                    <a:pt x="1783270" y="1779333"/>
                  </a:lnTo>
                  <a:lnTo>
                    <a:pt x="1828514" y="1791612"/>
                  </a:lnTo>
                  <a:lnTo>
                    <a:pt x="1873758" y="1802891"/>
                  </a:lnTo>
                  <a:lnTo>
                    <a:pt x="1973198" y="2261616"/>
                  </a:lnTo>
                  <a:lnTo>
                    <a:pt x="2267712" y="2261616"/>
                  </a:lnTo>
                  <a:lnTo>
                    <a:pt x="2267712" y="433831"/>
                  </a:lnTo>
                  <a:lnTo>
                    <a:pt x="2219350" y="431358"/>
                  </a:lnTo>
                  <a:lnTo>
                    <a:pt x="2172375" y="424092"/>
                  </a:lnTo>
                  <a:lnTo>
                    <a:pt x="2127039" y="412268"/>
                  </a:lnTo>
                  <a:lnTo>
                    <a:pt x="2083595" y="396120"/>
                  </a:lnTo>
                  <a:lnTo>
                    <a:pt x="2042296" y="375882"/>
                  </a:lnTo>
                  <a:lnTo>
                    <a:pt x="2003393" y="351787"/>
                  </a:lnTo>
                  <a:lnTo>
                    <a:pt x="1967139" y="324071"/>
                  </a:lnTo>
                  <a:lnTo>
                    <a:pt x="1933787" y="292965"/>
                  </a:lnTo>
                  <a:lnTo>
                    <a:pt x="1903588" y="258706"/>
                  </a:lnTo>
                  <a:lnTo>
                    <a:pt x="1876796" y="221525"/>
                  </a:lnTo>
                  <a:lnTo>
                    <a:pt x="1853663" y="181658"/>
                  </a:lnTo>
                  <a:lnTo>
                    <a:pt x="1834440" y="139338"/>
                  </a:lnTo>
                  <a:lnTo>
                    <a:pt x="1819382" y="94799"/>
                  </a:lnTo>
                  <a:lnTo>
                    <a:pt x="1808739" y="48275"/>
                  </a:lnTo>
                  <a:lnTo>
                    <a:pt x="180276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61987" y="4215383"/>
              <a:ext cx="1286255" cy="80314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12479" y="5949695"/>
              <a:ext cx="1062227" cy="10607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13219" y="5914644"/>
              <a:ext cx="1167383" cy="116738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74023" y="4198619"/>
              <a:ext cx="966216" cy="96621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539109" y="4156710"/>
            <a:ext cx="17849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Achieve</a:t>
            </a:r>
            <a:r>
              <a:rPr sz="2200" spc="-6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goals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917173" y="4156710"/>
            <a:ext cx="173926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risks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79140" y="6101841"/>
            <a:ext cx="20618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Meet</a:t>
            </a:r>
            <a:r>
              <a:rPr sz="2200" spc="-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objectives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934445" y="6101841"/>
            <a:ext cx="33026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Verify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usage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resources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155191" y="1562100"/>
            <a:ext cx="14244955" cy="838200"/>
          </a:xfrm>
          <a:custGeom>
            <a:avLst/>
            <a:gdLst/>
            <a:ahLst/>
            <a:cxnLst/>
            <a:rect l="l" t="t" r="r" b="b"/>
            <a:pathLst>
              <a:path w="14244955" h="838200">
                <a:moveTo>
                  <a:pt x="0" y="139700"/>
                </a:moveTo>
                <a:lnTo>
                  <a:pt x="7122" y="95569"/>
                </a:lnTo>
                <a:lnTo>
                  <a:pt x="26954" y="57223"/>
                </a:lnTo>
                <a:lnTo>
                  <a:pt x="57195" y="26972"/>
                </a:lnTo>
                <a:lnTo>
                  <a:pt x="95544" y="7128"/>
                </a:lnTo>
                <a:lnTo>
                  <a:pt x="139700" y="0"/>
                </a:lnTo>
                <a:lnTo>
                  <a:pt x="14105127" y="0"/>
                </a:lnTo>
                <a:lnTo>
                  <a:pt x="14149258" y="7128"/>
                </a:lnTo>
                <a:lnTo>
                  <a:pt x="14187604" y="26972"/>
                </a:lnTo>
                <a:lnTo>
                  <a:pt x="14217855" y="57223"/>
                </a:lnTo>
                <a:lnTo>
                  <a:pt x="14237699" y="95569"/>
                </a:lnTo>
                <a:lnTo>
                  <a:pt x="14244827" y="139700"/>
                </a:lnTo>
                <a:lnTo>
                  <a:pt x="14244827" y="698500"/>
                </a:lnTo>
                <a:lnTo>
                  <a:pt x="14237699" y="742630"/>
                </a:lnTo>
                <a:lnTo>
                  <a:pt x="14217855" y="780976"/>
                </a:lnTo>
                <a:lnTo>
                  <a:pt x="14187604" y="811227"/>
                </a:lnTo>
                <a:lnTo>
                  <a:pt x="14149258" y="831071"/>
                </a:lnTo>
                <a:lnTo>
                  <a:pt x="14105127" y="838200"/>
                </a:lnTo>
                <a:lnTo>
                  <a:pt x="139700" y="838200"/>
                </a:lnTo>
                <a:lnTo>
                  <a:pt x="95544" y="831071"/>
                </a:lnTo>
                <a:lnTo>
                  <a:pt x="57195" y="811227"/>
                </a:lnTo>
                <a:lnTo>
                  <a:pt x="26954" y="780976"/>
                </a:lnTo>
                <a:lnTo>
                  <a:pt x="7122" y="742630"/>
                </a:lnTo>
                <a:lnTo>
                  <a:pt x="0" y="698500"/>
                </a:lnTo>
                <a:lnTo>
                  <a:pt x="0" y="139700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44971" y="306451"/>
            <a:ext cx="47656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5" dirty="0">
                <a:latin typeface="Arial"/>
                <a:cs typeface="Arial"/>
              </a:rPr>
              <a:t>IT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50" dirty="0">
                <a:latin typeface="Arial"/>
                <a:cs typeface="Arial"/>
              </a:rPr>
              <a:t>Governance</a:t>
            </a:r>
            <a:r>
              <a:rPr spc="-85" dirty="0">
                <a:latin typeface="Arial"/>
                <a:cs typeface="Arial"/>
              </a:rPr>
              <a:t> </a:t>
            </a:r>
            <a:r>
              <a:rPr spc="-65" dirty="0">
                <a:latin typeface="Arial"/>
                <a:cs typeface="Arial"/>
              </a:rPr>
              <a:t>Focus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25" dirty="0">
                <a:latin typeface="Arial"/>
                <a:cs typeface="Arial"/>
              </a:rPr>
              <a:t>Areas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99432" y="765048"/>
            <a:ext cx="7057644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668259" y="5894323"/>
            <a:ext cx="18999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65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6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Governance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617976" y="2805683"/>
            <a:ext cx="9561830" cy="4857750"/>
            <a:chOff x="3617976" y="2805683"/>
            <a:chExt cx="9561830" cy="4857750"/>
          </a:xfrm>
        </p:grpSpPr>
        <p:sp>
          <p:nvSpPr>
            <p:cNvPr id="6" name="object 6"/>
            <p:cNvSpPr/>
            <p:nvPr/>
          </p:nvSpPr>
          <p:spPr>
            <a:xfrm>
              <a:off x="3914394" y="5252466"/>
              <a:ext cx="1412875" cy="1225550"/>
            </a:xfrm>
            <a:custGeom>
              <a:avLst/>
              <a:gdLst/>
              <a:ahLst/>
              <a:cxnLst/>
              <a:rect l="l" t="t" r="r" b="b"/>
              <a:pathLst>
                <a:path w="1412875" h="1225550">
                  <a:moveTo>
                    <a:pt x="1412747" y="1225169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37026" y="4955285"/>
              <a:ext cx="439420" cy="448309"/>
            </a:xfrm>
            <a:custGeom>
              <a:avLst/>
              <a:gdLst/>
              <a:ahLst/>
              <a:cxnLst/>
              <a:rect l="l" t="t" r="r" b="b"/>
              <a:pathLst>
                <a:path w="439420" h="448310">
                  <a:moveTo>
                    <a:pt x="219456" y="0"/>
                  </a:moveTo>
                  <a:lnTo>
                    <a:pt x="175240" y="4552"/>
                  </a:lnTo>
                  <a:lnTo>
                    <a:pt x="134052" y="17609"/>
                  </a:lnTo>
                  <a:lnTo>
                    <a:pt x="96775" y="38268"/>
                  </a:lnTo>
                  <a:lnTo>
                    <a:pt x="64293" y="65627"/>
                  </a:lnTo>
                  <a:lnTo>
                    <a:pt x="37491" y="98784"/>
                  </a:lnTo>
                  <a:lnTo>
                    <a:pt x="17252" y="136838"/>
                  </a:lnTo>
                  <a:lnTo>
                    <a:pt x="4460" y="178886"/>
                  </a:lnTo>
                  <a:lnTo>
                    <a:pt x="0" y="224027"/>
                  </a:lnTo>
                  <a:lnTo>
                    <a:pt x="4460" y="269169"/>
                  </a:lnTo>
                  <a:lnTo>
                    <a:pt x="17252" y="311217"/>
                  </a:lnTo>
                  <a:lnTo>
                    <a:pt x="37491" y="349271"/>
                  </a:lnTo>
                  <a:lnTo>
                    <a:pt x="64293" y="382428"/>
                  </a:lnTo>
                  <a:lnTo>
                    <a:pt x="96775" y="409787"/>
                  </a:lnTo>
                  <a:lnTo>
                    <a:pt x="134052" y="430446"/>
                  </a:lnTo>
                  <a:lnTo>
                    <a:pt x="175240" y="443503"/>
                  </a:lnTo>
                  <a:lnTo>
                    <a:pt x="219456" y="448055"/>
                  </a:lnTo>
                  <a:lnTo>
                    <a:pt x="263671" y="443503"/>
                  </a:lnTo>
                  <a:lnTo>
                    <a:pt x="304859" y="430446"/>
                  </a:lnTo>
                  <a:lnTo>
                    <a:pt x="342136" y="409787"/>
                  </a:lnTo>
                  <a:lnTo>
                    <a:pt x="374618" y="382428"/>
                  </a:lnTo>
                  <a:lnTo>
                    <a:pt x="401420" y="349271"/>
                  </a:lnTo>
                  <a:lnTo>
                    <a:pt x="421659" y="311217"/>
                  </a:lnTo>
                  <a:lnTo>
                    <a:pt x="434451" y="269169"/>
                  </a:lnTo>
                  <a:lnTo>
                    <a:pt x="438912" y="224027"/>
                  </a:lnTo>
                  <a:lnTo>
                    <a:pt x="434451" y="178886"/>
                  </a:lnTo>
                  <a:lnTo>
                    <a:pt x="421659" y="136838"/>
                  </a:lnTo>
                  <a:lnTo>
                    <a:pt x="401420" y="98784"/>
                  </a:lnTo>
                  <a:lnTo>
                    <a:pt x="374618" y="65627"/>
                  </a:lnTo>
                  <a:lnTo>
                    <a:pt x="342136" y="38268"/>
                  </a:lnTo>
                  <a:lnTo>
                    <a:pt x="304859" y="17609"/>
                  </a:lnTo>
                  <a:lnTo>
                    <a:pt x="263671" y="4552"/>
                  </a:lnTo>
                  <a:lnTo>
                    <a:pt x="219456" y="0"/>
                  </a:lnTo>
                  <a:close/>
                </a:path>
              </a:pathLst>
            </a:custGeom>
            <a:solidFill>
              <a:srgbClr val="F5A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637026" y="3862577"/>
              <a:ext cx="3051810" cy="1541145"/>
            </a:xfrm>
            <a:custGeom>
              <a:avLst/>
              <a:gdLst/>
              <a:ahLst/>
              <a:cxnLst/>
              <a:rect l="l" t="t" r="r" b="b"/>
              <a:pathLst>
                <a:path w="3051809" h="1541145">
                  <a:moveTo>
                    <a:pt x="0" y="1316736"/>
                  </a:moveTo>
                  <a:lnTo>
                    <a:pt x="4460" y="1271594"/>
                  </a:lnTo>
                  <a:lnTo>
                    <a:pt x="17252" y="1229546"/>
                  </a:lnTo>
                  <a:lnTo>
                    <a:pt x="37491" y="1191492"/>
                  </a:lnTo>
                  <a:lnTo>
                    <a:pt x="64293" y="1158335"/>
                  </a:lnTo>
                  <a:lnTo>
                    <a:pt x="96775" y="1130976"/>
                  </a:lnTo>
                  <a:lnTo>
                    <a:pt x="134052" y="1110317"/>
                  </a:lnTo>
                  <a:lnTo>
                    <a:pt x="175240" y="1097260"/>
                  </a:lnTo>
                  <a:lnTo>
                    <a:pt x="219456" y="1092708"/>
                  </a:lnTo>
                  <a:lnTo>
                    <a:pt x="263671" y="1097260"/>
                  </a:lnTo>
                  <a:lnTo>
                    <a:pt x="304859" y="1110317"/>
                  </a:lnTo>
                  <a:lnTo>
                    <a:pt x="342136" y="1130976"/>
                  </a:lnTo>
                  <a:lnTo>
                    <a:pt x="374618" y="1158335"/>
                  </a:lnTo>
                  <a:lnTo>
                    <a:pt x="401420" y="1191492"/>
                  </a:lnTo>
                  <a:lnTo>
                    <a:pt x="421659" y="1229546"/>
                  </a:lnTo>
                  <a:lnTo>
                    <a:pt x="434451" y="1271594"/>
                  </a:lnTo>
                  <a:lnTo>
                    <a:pt x="438912" y="1316736"/>
                  </a:lnTo>
                  <a:lnTo>
                    <a:pt x="434451" y="1361877"/>
                  </a:lnTo>
                  <a:lnTo>
                    <a:pt x="421659" y="1403925"/>
                  </a:lnTo>
                  <a:lnTo>
                    <a:pt x="401420" y="1441979"/>
                  </a:lnTo>
                  <a:lnTo>
                    <a:pt x="374618" y="1475136"/>
                  </a:lnTo>
                  <a:lnTo>
                    <a:pt x="342136" y="1502495"/>
                  </a:lnTo>
                  <a:lnTo>
                    <a:pt x="304859" y="1523154"/>
                  </a:lnTo>
                  <a:lnTo>
                    <a:pt x="263671" y="1536211"/>
                  </a:lnTo>
                  <a:lnTo>
                    <a:pt x="219456" y="1540764"/>
                  </a:lnTo>
                  <a:lnTo>
                    <a:pt x="175240" y="1536211"/>
                  </a:lnTo>
                  <a:lnTo>
                    <a:pt x="134052" y="1523154"/>
                  </a:lnTo>
                  <a:lnTo>
                    <a:pt x="96775" y="1502495"/>
                  </a:lnTo>
                  <a:lnTo>
                    <a:pt x="64293" y="1475136"/>
                  </a:lnTo>
                  <a:lnTo>
                    <a:pt x="37491" y="1441979"/>
                  </a:lnTo>
                  <a:lnTo>
                    <a:pt x="17252" y="1403925"/>
                  </a:lnTo>
                  <a:lnTo>
                    <a:pt x="4460" y="1361877"/>
                  </a:lnTo>
                  <a:lnTo>
                    <a:pt x="0" y="1316736"/>
                  </a:lnTo>
                  <a:close/>
                </a:path>
                <a:path w="3051809" h="1541145">
                  <a:moveTo>
                    <a:pt x="3051555" y="1501267"/>
                  </a:moveTo>
                  <a:lnTo>
                    <a:pt x="2122932" y="0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76494" y="3556253"/>
              <a:ext cx="439420" cy="448309"/>
            </a:xfrm>
            <a:custGeom>
              <a:avLst/>
              <a:gdLst/>
              <a:ahLst/>
              <a:cxnLst/>
              <a:rect l="l" t="t" r="r" b="b"/>
              <a:pathLst>
                <a:path w="439420" h="448310">
                  <a:moveTo>
                    <a:pt x="219455" y="0"/>
                  </a:moveTo>
                  <a:lnTo>
                    <a:pt x="175240" y="4552"/>
                  </a:lnTo>
                  <a:lnTo>
                    <a:pt x="134052" y="17609"/>
                  </a:lnTo>
                  <a:lnTo>
                    <a:pt x="96775" y="38268"/>
                  </a:lnTo>
                  <a:lnTo>
                    <a:pt x="64293" y="65627"/>
                  </a:lnTo>
                  <a:lnTo>
                    <a:pt x="37491" y="98784"/>
                  </a:lnTo>
                  <a:lnTo>
                    <a:pt x="17252" y="136838"/>
                  </a:lnTo>
                  <a:lnTo>
                    <a:pt x="4460" y="178886"/>
                  </a:lnTo>
                  <a:lnTo>
                    <a:pt x="0" y="224028"/>
                  </a:lnTo>
                  <a:lnTo>
                    <a:pt x="4460" y="269169"/>
                  </a:lnTo>
                  <a:lnTo>
                    <a:pt x="17252" y="311217"/>
                  </a:lnTo>
                  <a:lnTo>
                    <a:pt x="37491" y="349271"/>
                  </a:lnTo>
                  <a:lnTo>
                    <a:pt x="64293" y="382428"/>
                  </a:lnTo>
                  <a:lnTo>
                    <a:pt x="96775" y="409787"/>
                  </a:lnTo>
                  <a:lnTo>
                    <a:pt x="134052" y="430446"/>
                  </a:lnTo>
                  <a:lnTo>
                    <a:pt x="175240" y="443503"/>
                  </a:lnTo>
                  <a:lnTo>
                    <a:pt x="219455" y="448056"/>
                  </a:lnTo>
                  <a:lnTo>
                    <a:pt x="263671" y="443503"/>
                  </a:lnTo>
                  <a:lnTo>
                    <a:pt x="304859" y="430446"/>
                  </a:lnTo>
                  <a:lnTo>
                    <a:pt x="342136" y="409787"/>
                  </a:lnTo>
                  <a:lnTo>
                    <a:pt x="374618" y="382428"/>
                  </a:lnTo>
                  <a:lnTo>
                    <a:pt x="401420" y="349271"/>
                  </a:lnTo>
                  <a:lnTo>
                    <a:pt x="421659" y="311217"/>
                  </a:lnTo>
                  <a:lnTo>
                    <a:pt x="434451" y="269169"/>
                  </a:lnTo>
                  <a:lnTo>
                    <a:pt x="438911" y="224028"/>
                  </a:lnTo>
                  <a:lnTo>
                    <a:pt x="434451" y="178886"/>
                  </a:lnTo>
                  <a:lnTo>
                    <a:pt x="421659" y="136838"/>
                  </a:lnTo>
                  <a:lnTo>
                    <a:pt x="401420" y="98784"/>
                  </a:lnTo>
                  <a:lnTo>
                    <a:pt x="374618" y="65627"/>
                  </a:lnTo>
                  <a:lnTo>
                    <a:pt x="342136" y="38268"/>
                  </a:lnTo>
                  <a:lnTo>
                    <a:pt x="304859" y="17609"/>
                  </a:lnTo>
                  <a:lnTo>
                    <a:pt x="263671" y="4552"/>
                  </a:lnTo>
                  <a:lnTo>
                    <a:pt x="219455" y="0"/>
                  </a:lnTo>
                  <a:close/>
                </a:path>
              </a:pathLst>
            </a:custGeom>
            <a:solidFill>
              <a:srgbClr val="A4C2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76494" y="3141725"/>
              <a:ext cx="2973705" cy="1774189"/>
            </a:xfrm>
            <a:custGeom>
              <a:avLst/>
              <a:gdLst/>
              <a:ahLst/>
              <a:cxnLst/>
              <a:rect l="l" t="t" r="r" b="b"/>
              <a:pathLst>
                <a:path w="2973704" h="1774189">
                  <a:moveTo>
                    <a:pt x="0" y="638556"/>
                  </a:moveTo>
                  <a:lnTo>
                    <a:pt x="4460" y="593414"/>
                  </a:lnTo>
                  <a:lnTo>
                    <a:pt x="17252" y="551366"/>
                  </a:lnTo>
                  <a:lnTo>
                    <a:pt x="37491" y="513312"/>
                  </a:lnTo>
                  <a:lnTo>
                    <a:pt x="64293" y="480155"/>
                  </a:lnTo>
                  <a:lnTo>
                    <a:pt x="96775" y="452796"/>
                  </a:lnTo>
                  <a:lnTo>
                    <a:pt x="134052" y="432137"/>
                  </a:lnTo>
                  <a:lnTo>
                    <a:pt x="175240" y="419080"/>
                  </a:lnTo>
                  <a:lnTo>
                    <a:pt x="219455" y="414527"/>
                  </a:lnTo>
                  <a:lnTo>
                    <a:pt x="263671" y="419080"/>
                  </a:lnTo>
                  <a:lnTo>
                    <a:pt x="304859" y="432137"/>
                  </a:lnTo>
                  <a:lnTo>
                    <a:pt x="342136" y="452796"/>
                  </a:lnTo>
                  <a:lnTo>
                    <a:pt x="374618" y="480155"/>
                  </a:lnTo>
                  <a:lnTo>
                    <a:pt x="401420" y="513312"/>
                  </a:lnTo>
                  <a:lnTo>
                    <a:pt x="421659" y="551366"/>
                  </a:lnTo>
                  <a:lnTo>
                    <a:pt x="434451" y="593414"/>
                  </a:lnTo>
                  <a:lnTo>
                    <a:pt x="438911" y="638556"/>
                  </a:lnTo>
                  <a:lnTo>
                    <a:pt x="434451" y="683697"/>
                  </a:lnTo>
                  <a:lnTo>
                    <a:pt x="421659" y="725745"/>
                  </a:lnTo>
                  <a:lnTo>
                    <a:pt x="401420" y="763799"/>
                  </a:lnTo>
                  <a:lnTo>
                    <a:pt x="374618" y="796956"/>
                  </a:lnTo>
                  <a:lnTo>
                    <a:pt x="342136" y="824315"/>
                  </a:lnTo>
                  <a:lnTo>
                    <a:pt x="304859" y="844974"/>
                  </a:lnTo>
                  <a:lnTo>
                    <a:pt x="263671" y="858031"/>
                  </a:lnTo>
                  <a:lnTo>
                    <a:pt x="219455" y="862584"/>
                  </a:lnTo>
                  <a:lnTo>
                    <a:pt x="175240" y="858031"/>
                  </a:lnTo>
                  <a:lnTo>
                    <a:pt x="134052" y="844974"/>
                  </a:lnTo>
                  <a:lnTo>
                    <a:pt x="96775" y="824315"/>
                  </a:lnTo>
                  <a:lnTo>
                    <a:pt x="64293" y="796956"/>
                  </a:lnTo>
                  <a:lnTo>
                    <a:pt x="37491" y="763799"/>
                  </a:lnTo>
                  <a:lnTo>
                    <a:pt x="17252" y="725745"/>
                  </a:lnTo>
                  <a:lnTo>
                    <a:pt x="4460" y="683697"/>
                  </a:lnTo>
                  <a:lnTo>
                    <a:pt x="0" y="638556"/>
                  </a:lnTo>
                  <a:close/>
                </a:path>
                <a:path w="2973704" h="1774189">
                  <a:moveTo>
                    <a:pt x="2973324" y="1773682"/>
                  </a:moveTo>
                  <a:lnTo>
                    <a:pt x="2973324" y="0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18170" y="2824733"/>
              <a:ext cx="437515" cy="448309"/>
            </a:xfrm>
            <a:custGeom>
              <a:avLst/>
              <a:gdLst/>
              <a:ahLst/>
              <a:cxnLst/>
              <a:rect l="l" t="t" r="r" b="b"/>
              <a:pathLst>
                <a:path w="437515" h="448310">
                  <a:moveTo>
                    <a:pt x="218694" y="0"/>
                  </a:moveTo>
                  <a:lnTo>
                    <a:pt x="174620" y="4552"/>
                  </a:lnTo>
                  <a:lnTo>
                    <a:pt x="133570" y="17609"/>
                  </a:lnTo>
                  <a:lnTo>
                    <a:pt x="96422" y="38268"/>
                  </a:lnTo>
                  <a:lnTo>
                    <a:pt x="64055" y="65627"/>
                  </a:lnTo>
                  <a:lnTo>
                    <a:pt x="37350" y="98784"/>
                  </a:lnTo>
                  <a:lnTo>
                    <a:pt x="17186" y="136838"/>
                  </a:lnTo>
                  <a:lnTo>
                    <a:pt x="4443" y="178886"/>
                  </a:lnTo>
                  <a:lnTo>
                    <a:pt x="0" y="224027"/>
                  </a:lnTo>
                  <a:lnTo>
                    <a:pt x="4443" y="269169"/>
                  </a:lnTo>
                  <a:lnTo>
                    <a:pt x="17186" y="311217"/>
                  </a:lnTo>
                  <a:lnTo>
                    <a:pt x="37350" y="349271"/>
                  </a:lnTo>
                  <a:lnTo>
                    <a:pt x="64055" y="382428"/>
                  </a:lnTo>
                  <a:lnTo>
                    <a:pt x="96422" y="409787"/>
                  </a:lnTo>
                  <a:lnTo>
                    <a:pt x="133570" y="430446"/>
                  </a:lnTo>
                  <a:lnTo>
                    <a:pt x="174620" y="443503"/>
                  </a:lnTo>
                  <a:lnTo>
                    <a:pt x="218694" y="448055"/>
                  </a:lnTo>
                  <a:lnTo>
                    <a:pt x="262767" y="443503"/>
                  </a:lnTo>
                  <a:lnTo>
                    <a:pt x="303817" y="430446"/>
                  </a:lnTo>
                  <a:lnTo>
                    <a:pt x="340965" y="409787"/>
                  </a:lnTo>
                  <a:lnTo>
                    <a:pt x="373332" y="382428"/>
                  </a:lnTo>
                  <a:lnTo>
                    <a:pt x="400037" y="349271"/>
                  </a:lnTo>
                  <a:lnTo>
                    <a:pt x="420201" y="311217"/>
                  </a:lnTo>
                  <a:lnTo>
                    <a:pt x="432944" y="269169"/>
                  </a:lnTo>
                  <a:lnTo>
                    <a:pt x="437387" y="224027"/>
                  </a:lnTo>
                  <a:lnTo>
                    <a:pt x="432944" y="178886"/>
                  </a:lnTo>
                  <a:lnTo>
                    <a:pt x="420201" y="136838"/>
                  </a:lnTo>
                  <a:lnTo>
                    <a:pt x="400037" y="98784"/>
                  </a:lnTo>
                  <a:lnTo>
                    <a:pt x="373332" y="65627"/>
                  </a:lnTo>
                  <a:lnTo>
                    <a:pt x="340965" y="38268"/>
                  </a:lnTo>
                  <a:lnTo>
                    <a:pt x="303817" y="17609"/>
                  </a:lnTo>
                  <a:lnTo>
                    <a:pt x="262767" y="4552"/>
                  </a:lnTo>
                  <a:lnTo>
                    <a:pt x="218694" y="0"/>
                  </a:lnTo>
                  <a:close/>
                </a:path>
              </a:pathLst>
            </a:custGeom>
            <a:solidFill>
              <a:srgbClr val="9CB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18170" y="2824733"/>
              <a:ext cx="2855595" cy="2501265"/>
            </a:xfrm>
            <a:custGeom>
              <a:avLst/>
              <a:gdLst/>
              <a:ahLst/>
              <a:cxnLst/>
              <a:rect l="l" t="t" r="r" b="b"/>
              <a:pathLst>
                <a:path w="2855595" h="2501265">
                  <a:moveTo>
                    <a:pt x="0" y="224027"/>
                  </a:moveTo>
                  <a:lnTo>
                    <a:pt x="4443" y="178886"/>
                  </a:lnTo>
                  <a:lnTo>
                    <a:pt x="17186" y="136838"/>
                  </a:lnTo>
                  <a:lnTo>
                    <a:pt x="37350" y="98784"/>
                  </a:lnTo>
                  <a:lnTo>
                    <a:pt x="64055" y="65627"/>
                  </a:lnTo>
                  <a:lnTo>
                    <a:pt x="96422" y="38268"/>
                  </a:lnTo>
                  <a:lnTo>
                    <a:pt x="133570" y="17609"/>
                  </a:lnTo>
                  <a:lnTo>
                    <a:pt x="174620" y="4552"/>
                  </a:lnTo>
                  <a:lnTo>
                    <a:pt x="218694" y="0"/>
                  </a:lnTo>
                  <a:lnTo>
                    <a:pt x="262767" y="4552"/>
                  </a:lnTo>
                  <a:lnTo>
                    <a:pt x="303817" y="17609"/>
                  </a:lnTo>
                  <a:lnTo>
                    <a:pt x="340965" y="38268"/>
                  </a:lnTo>
                  <a:lnTo>
                    <a:pt x="373332" y="65627"/>
                  </a:lnTo>
                  <a:lnTo>
                    <a:pt x="400037" y="98784"/>
                  </a:lnTo>
                  <a:lnTo>
                    <a:pt x="420201" y="136838"/>
                  </a:lnTo>
                  <a:lnTo>
                    <a:pt x="432944" y="178886"/>
                  </a:lnTo>
                  <a:lnTo>
                    <a:pt x="437387" y="224027"/>
                  </a:lnTo>
                  <a:lnTo>
                    <a:pt x="432944" y="269169"/>
                  </a:lnTo>
                  <a:lnTo>
                    <a:pt x="420201" y="311217"/>
                  </a:lnTo>
                  <a:lnTo>
                    <a:pt x="400037" y="349271"/>
                  </a:lnTo>
                  <a:lnTo>
                    <a:pt x="373332" y="382428"/>
                  </a:lnTo>
                  <a:lnTo>
                    <a:pt x="340965" y="409787"/>
                  </a:lnTo>
                  <a:lnTo>
                    <a:pt x="303817" y="430446"/>
                  </a:lnTo>
                  <a:lnTo>
                    <a:pt x="262767" y="443503"/>
                  </a:lnTo>
                  <a:lnTo>
                    <a:pt x="218694" y="448055"/>
                  </a:lnTo>
                  <a:lnTo>
                    <a:pt x="174620" y="443503"/>
                  </a:lnTo>
                  <a:lnTo>
                    <a:pt x="133570" y="430446"/>
                  </a:lnTo>
                  <a:lnTo>
                    <a:pt x="96422" y="409787"/>
                  </a:lnTo>
                  <a:lnTo>
                    <a:pt x="64055" y="382428"/>
                  </a:lnTo>
                  <a:lnTo>
                    <a:pt x="37350" y="349271"/>
                  </a:lnTo>
                  <a:lnTo>
                    <a:pt x="17186" y="311217"/>
                  </a:lnTo>
                  <a:lnTo>
                    <a:pt x="4443" y="269169"/>
                  </a:lnTo>
                  <a:lnTo>
                    <a:pt x="0" y="224027"/>
                  </a:lnTo>
                  <a:close/>
                </a:path>
                <a:path w="2855595" h="2501265">
                  <a:moveTo>
                    <a:pt x="2040635" y="2501011"/>
                  </a:moveTo>
                  <a:lnTo>
                    <a:pt x="2855213" y="920495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921745" y="3393185"/>
              <a:ext cx="439420" cy="448309"/>
            </a:xfrm>
            <a:custGeom>
              <a:avLst/>
              <a:gdLst/>
              <a:ahLst/>
              <a:cxnLst/>
              <a:rect l="l" t="t" r="r" b="b"/>
              <a:pathLst>
                <a:path w="439420" h="448310">
                  <a:moveTo>
                    <a:pt x="219455" y="0"/>
                  </a:moveTo>
                  <a:lnTo>
                    <a:pt x="175240" y="4552"/>
                  </a:lnTo>
                  <a:lnTo>
                    <a:pt x="134052" y="17609"/>
                  </a:lnTo>
                  <a:lnTo>
                    <a:pt x="96775" y="38268"/>
                  </a:lnTo>
                  <a:lnTo>
                    <a:pt x="64293" y="65627"/>
                  </a:lnTo>
                  <a:lnTo>
                    <a:pt x="37491" y="98784"/>
                  </a:lnTo>
                  <a:lnTo>
                    <a:pt x="17252" y="136838"/>
                  </a:lnTo>
                  <a:lnTo>
                    <a:pt x="4460" y="178886"/>
                  </a:lnTo>
                  <a:lnTo>
                    <a:pt x="0" y="224027"/>
                  </a:lnTo>
                  <a:lnTo>
                    <a:pt x="4460" y="269169"/>
                  </a:lnTo>
                  <a:lnTo>
                    <a:pt x="17252" y="311217"/>
                  </a:lnTo>
                  <a:lnTo>
                    <a:pt x="37491" y="349271"/>
                  </a:lnTo>
                  <a:lnTo>
                    <a:pt x="64293" y="382428"/>
                  </a:lnTo>
                  <a:lnTo>
                    <a:pt x="96775" y="409787"/>
                  </a:lnTo>
                  <a:lnTo>
                    <a:pt x="134052" y="430446"/>
                  </a:lnTo>
                  <a:lnTo>
                    <a:pt x="175240" y="443503"/>
                  </a:lnTo>
                  <a:lnTo>
                    <a:pt x="219455" y="448055"/>
                  </a:lnTo>
                  <a:lnTo>
                    <a:pt x="263671" y="443503"/>
                  </a:lnTo>
                  <a:lnTo>
                    <a:pt x="304859" y="430446"/>
                  </a:lnTo>
                  <a:lnTo>
                    <a:pt x="342136" y="409787"/>
                  </a:lnTo>
                  <a:lnTo>
                    <a:pt x="374618" y="382428"/>
                  </a:lnTo>
                  <a:lnTo>
                    <a:pt x="401420" y="349271"/>
                  </a:lnTo>
                  <a:lnTo>
                    <a:pt x="421659" y="311217"/>
                  </a:lnTo>
                  <a:lnTo>
                    <a:pt x="434451" y="269169"/>
                  </a:lnTo>
                  <a:lnTo>
                    <a:pt x="438911" y="224027"/>
                  </a:lnTo>
                  <a:lnTo>
                    <a:pt x="434451" y="178886"/>
                  </a:lnTo>
                  <a:lnTo>
                    <a:pt x="421659" y="136838"/>
                  </a:lnTo>
                  <a:lnTo>
                    <a:pt x="401420" y="98784"/>
                  </a:lnTo>
                  <a:lnTo>
                    <a:pt x="374618" y="65627"/>
                  </a:lnTo>
                  <a:lnTo>
                    <a:pt x="342136" y="38268"/>
                  </a:lnTo>
                  <a:lnTo>
                    <a:pt x="304859" y="17609"/>
                  </a:lnTo>
                  <a:lnTo>
                    <a:pt x="263671" y="4552"/>
                  </a:lnTo>
                  <a:lnTo>
                    <a:pt x="219455" y="0"/>
                  </a:lnTo>
                  <a:close/>
                </a:path>
              </a:pathLst>
            </a:custGeom>
            <a:solidFill>
              <a:srgbClr val="D960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921745" y="3393185"/>
              <a:ext cx="1930400" cy="3104515"/>
            </a:xfrm>
            <a:custGeom>
              <a:avLst/>
              <a:gdLst/>
              <a:ahLst/>
              <a:cxnLst/>
              <a:rect l="l" t="t" r="r" b="b"/>
              <a:pathLst>
                <a:path w="1930400" h="3104515">
                  <a:moveTo>
                    <a:pt x="0" y="224027"/>
                  </a:moveTo>
                  <a:lnTo>
                    <a:pt x="4460" y="178886"/>
                  </a:lnTo>
                  <a:lnTo>
                    <a:pt x="17252" y="136838"/>
                  </a:lnTo>
                  <a:lnTo>
                    <a:pt x="37491" y="98784"/>
                  </a:lnTo>
                  <a:lnTo>
                    <a:pt x="64293" y="65627"/>
                  </a:lnTo>
                  <a:lnTo>
                    <a:pt x="96775" y="38268"/>
                  </a:lnTo>
                  <a:lnTo>
                    <a:pt x="134052" y="17609"/>
                  </a:lnTo>
                  <a:lnTo>
                    <a:pt x="175240" y="4552"/>
                  </a:lnTo>
                  <a:lnTo>
                    <a:pt x="219455" y="0"/>
                  </a:lnTo>
                  <a:lnTo>
                    <a:pt x="263671" y="4552"/>
                  </a:lnTo>
                  <a:lnTo>
                    <a:pt x="304859" y="17609"/>
                  </a:lnTo>
                  <a:lnTo>
                    <a:pt x="342136" y="38268"/>
                  </a:lnTo>
                  <a:lnTo>
                    <a:pt x="374618" y="65627"/>
                  </a:lnTo>
                  <a:lnTo>
                    <a:pt x="401420" y="98784"/>
                  </a:lnTo>
                  <a:lnTo>
                    <a:pt x="421659" y="136838"/>
                  </a:lnTo>
                  <a:lnTo>
                    <a:pt x="434451" y="178886"/>
                  </a:lnTo>
                  <a:lnTo>
                    <a:pt x="438911" y="224027"/>
                  </a:lnTo>
                  <a:lnTo>
                    <a:pt x="434451" y="269169"/>
                  </a:lnTo>
                  <a:lnTo>
                    <a:pt x="421659" y="311217"/>
                  </a:lnTo>
                  <a:lnTo>
                    <a:pt x="401420" y="349271"/>
                  </a:lnTo>
                  <a:lnTo>
                    <a:pt x="374618" y="382428"/>
                  </a:lnTo>
                  <a:lnTo>
                    <a:pt x="342136" y="409787"/>
                  </a:lnTo>
                  <a:lnTo>
                    <a:pt x="304859" y="430446"/>
                  </a:lnTo>
                  <a:lnTo>
                    <a:pt x="263671" y="443503"/>
                  </a:lnTo>
                  <a:lnTo>
                    <a:pt x="219455" y="448055"/>
                  </a:lnTo>
                  <a:lnTo>
                    <a:pt x="175240" y="443503"/>
                  </a:lnTo>
                  <a:lnTo>
                    <a:pt x="134052" y="430446"/>
                  </a:lnTo>
                  <a:lnTo>
                    <a:pt x="96775" y="409787"/>
                  </a:lnTo>
                  <a:lnTo>
                    <a:pt x="64293" y="382428"/>
                  </a:lnTo>
                  <a:lnTo>
                    <a:pt x="37491" y="349271"/>
                  </a:lnTo>
                  <a:lnTo>
                    <a:pt x="17252" y="311217"/>
                  </a:lnTo>
                  <a:lnTo>
                    <a:pt x="4460" y="269169"/>
                  </a:lnTo>
                  <a:lnTo>
                    <a:pt x="0" y="224027"/>
                  </a:lnTo>
                  <a:close/>
                </a:path>
                <a:path w="1930400" h="3104515">
                  <a:moveTo>
                    <a:pt x="725424" y="3104007"/>
                  </a:moveTo>
                  <a:lnTo>
                    <a:pt x="1929892" y="1859279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721590" y="4927854"/>
              <a:ext cx="439420" cy="448309"/>
            </a:xfrm>
            <a:custGeom>
              <a:avLst/>
              <a:gdLst/>
              <a:ahLst/>
              <a:cxnLst/>
              <a:rect l="l" t="t" r="r" b="b"/>
              <a:pathLst>
                <a:path w="439419" h="448310">
                  <a:moveTo>
                    <a:pt x="219455" y="0"/>
                  </a:moveTo>
                  <a:lnTo>
                    <a:pt x="175240" y="4552"/>
                  </a:lnTo>
                  <a:lnTo>
                    <a:pt x="134052" y="17609"/>
                  </a:lnTo>
                  <a:lnTo>
                    <a:pt x="96775" y="38268"/>
                  </a:lnTo>
                  <a:lnTo>
                    <a:pt x="64293" y="65627"/>
                  </a:lnTo>
                  <a:lnTo>
                    <a:pt x="37491" y="98784"/>
                  </a:lnTo>
                  <a:lnTo>
                    <a:pt x="17252" y="136838"/>
                  </a:lnTo>
                  <a:lnTo>
                    <a:pt x="4460" y="178886"/>
                  </a:lnTo>
                  <a:lnTo>
                    <a:pt x="0" y="224028"/>
                  </a:lnTo>
                  <a:lnTo>
                    <a:pt x="4460" y="269169"/>
                  </a:lnTo>
                  <a:lnTo>
                    <a:pt x="17252" y="311217"/>
                  </a:lnTo>
                  <a:lnTo>
                    <a:pt x="37491" y="349271"/>
                  </a:lnTo>
                  <a:lnTo>
                    <a:pt x="64293" y="382428"/>
                  </a:lnTo>
                  <a:lnTo>
                    <a:pt x="96775" y="409787"/>
                  </a:lnTo>
                  <a:lnTo>
                    <a:pt x="134052" y="430446"/>
                  </a:lnTo>
                  <a:lnTo>
                    <a:pt x="175240" y="443503"/>
                  </a:lnTo>
                  <a:lnTo>
                    <a:pt x="219455" y="448056"/>
                  </a:lnTo>
                  <a:lnTo>
                    <a:pt x="263671" y="443503"/>
                  </a:lnTo>
                  <a:lnTo>
                    <a:pt x="304859" y="430446"/>
                  </a:lnTo>
                  <a:lnTo>
                    <a:pt x="342136" y="409787"/>
                  </a:lnTo>
                  <a:lnTo>
                    <a:pt x="374618" y="382428"/>
                  </a:lnTo>
                  <a:lnTo>
                    <a:pt x="401420" y="349271"/>
                  </a:lnTo>
                  <a:lnTo>
                    <a:pt x="421659" y="311217"/>
                  </a:lnTo>
                  <a:lnTo>
                    <a:pt x="434451" y="269169"/>
                  </a:lnTo>
                  <a:lnTo>
                    <a:pt x="438911" y="224028"/>
                  </a:lnTo>
                  <a:lnTo>
                    <a:pt x="434451" y="178886"/>
                  </a:lnTo>
                  <a:lnTo>
                    <a:pt x="421659" y="136838"/>
                  </a:lnTo>
                  <a:lnTo>
                    <a:pt x="401420" y="98784"/>
                  </a:lnTo>
                  <a:lnTo>
                    <a:pt x="374618" y="65627"/>
                  </a:lnTo>
                  <a:lnTo>
                    <a:pt x="342136" y="38268"/>
                  </a:lnTo>
                  <a:lnTo>
                    <a:pt x="304859" y="17609"/>
                  </a:lnTo>
                  <a:lnTo>
                    <a:pt x="263671" y="4552"/>
                  </a:lnTo>
                  <a:lnTo>
                    <a:pt x="219455" y="0"/>
                  </a:lnTo>
                  <a:close/>
                </a:path>
              </a:pathLst>
            </a:custGeom>
            <a:solidFill>
              <a:srgbClr val="5D73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721590" y="4927854"/>
              <a:ext cx="439420" cy="448309"/>
            </a:xfrm>
            <a:custGeom>
              <a:avLst/>
              <a:gdLst/>
              <a:ahLst/>
              <a:cxnLst/>
              <a:rect l="l" t="t" r="r" b="b"/>
              <a:pathLst>
                <a:path w="439419" h="448310">
                  <a:moveTo>
                    <a:pt x="0" y="224028"/>
                  </a:moveTo>
                  <a:lnTo>
                    <a:pt x="4460" y="178886"/>
                  </a:lnTo>
                  <a:lnTo>
                    <a:pt x="17252" y="136838"/>
                  </a:lnTo>
                  <a:lnTo>
                    <a:pt x="37491" y="98784"/>
                  </a:lnTo>
                  <a:lnTo>
                    <a:pt x="64293" y="65627"/>
                  </a:lnTo>
                  <a:lnTo>
                    <a:pt x="96775" y="38268"/>
                  </a:lnTo>
                  <a:lnTo>
                    <a:pt x="134052" y="17609"/>
                  </a:lnTo>
                  <a:lnTo>
                    <a:pt x="175240" y="4552"/>
                  </a:lnTo>
                  <a:lnTo>
                    <a:pt x="219455" y="0"/>
                  </a:lnTo>
                  <a:lnTo>
                    <a:pt x="263671" y="4552"/>
                  </a:lnTo>
                  <a:lnTo>
                    <a:pt x="304859" y="17609"/>
                  </a:lnTo>
                  <a:lnTo>
                    <a:pt x="342136" y="38268"/>
                  </a:lnTo>
                  <a:lnTo>
                    <a:pt x="374618" y="65627"/>
                  </a:lnTo>
                  <a:lnTo>
                    <a:pt x="401420" y="98784"/>
                  </a:lnTo>
                  <a:lnTo>
                    <a:pt x="421659" y="136838"/>
                  </a:lnTo>
                  <a:lnTo>
                    <a:pt x="434451" y="178886"/>
                  </a:lnTo>
                  <a:lnTo>
                    <a:pt x="438911" y="224028"/>
                  </a:lnTo>
                  <a:lnTo>
                    <a:pt x="434451" y="269169"/>
                  </a:lnTo>
                  <a:lnTo>
                    <a:pt x="421659" y="311217"/>
                  </a:lnTo>
                  <a:lnTo>
                    <a:pt x="401420" y="349271"/>
                  </a:lnTo>
                  <a:lnTo>
                    <a:pt x="374618" y="382428"/>
                  </a:lnTo>
                  <a:lnTo>
                    <a:pt x="342136" y="409787"/>
                  </a:lnTo>
                  <a:lnTo>
                    <a:pt x="304859" y="430446"/>
                  </a:lnTo>
                  <a:lnTo>
                    <a:pt x="263671" y="443503"/>
                  </a:lnTo>
                  <a:lnTo>
                    <a:pt x="219455" y="448056"/>
                  </a:lnTo>
                  <a:lnTo>
                    <a:pt x="175240" y="443503"/>
                  </a:lnTo>
                  <a:lnTo>
                    <a:pt x="134052" y="430446"/>
                  </a:lnTo>
                  <a:lnTo>
                    <a:pt x="96775" y="409787"/>
                  </a:lnTo>
                  <a:lnTo>
                    <a:pt x="64293" y="382428"/>
                  </a:lnTo>
                  <a:lnTo>
                    <a:pt x="37491" y="349271"/>
                  </a:lnTo>
                  <a:lnTo>
                    <a:pt x="17252" y="311217"/>
                  </a:lnTo>
                  <a:lnTo>
                    <a:pt x="4460" y="269169"/>
                  </a:lnTo>
                  <a:lnTo>
                    <a:pt x="0" y="224028"/>
                  </a:lnTo>
                  <a:close/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732274" y="4926094"/>
              <a:ext cx="7459345" cy="2718435"/>
            </a:xfrm>
            <a:custGeom>
              <a:avLst/>
              <a:gdLst/>
              <a:ahLst/>
              <a:cxnLst/>
              <a:rect l="l" t="t" r="r" b="b"/>
              <a:pathLst>
                <a:path w="7459345" h="2718434">
                  <a:moveTo>
                    <a:pt x="0" y="2704192"/>
                  </a:moveTo>
                  <a:lnTo>
                    <a:pt x="15228" y="2658522"/>
                  </a:lnTo>
                  <a:lnTo>
                    <a:pt x="30973" y="2613159"/>
                  </a:lnTo>
                  <a:lnTo>
                    <a:pt x="47232" y="2568106"/>
                  </a:lnTo>
                  <a:lnTo>
                    <a:pt x="63999" y="2523365"/>
                  </a:lnTo>
                  <a:lnTo>
                    <a:pt x="81271" y="2478938"/>
                  </a:lnTo>
                  <a:lnTo>
                    <a:pt x="99043" y="2434828"/>
                  </a:lnTo>
                  <a:lnTo>
                    <a:pt x="117311" y="2391036"/>
                  </a:lnTo>
                  <a:lnTo>
                    <a:pt x="136071" y="2347565"/>
                  </a:lnTo>
                  <a:lnTo>
                    <a:pt x="155318" y="2304417"/>
                  </a:lnTo>
                  <a:lnTo>
                    <a:pt x="175049" y="2261594"/>
                  </a:lnTo>
                  <a:lnTo>
                    <a:pt x="195257" y="2219098"/>
                  </a:lnTo>
                  <a:lnTo>
                    <a:pt x="215941" y="2176932"/>
                  </a:lnTo>
                  <a:lnTo>
                    <a:pt x="237094" y="2135098"/>
                  </a:lnTo>
                  <a:lnTo>
                    <a:pt x="258713" y="2093598"/>
                  </a:lnTo>
                  <a:lnTo>
                    <a:pt x="280794" y="2052434"/>
                  </a:lnTo>
                  <a:lnTo>
                    <a:pt x="303332" y="2011609"/>
                  </a:lnTo>
                  <a:lnTo>
                    <a:pt x="326323" y="1971124"/>
                  </a:lnTo>
                  <a:lnTo>
                    <a:pt x="349762" y="1930982"/>
                  </a:lnTo>
                  <a:lnTo>
                    <a:pt x="373646" y="1891185"/>
                  </a:lnTo>
                  <a:lnTo>
                    <a:pt x="397969" y="1851736"/>
                  </a:lnTo>
                  <a:lnTo>
                    <a:pt x="422729" y="1812636"/>
                  </a:lnTo>
                  <a:lnTo>
                    <a:pt x="447919" y="1773888"/>
                  </a:lnTo>
                  <a:lnTo>
                    <a:pt x="473537" y="1735493"/>
                  </a:lnTo>
                  <a:lnTo>
                    <a:pt x="499578" y="1697455"/>
                  </a:lnTo>
                  <a:lnTo>
                    <a:pt x="526037" y="1659775"/>
                  </a:lnTo>
                  <a:lnTo>
                    <a:pt x="552910" y="1622456"/>
                  </a:lnTo>
                  <a:lnTo>
                    <a:pt x="580193" y="1585500"/>
                  </a:lnTo>
                  <a:lnTo>
                    <a:pt x="607881" y="1548908"/>
                  </a:lnTo>
                  <a:lnTo>
                    <a:pt x="635971" y="1512684"/>
                  </a:lnTo>
                  <a:lnTo>
                    <a:pt x="664458" y="1476829"/>
                  </a:lnTo>
                  <a:lnTo>
                    <a:pt x="693337" y="1441346"/>
                  </a:lnTo>
                  <a:lnTo>
                    <a:pt x="722605" y="1406237"/>
                  </a:lnTo>
                  <a:lnTo>
                    <a:pt x="752257" y="1371504"/>
                  </a:lnTo>
                  <a:lnTo>
                    <a:pt x="782288" y="1337149"/>
                  </a:lnTo>
                  <a:lnTo>
                    <a:pt x="812695" y="1303174"/>
                  </a:lnTo>
                  <a:lnTo>
                    <a:pt x="843473" y="1269582"/>
                  </a:lnTo>
                  <a:lnTo>
                    <a:pt x="874618" y="1236375"/>
                  </a:lnTo>
                  <a:lnTo>
                    <a:pt x="906126" y="1203555"/>
                  </a:lnTo>
                  <a:lnTo>
                    <a:pt x="937991" y="1171125"/>
                  </a:lnTo>
                  <a:lnTo>
                    <a:pt x="970211" y="1139086"/>
                  </a:lnTo>
                  <a:lnTo>
                    <a:pt x="1002780" y="1107440"/>
                  </a:lnTo>
                  <a:lnTo>
                    <a:pt x="1035694" y="1076191"/>
                  </a:lnTo>
                  <a:lnTo>
                    <a:pt x="1068950" y="1045340"/>
                  </a:lnTo>
                  <a:lnTo>
                    <a:pt x="1102542" y="1014889"/>
                  </a:lnTo>
                  <a:lnTo>
                    <a:pt x="1136466" y="984841"/>
                  </a:lnTo>
                  <a:lnTo>
                    <a:pt x="1170719" y="955198"/>
                  </a:lnTo>
                  <a:lnTo>
                    <a:pt x="1205295" y="925961"/>
                  </a:lnTo>
                  <a:lnTo>
                    <a:pt x="1240191" y="897134"/>
                  </a:lnTo>
                  <a:lnTo>
                    <a:pt x="1275402" y="868718"/>
                  </a:lnTo>
                  <a:lnTo>
                    <a:pt x="1310923" y="840716"/>
                  </a:lnTo>
                  <a:lnTo>
                    <a:pt x="1346752" y="813130"/>
                  </a:lnTo>
                  <a:lnTo>
                    <a:pt x="1382882" y="785962"/>
                  </a:lnTo>
                  <a:lnTo>
                    <a:pt x="1419311" y="759214"/>
                  </a:lnTo>
                  <a:lnTo>
                    <a:pt x="1456033" y="732888"/>
                  </a:lnTo>
                  <a:lnTo>
                    <a:pt x="1493045" y="706988"/>
                  </a:lnTo>
                  <a:lnTo>
                    <a:pt x="1530342" y="681514"/>
                  </a:lnTo>
                  <a:lnTo>
                    <a:pt x="1567919" y="656469"/>
                  </a:lnTo>
                  <a:lnTo>
                    <a:pt x="1605773" y="631856"/>
                  </a:lnTo>
                  <a:lnTo>
                    <a:pt x="1643899" y="607676"/>
                  </a:lnTo>
                  <a:lnTo>
                    <a:pt x="1682292" y="583932"/>
                  </a:lnTo>
                  <a:lnTo>
                    <a:pt x="1720950" y="560625"/>
                  </a:lnTo>
                  <a:lnTo>
                    <a:pt x="1759866" y="537760"/>
                  </a:lnTo>
                  <a:lnTo>
                    <a:pt x="1799038" y="515336"/>
                  </a:lnTo>
                  <a:lnTo>
                    <a:pt x="1838460" y="493357"/>
                  </a:lnTo>
                  <a:lnTo>
                    <a:pt x="1878128" y="471825"/>
                  </a:lnTo>
                  <a:lnTo>
                    <a:pt x="1918038" y="450742"/>
                  </a:lnTo>
                  <a:lnTo>
                    <a:pt x="1958186" y="430110"/>
                  </a:lnTo>
                  <a:lnTo>
                    <a:pt x="1998568" y="409931"/>
                  </a:lnTo>
                  <a:lnTo>
                    <a:pt x="2039178" y="390208"/>
                  </a:lnTo>
                  <a:lnTo>
                    <a:pt x="2080014" y="370943"/>
                  </a:lnTo>
                  <a:lnTo>
                    <a:pt x="2121070" y="352139"/>
                  </a:lnTo>
                  <a:lnTo>
                    <a:pt x="2162342" y="333796"/>
                  </a:lnTo>
                  <a:lnTo>
                    <a:pt x="2203825" y="315918"/>
                  </a:lnTo>
                  <a:lnTo>
                    <a:pt x="2245517" y="298507"/>
                  </a:lnTo>
                  <a:lnTo>
                    <a:pt x="2287412" y="281564"/>
                  </a:lnTo>
                  <a:lnTo>
                    <a:pt x="2329505" y="265093"/>
                  </a:lnTo>
                  <a:lnTo>
                    <a:pt x="2371794" y="249095"/>
                  </a:lnTo>
                  <a:lnTo>
                    <a:pt x="2414272" y="233572"/>
                  </a:lnTo>
                  <a:lnTo>
                    <a:pt x="2456937" y="218528"/>
                  </a:lnTo>
                  <a:lnTo>
                    <a:pt x="2499784" y="203963"/>
                  </a:lnTo>
                  <a:lnTo>
                    <a:pt x="2542808" y="189880"/>
                  </a:lnTo>
                  <a:lnTo>
                    <a:pt x="2586005" y="176282"/>
                  </a:lnTo>
                  <a:lnTo>
                    <a:pt x="2629371" y="163171"/>
                  </a:lnTo>
                  <a:lnTo>
                    <a:pt x="2672901" y="150548"/>
                  </a:lnTo>
                  <a:lnTo>
                    <a:pt x="2716592" y="138416"/>
                  </a:lnTo>
                  <a:lnTo>
                    <a:pt x="2760438" y="126778"/>
                  </a:lnTo>
                  <a:lnTo>
                    <a:pt x="2804437" y="115635"/>
                  </a:lnTo>
                  <a:lnTo>
                    <a:pt x="2848582" y="104990"/>
                  </a:lnTo>
                  <a:lnTo>
                    <a:pt x="2892871" y="94844"/>
                  </a:lnTo>
                  <a:lnTo>
                    <a:pt x="2937298" y="85201"/>
                  </a:lnTo>
                  <a:lnTo>
                    <a:pt x="2981860" y="76062"/>
                  </a:lnTo>
                  <a:lnTo>
                    <a:pt x="3026552" y="67430"/>
                  </a:lnTo>
                  <a:lnTo>
                    <a:pt x="3071369" y="59306"/>
                  </a:lnTo>
                  <a:lnTo>
                    <a:pt x="3116308" y="51693"/>
                  </a:lnTo>
                  <a:lnTo>
                    <a:pt x="3161365" y="44593"/>
                  </a:lnTo>
                  <a:lnTo>
                    <a:pt x="3206534" y="38009"/>
                  </a:lnTo>
                  <a:lnTo>
                    <a:pt x="3251812" y="31942"/>
                  </a:lnTo>
                  <a:lnTo>
                    <a:pt x="3297194" y="26395"/>
                  </a:lnTo>
                  <a:lnTo>
                    <a:pt x="3342676" y="21370"/>
                  </a:lnTo>
                  <a:lnTo>
                    <a:pt x="3388253" y="16869"/>
                  </a:lnTo>
                  <a:lnTo>
                    <a:pt x="3433922" y="12895"/>
                  </a:lnTo>
                  <a:lnTo>
                    <a:pt x="3479678" y="9449"/>
                  </a:lnTo>
                  <a:lnTo>
                    <a:pt x="3525517" y="6534"/>
                  </a:lnTo>
                  <a:lnTo>
                    <a:pt x="3571435" y="4152"/>
                  </a:lnTo>
                  <a:lnTo>
                    <a:pt x="3617426" y="2306"/>
                  </a:lnTo>
                  <a:lnTo>
                    <a:pt x="3663488" y="997"/>
                  </a:lnTo>
                  <a:lnTo>
                    <a:pt x="3709614" y="227"/>
                  </a:lnTo>
                  <a:lnTo>
                    <a:pt x="3755803" y="0"/>
                  </a:lnTo>
                  <a:lnTo>
                    <a:pt x="3802048" y="316"/>
                  </a:lnTo>
                  <a:lnTo>
                    <a:pt x="3848345" y="1179"/>
                  </a:lnTo>
                  <a:lnTo>
                    <a:pt x="3894691" y="2590"/>
                  </a:lnTo>
                  <a:lnTo>
                    <a:pt x="3941081" y="4552"/>
                  </a:lnTo>
                  <a:lnTo>
                    <a:pt x="3987511" y="7067"/>
                  </a:lnTo>
                  <a:lnTo>
                    <a:pt x="4033976" y="10137"/>
                  </a:lnTo>
                  <a:lnTo>
                    <a:pt x="4080473" y="13765"/>
                  </a:lnTo>
                  <a:lnTo>
                    <a:pt x="4126996" y="17952"/>
                  </a:lnTo>
                  <a:lnTo>
                    <a:pt x="4173541" y="22701"/>
                  </a:lnTo>
                  <a:lnTo>
                    <a:pt x="4220105" y="28014"/>
                  </a:lnTo>
                  <a:lnTo>
                    <a:pt x="4266683" y="33893"/>
                  </a:lnTo>
                  <a:lnTo>
                    <a:pt x="4313270" y="40341"/>
                  </a:lnTo>
                  <a:lnTo>
                    <a:pt x="4359863" y="47359"/>
                  </a:lnTo>
                  <a:lnTo>
                    <a:pt x="4406457" y="54950"/>
                  </a:lnTo>
                  <a:lnTo>
                    <a:pt x="4453047" y="63116"/>
                  </a:lnTo>
                  <a:lnTo>
                    <a:pt x="4499630" y="71859"/>
                  </a:lnTo>
                  <a:lnTo>
                    <a:pt x="4546200" y="81182"/>
                  </a:lnTo>
                  <a:lnTo>
                    <a:pt x="4592755" y="91087"/>
                  </a:lnTo>
                  <a:lnTo>
                    <a:pt x="4639289" y="101575"/>
                  </a:lnTo>
                  <a:lnTo>
                    <a:pt x="4685798" y="112650"/>
                  </a:lnTo>
                  <a:lnTo>
                    <a:pt x="4732278" y="124313"/>
                  </a:lnTo>
                  <a:lnTo>
                    <a:pt x="4778725" y="136566"/>
                  </a:lnTo>
                  <a:lnTo>
                    <a:pt x="4825133" y="149412"/>
                  </a:lnTo>
                  <a:lnTo>
                    <a:pt x="4871500" y="162853"/>
                  </a:lnTo>
                  <a:lnTo>
                    <a:pt x="4917821" y="176892"/>
                  </a:lnTo>
                  <a:lnTo>
                    <a:pt x="4965336" y="191940"/>
                  </a:lnTo>
                  <a:lnTo>
                    <a:pt x="5012572" y="207563"/>
                  </a:lnTo>
                  <a:lnTo>
                    <a:pt x="5059523" y="223756"/>
                  </a:lnTo>
                  <a:lnTo>
                    <a:pt x="5106186" y="240514"/>
                  </a:lnTo>
                  <a:lnTo>
                    <a:pt x="5152557" y="257835"/>
                  </a:lnTo>
                  <a:lnTo>
                    <a:pt x="5198631" y="275713"/>
                  </a:lnTo>
                  <a:lnTo>
                    <a:pt x="5244404" y="294146"/>
                  </a:lnTo>
                  <a:lnTo>
                    <a:pt x="5289873" y="313128"/>
                  </a:lnTo>
                  <a:lnTo>
                    <a:pt x="5335033" y="332655"/>
                  </a:lnTo>
                  <a:lnTo>
                    <a:pt x="5379880" y="352725"/>
                  </a:lnTo>
                  <a:lnTo>
                    <a:pt x="5424410" y="373332"/>
                  </a:lnTo>
                  <a:lnTo>
                    <a:pt x="5468619" y="394472"/>
                  </a:lnTo>
                  <a:lnTo>
                    <a:pt x="5512503" y="416141"/>
                  </a:lnTo>
                  <a:lnTo>
                    <a:pt x="5556058" y="438336"/>
                  </a:lnTo>
                  <a:lnTo>
                    <a:pt x="5599280" y="461053"/>
                  </a:lnTo>
                  <a:lnTo>
                    <a:pt x="5642165" y="484286"/>
                  </a:lnTo>
                  <a:lnTo>
                    <a:pt x="5684709" y="508032"/>
                  </a:lnTo>
                  <a:lnTo>
                    <a:pt x="5726907" y="532288"/>
                  </a:lnTo>
                  <a:lnTo>
                    <a:pt x="5768755" y="557049"/>
                  </a:lnTo>
                  <a:lnTo>
                    <a:pt x="5810250" y="582310"/>
                  </a:lnTo>
                  <a:lnTo>
                    <a:pt x="5851388" y="608068"/>
                  </a:lnTo>
                  <a:lnTo>
                    <a:pt x="5892164" y="634319"/>
                  </a:lnTo>
                  <a:lnTo>
                    <a:pt x="5932574" y="661059"/>
                  </a:lnTo>
                  <a:lnTo>
                    <a:pt x="5972614" y="688283"/>
                  </a:lnTo>
                  <a:lnTo>
                    <a:pt x="6012281" y="715988"/>
                  </a:lnTo>
                  <a:lnTo>
                    <a:pt x="6051570" y="744169"/>
                  </a:lnTo>
                  <a:lnTo>
                    <a:pt x="6090476" y="772823"/>
                  </a:lnTo>
                  <a:lnTo>
                    <a:pt x="6128997" y="801945"/>
                  </a:lnTo>
                  <a:lnTo>
                    <a:pt x="6167127" y="831531"/>
                  </a:lnTo>
                  <a:lnTo>
                    <a:pt x="6204863" y="861578"/>
                  </a:lnTo>
                  <a:lnTo>
                    <a:pt x="6242201" y="892081"/>
                  </a:lnTo>
                  <a:lnTo>
                    <a:pt x="6279137" y="923036"/>
                  </a:lnTo>
                  <a:lnTo>
                    <a:pt x="6315666" y="954438"/>
                  </a:lnTo>
                  <a:lnTo>
                    <a:pt x="6351785" y="986285"/>
                  </a:lnTo>
                  <a:lnTo>
                    <a:pt x="6387489" y="1018572"/>
                  </a:lnTo>
                  <a:lnTo>
                    <a:pt x="6422775" y="1051294"/>
                  </a:lnTo>
                  <a:lnTo>
                    <a:pt x="6457638" y="1084448"/>
                  </a:lnTo>
                  <a:lnTo>
                    <a:pt x="6492074" y="1118030"/>
                  </a:lnTo>
                  <a:lnTo>
                    <a:pt x="6526079" y="1152035"/>
                  </a:lnTo>
                  <a:lnTo>
                    <a:pt x="6559649" y="1186460"/>
                  </a:lnTo>
                  <a:lnTo>
                    <a:pt x="6592781" y="1221300"/>
                  </a:lnTo>
                  <a:lnTo>
                    <a:pt x="6625469" y="1256552"/>
                  </a:lnTo>
                  <a:lnTo>
                    <a:pt x="6657711" y="1292211"/>
                  </a:lnTo>
                  <a:lnTo>
                    <a:pt x="6689501" y="1328273"/>
                  </a:lnTo>
                  <a:lnTo>
                    <a:pt x="6720836" y="1364734"/>
                  </a:lnTo>
                  <a:lnTo>
                    <a:pt x="6751711" y="1401591"/>
                  </a:lnTo>
                  <a:lnTo>
                    <a:pt x="6782124" y="1438838"/>
                  </a:lnTo>
                  <a:lnTo>
                    <a:pt x="6812068" y="1476473"/>
                  </a:lnTo>
                  <a:lnTo>
                    <a:pt x="6841542" y="1514490"/>
                  </a:lnTo>
                  <a:lnTo>
                    <a:pt x="6870539" y="1552886"/>
                  </a:lnTo>
                  <a:lnTo>
                    <a:pt x="6899057" y="1591657"/>
                  </a:lnTo>
                  <a:lnTo>
                    <a:pt x="6927092" y="1630799"/>
                  </a:lnTo>
                  <a:lnTo>
                    <a:pt x="6954638" y="1670307"/>
                  </a:lnTo>
                  <a:lnTo>
                    <a:pt x="6981693" y="1710178"/>
                  </a:lnTo>
                  <a:lnTo>
                    <a:pt x="7008252" y="1750407"/>
                  </a:lnTo>
                  <a:lnTo>
                    <a:pt x="7034310" y="1790991"/>
                  </a:lnTo>
                  <a:lnTo>
                    <a:pt x="7059865" y="1831925"/>
                  </a:lnTo>
                  <a:lnTo>
                    <a:pt x="7084911" y="1873205"/>
                  </a:lnTo>
                  <a:lnTo>
                    <a:pt x="7109446" y="1914827"/>
                  </a:lnTo>
                  <a:lnTo>
                    <a:pt x="7133464" y="1956788"/>
                  </a:lnTo>
                  <a:lnTo>
                    <a:pt x="7156961" y="1999082"/>
                  </a:lnTo>
                  <a:lnTo>
                    <a:pt x="7179935" y="2041707"/>
                  </a:lnTo>
                  <a:lnTo>
                    <a:pt x="7202380" y="2084658"/>
                  </a:lnTo>
                  <a:lnTo>
                    <a:pt x="7224292" y="2127930"/>
                  </a:lnTo>
                  <a:lnTo>
                    <a:pt x="7245667" y="2171520"/>
                  </a:lnTo>
                  <a:lnTo>
                    <a:pt x="7266502" y="2215424"/>
                  </a:lnTo>
                  <a:lnTo>
                    <a:pt x="7286792" y="2259637"/>
                  </a:lnTo>
                  <a:lnTo>
                    <a:pt x="7306534" y="2304157"/>
                  </a:lnTo>
                  <a:lnTo>
                    <a:pt x="7325722" y="2348977"/>
                  </a:lnTo>
                  <a:lnTo>
                    <a:pt x="7344353" y="2394095"/>
                  </a:lnTo>
                  <a:lnTo>
                    <a:pt x="7362424" y="2439507"/>
                  </a:lnTo>
                  <a:lnTo>
                    <a:pt x="7379929" y="2485207"/>
                  </a:lnTo>
                  <a:lnTo>
                    <a:pt x="7396865" y="2531193"/>
                  </a:lnTo>
                  <a:lnTo>
                    <a:pt x="7413228" y="2577460"/>
                  </a:lnTo>
                  <a:lnTo>
                    <a:pt x="7429014" y="2624004"/>
                  </a:lnTo>
                  <a:lnTo>
                    <a:pt x="7444218" y="2670822"/>
                  </a:lnTo>
                  <a:lnTo>
                    <a:pt x="7458836" y="2717908"/>
                  </a:lnTo>
                </a:path>
              </a:pathLst>
            </a:custGeom>
            <a:ln w="38100">
              <a:solidFill>
                <a:srgbClr val="7E7E7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770633" y="4940300"/>
            <a:ext cx="1753870" cy="66357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 indent="603250">
              <a:lnSpc>
                <a:spcPts val="2390"/>
              </a:lnSpc>
              <a:spcBef>
                <a:spcPts val="380"/>
              </a:spcBef>
            </a:pP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Risk 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Management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354070" y="2750311"/>
            <a:ext cx="1753870" cy="66357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 indent="260350">
              <a:lnSpc>
                <a:spcPts val="2390"/>
              </a:lnSpc>
              <a:spcBef>
                <a:spcPts val="380"/>
              </a:spcBef>
            </a:pP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Resource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Management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578343" y="1813305"/>
            <a:ext cx="1715770" cy="663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2515"/>
              </a:lnSpc>
              <a:spcBef>
                <a:spcPts val="95"/>
              </a:spcBef>
            </a:pP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Performance</a:t>
            </a:r>
            <a:endParaRPr sz="2200">
              <a:latin typeface="Microsoft Sans Serif"/>
              <a:cs typeface="Microsoft Sans Serif"/>
            </a:endParaRPr>
          </a:p>
          <a:p>
            <a:pPr marL="1270" algn="ctr">
              <a:lnSpc>
                <a:spcPts val="2515"/>
              </a:lnSpc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Measures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316969" y="2530297"/>
            <a:ext cx="25590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Strategic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Alignment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458570" y="4603444"/>
            <a:ext cx="187261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Value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Delivery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46267" y="306451"/>
            <a:ext cx="53613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>
                <a:latin typeface="Arial"/>
                <a:cs typeface="Arial"/>
              </a:rPr>
              <a:t>Business</a:t>
            </a:r>
            <a:r>
              <a:rPr spc="-80" dirty="0">
                <a:latin typeface="Arial"/>
                <a:cs typeface="Arial"/>
              </a:rPr>
              <a:t> </a:t>
            </a:r>
            <a:r>
              <a:rPr spc="-25" dirty="0">
                <a:latin typeface="Arial"/>
                <a:cs typeface="Arial"/>
              </a:rPr>
              <a:t>Goals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105" dirty="0">
                <a:latin typeface="Arial"/>
                <a:cs typeface="Arial"/>
              </a:rPr>
              <a:t>and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40" dirty="0">
                <a:latin typeface="Arial"/>
                <a:cs typeface="Arial"/>
              </a:rPr>
              <a:t>Objectives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5864" y="801623"/>
            <a:ext cx="776325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611627" y="5291709"/>
            <a:ext cx="17983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404040"/>
                </a:solidFill>
                <a:latin typeface="Microsoft Sans Serif"/>
                <a:cs typeface="Microsoft Sans Serif"/>
              </a:rPr>
              <a:t>Strategic</a:t>
            </a:r>
            <a:r>
              <a:rPr sz="2200" spc="-5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Plan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29043" y="5383148"/>
            <a:ext cx="16351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404040"/>
                </a:solidFill>
                <a:latin typeface="Microsoft Sans Serif"/>
                <a:cs typeface="Microsoft Sans Serif"/>
              </a:rPr>
              <a:t>Tactical</a:t>
            </a:r>
            <a:r>
              <a:rPr sz="2200" spc="-3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Plan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673078" y="5291709"/>
            <a:ext cx="22155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solidFill>
                  <a:srgbClr val="404040"/>
                </a:solidFill>
                <a:latin typeface="Microsoft Sans Serif"/>
                <a:cs typeface="Microsoft Sans Serif"/>
              </a:rPr>
              <a:t>Operational</a:t>
            </a:r>
            <a:r>
              <a:rPr sz="2200" spc="-6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Plan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03526" y="6830694"/>
            <a:ext cx="116801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solidFill>
                  <a:srgbClr val="404040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404040"/>
                </a:solidFill>
                <a:latin typeface="Microsoft Sans Serif"/>
                <a:cs typeface="Microsoft Sans Serif"/>
              </a:rPr>
              <a:t>meet</a:t>
            </a:r>
            <a:r>
              <a:rPr sz="2200" spc="1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404040"/>
                </a:solidFill>
                <a:latin typeface="Microsoft Sans Serif"/>
                <a:cs typeface="Microsoft Sans Serif"/>
              </a:rPr>
              <a:t>customer</a:t>
            </a:r>
            <a:r>
              <a:rPr sz="2200" spc="1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404040"/>
                </a:solidFill>
                <a:latin typeface="Microsoft Sans Serif"/>
                <a:cs typeface="Microsoft Sans Serif"/>
              </a:rPr>
              <a:t>needs</a:t>
            </a:r>
            <a:r>
              <a:rPr sz="2200" spc="2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404040"/>
                </a:solidFill>
                <a:latin typeface="Microsoft Sans Serif"/>
                <a:cs typeface="Microsoft Sans Serif"/>
              </a:rPr>
              <a:t>by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404040"/>
                </a:solidFill>
                <a:latin typeface="Microsoft Sans Serif"/>
                <a:cs typeface="Microsoft Sans Serif"/>
              </a:rPr>
              <a:t>ensuring</a:t>
            </a:r>
            <a:r>
              <a:rPr sz="2200" spc="2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404040"/>
                </a:solidFill>
                <a:latin typeface="Microsoft Sans Serif"/>
                <a:cs typeface="Microsoft Sans Serif"/>
              </a:rPr>
              <a:t>that</a:t>
            </a:r>
            <a:r>
              <a:rPr sz="2200" spc="-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404040"/>
                </a:solidFill>
                <a:latin typeface="Microsoft Sans Serif"/>
                <a:cs typeface="Microsoft Sans Serif"/>
              </a:rPr>
              <a:t>business</a:t>
            </a:r>
            <a:r>
              <a:rPr sz="2200" spc="4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404040"/>
                </a:solidFill>
                <a:latin typeface="Microsoft Sans Serif"/>
                <a:cs typeface="Microsoft Sans Serif"/>
              </a:rPr>
              <a:t>processes</a:t>
            </a:r>
            <a:r>
              <a:rPr sz="2200" spc="2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404040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404040"/>
                </a:solidFill>
                <a:latin typeface="Microsoft Sans Serif"/>
                <a:cs typeface="Microsoft Sans Serif"/>
              </a:rPr>
              <a:t>operations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404040"/>
                </a:solidFill>
                <a:latin typeface="Microsoft Sans Serif"/>
                <a:cs typeface="Microsoft Sans Serif"/>
              </a:rPr>
              <a:t>are</a:t>
            </a:r>
            <a:r>
              <a:rPr sz="2200" spc="-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404040"/>
                </a:solidFill>
                <a:latin typeface="Microsoft Sans Serif"/>
                <a:cs typeface="Microsoft Sans Serif"/>
              </a:rPr>
              <a:t>in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404040"/>
                </a:solidFill>
                <a:latin typeface="Microsoft Sans Serif"/>
                <a:cs typeface="Microsoft Sans Serif"/>
              </a:rPr>
              <a:t>place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5632" y="6419088"/>
            <a:ext cx="1167383" cy="116738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26920" y="1863851"/>
            <a:ext cx="2913887" cy="291388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70547" y="2151888"/>
            <a:ext cx="2913888" cy="262585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48288" y="1947672"/>
            <a:ext cx="2648711" cy="2648712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51752" y="306451"/>
            <a:ext cx="29514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>
                <a:latin typeface="Arial"/>
                <a:cs typeface="Arial"/>
              </a:rPr>
              <a:t>Business</a:t>
            </a:r>
            <a:r>
              <a:rPr spc="-114" dirty="0">
                <a:latin typeface="Arial"/>
                <a:cs typeface="Arial"/>
              </a:rPr>
              <a:t> </a:t>
            </a:r>
            <a:r>
              <a:rPr spc="55" dirty="0">
                <a:latin typeface="Arial"/>
                <a:cs typeface="Arial"/>
              </a:rPr>
              <a:t>Drivers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17691" y="798576"/>
            <a:ext cx="4381500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148071" y="2362200"/>
            <a:ext cx="5931535" cy="4648200"/>
            <a:chOff x="5148071" y="2362200"/>
            <a:chExt cx="5931535" cy="4648200"/>
          </a:xfrm>
        </p:grpSpPr>
        <p:sp>
          <p:nvSpPr>
            <p:cNvPr id="5" name="object 5"/>
            <p:cNvSpPr/>
            <p:nvPr/>
          </p:nvSpPr>
          <p:spPr>
            <a:xfrm>
              <a:off x="5289803" y="2362200"/>
              <a:ext cx="1073150" cy="949960"/>
            </a:xfrm>
            <a:custGeom>
              <a:avLst/>
              <a:gdLst/>
              <a:ahLst/>
              <a:cxnLst/>
              <a:rect l="l" t="t" r="r" b="b"/>
              <a:pathLst>
                <a:path w="1073150" h="949960">
                  <a:moveTo>
                    <a:pt x="1072896" y="0"/>
                  </a:moveTo>
                  <a:lnTo>
                    <a:pt x="0" y="0"/>
                  </a:lnTo>
                  <a:lnTo>
                    <a:pt x="0" y="949451"/>
                  </a:lnTo>
                  <a:lnTo>
                    <a:pt x="1072896" y="949451"/>
                  </a:lnTo>
                  <a:lnTo>
                    <a:pt x="1072896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362699" y="2362200"/>
              <a:ext cx="759460" cy="1263650"/>
            </a:xfrm>
            <a:custGeom>
              <a:avLst/>
              <a:gdLst/>
              <a:ahLst/>
              <a:cxnLst/>
              <a:rect l="l" t="t" r="r" b="b"/>
              <a:pathLst>
                <a:path w="759459" h="1263650">
                  <a:moveTo>
                    <a:pt x="0" y="0"/>
                  </a:moveTo>
                  <a:lnTo>
                    <a:pt x="0" y="948054"/>
                  </a:lnTo>
                  <a:lnTo>
                    <a:pt x="661289" y="1263396"/>
                  </a:lnTo>
                  <a:lnTo>
                    <a:pt x="758951" y="11723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148071" y="4169664"/>
              <a:ext cx="929640" cy="949960"/>
            </a:xfrm>
            <a:custGeom>
              <a:avLst/>
              <a:gdLst/>
              <a:ahLst/>
              <a:cxnLst/>
              <a:rect l="l" t="t" r="r" b="b"/>
              <a:pathLst>
                <a:path w="929639" h="949960">
                  <a:moveTo>
                    <a:pt x="929639" y="0"/>
                  </a:moveTo>
                  <a:lnTo>
                    <a:pt x="0" y="0"/>
                  </a:lnTo>
                  <a:lnTo>
                    <a:pt x="0" y="949451"/>
                  </a:lnTo>
                  <a:lnTo>
                    <a:pt x="929639" y="949451"/>
                  </a:lnTo>
                  <a:lnTo>
                    <a:pt x="92963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77711" y="4169664"/>
              <a:ext cx="508000" cy="949960"/>
            </a:xfrm>
            <a:custGeom>
              <a:avLst/>
              <a:gdLst/>
              <a:ahLst/>
              <a:cxnLst/>
              <a:rect l="l" t="t" r="r" b="b"/>
              <a:pathLst>
                <a:path w="508000" h="949960">
                  <a:moveTo>
                    <a:pt x="0" y="0"/>
                  </a:moveTo>
                  <a:lnTo>
                    <a:pt x="0" y="949451"/>
                  </a:lnTo>
                  <a:lnTo>
                    <a:pt x="507491" y="591438"/>
                  </a:lnTo>
                  <a:lnTo>
                    <a:pt x="507491" y="4113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889235" y="2362200"/>
              <a:ext cx="1073150" cy="949960"/>
            </a:xfrm>
            <a:custGeom>
              <a:avLst/>
              <a:gdLst/>
              <a:ahLst/>
              <a:cxnLst/>
              <a:rect l="l" t="t" r="r" b="b"/>
              <a:pathLst>
                <a:path w="1073150" h="949960">
                  <a:moveTo>
                    <a:pt x="1072896" y="0"/>
                  </a:moveTo>
                  <a:lnTo>
                    <a:pt x="0" y="0"/>
                  </a:lnTo>
                  <a:lnTo>
                    <a:pt x="0" y="949451"/>
                  </a:lnTo>
                  <a:lnTo>
                    <a:pt x="1072896" y="949451"/>
                  </a:lnTo>
                  <a:lnTo>
                    <a:pt x="107289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128759" y="2362200"/>
              <a:ext cx="760730" cy="1263650"/>
            </a:xfrm>
            <a:custGeom>
              <a:avLst/>
              <a:gdLst/>
              <a:ahLst/>
              <a:cxnLst/>
              <a:rect l="l" t="t" r="r" b="b"/>
              <a:pathLst>
                <a:path w="760729" h="1263650">
                  <a:moveTo>
                    <a:pt x="760476" y="0"/>
                  </a:moveTo>
                  <a:lnTo>
                    <a:pt x="0" y="1172337"/>
                  </a:lnTo>
                  <a:lnTo>
                    <a:pt x="100075" y="1263396"/>
                  </a:lnTo>
                  <a:lnTo>
                    <a:pt x="760476" y="948054"/>
                  </a:lnTo>
                  <a:lnTo>
                    <a:pt x="760476" y="0"/>
                  </a:lnTo>
                  <a:close/>
                </a:path>
              </a:pathLst>
            </a:custGeom>
            <a:solidFill>
              <a:srgbClr val="2D7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875519" y="6063996"/>
              <a:ext cx="1073150" cy="946785"/>
            </a:xfrm>
            <a:custGeom>
              <a:avLst/>
              <a:gdLst/>
              <a:ahLst/>
              <a:cxnLst/>
              <a:rect l="l" t="t" r="r" b="b"/>
              <a:pathLst>
                <a:path w="1073150" h="946784">
                  <a:moveTo>
                    <a:pt x="1072896" y="0"/>
                  </a:moveTo>
                  <a:lnTo>
                    <a:pt x="0" y="0"/>
                  </a:lnTo>
                  <a:lnTo>
                    <a:pt x="0" y="946403"/>
                  </a:lnTo>
                  <a:lnTo>
                    <a:pt x="1072896" y="946403"/>
                  </a:lnTo>
                  <a:lnTo>
                    <a:pt x="107289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116567" y="5747003"/>
              <a:ext cx="759460" cy="1263650"/>
            </a:xfrm>
            <a:custGeom>
              <a:avLst/>
              <a:gdLst/>
              <a:ahLst/>
              <a:cxnLst/>
              <a:rect l="l" t="t" r="r" b="b"/>
              <a:pathLst>
                <a:path w="759459" h="1263650">
                  <a:moveTo>
                    <a:pt x="99822" y="0"/>
                  </a:moveTo>
                  <a:lnTo>
                    <a:pt x="0" y="93218"/>
                  </a:lnTo>
                  <a:lnTo>
                    <a:pt x="758951" y="1263396"/>
                  </a:lnTo>
                  <a:lnTo>
                    <a:pt x="758951" y="317500"/>
                  </a:lnTo>
                  <a:lnTo>
                    <a:pt x="99822" y="0"/>
                  </a:lnTo>
                  <a:close/>
                </a:path>
              </a:pathLst>
            </a:custGeom>
            <a:solidFill>
              <a:srgbClr val="2E53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283707" y="6063996"/>
              <a:ext cx="1065530" cy="946785"/>
            </a:xfrm>
            <a:custGeom>
              <a:avLst/>
              <a:gdLst/>
              <a:ahLst/>
              <a:cxnLst/>
              <a:rect l="l" t="t" r="r" b="b"/>
              <a:pathLst>
                <a:path w="1065529" h="946784">
                  <a:moveTo>
                    <a:pt x="1065276" y="0"/>
                  </a:moveTo>
                  <a:lnTo>
                    <a:pt x="0" y="0"/>
                  </a:lnTo>
                  <a:lnTo>
                    <a:pt x="0" y="946403"/>
                  </a:lnTo>
                  <a:lnTo>
                    <a:pt x="1065276" y="946403"/>
                  </a:lnTo>
                  <a:lnTo>
                    <a:pt x="1065276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348983" y="5747003"/>
              <a:ext cx="760730" cy="1263650"/>
            </a:xfrm>
            <a:custGeom>
              <a:avLst/>
              <a:gdLst/>
              <a:ahLst/>
              <a:cxnLst/>
              <a:rect l="l" t="t" r="r" b="b"/>
              <a:pathLst>
                <a:path w="760729" h="1263650">
                  <a:moveTo>
                    <a:pt x="660399" y="0"/>
                  </a:moveTo>
                  <a:lnTo>
                    <a:pt x="0" y="317500"/>
                  </a:lnTo>
                  <a:lnTo>
                    <a:pt x="0" y="1263396"/>
                  </a:lnTo>
                  <a:lnTo>
                    <a:pt x="760475" y="93218"/>
                  </a:lnTo>
                  <a:lnTo>
                    <a:pt x="660399" y="0"/>
                  </a:lnTo>
                  <a:close/>
                </a:path>
              </a:pathLst>
            </a:custGeom>
            <a:solidFill>
              <a:srgbClr val="5381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152887" y="4169664"/>
              <a:ext cx="927100" cy="949960"/>
            </a:xfrm>
            <a:custGeom>
              <a:avLst/>
              <a:gdLst/>
              <a:ahLst/>
              <a:cxnLst/>
              <a:rect l="l" t="t" r="r" b="b"/>
              <a:pathLst>
                <a:path w="927100" h="949960">
                  <a:moveTo>
                    <a:pt x="926592" y="0"/>
                  </a:moveTo>
                  <a:lnTo>
                    <a:pt x="0" y="0"/>
                  </a:lnTo>
                  <a:lnTo>
                    <a:pt x="0" y="949451"/>
                  </a:lnTo>
                  <a:lnTo>
                    <a:pt x="926592" y="949451"/>
                  </a:lnTo>
                  <a:lnTo>
                    <a:pt x="926592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646919" y="4169664"/>
              <a:ext cx="506095" cy="949960"/>
            </a:xfrm>
            <a:custGeom>
              <a:avLst/>
              <a:gdLst/>
              <a:ahLst/>
              <a:cxnLst/>
              <a:rect l="l" t="t" r="r" b="b"/>
              <a:pathLst>
                <a:path w="506095" h="949960">
                  <a:moveTo>
                    <a:pt x="505968" y="0"/>
                  </a:moveTo>
                  <a:lnTo>
                    <a:pt x="0" y="411352"/>
                  </a:lnTo>
                  <a:lnTo>
                    <a:pt x="0" y="591438"/>
                  </a:lnTo>
                  <a:lnTo>
                    <a:pt x="505968" y="949451"/>
                  </a:lnTo>
                  <a:lnTo>
                    <a:pt x="505968" y="0"/>
                  </a:lnTo>
                  <a:close/>
                </a:path>
              </a:pathLst>
            </a:custGeom>
            <a:solidFill>
              <a:srgbClr val="7A7A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20171" y="4469892"/>
              <a:ext cx="143255" cy="14325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0312908" y="4584191"/>
              <a:ext cx="548640" cy="231775"/>
            </a:xfrm>
            <a:custGeom>
              <a:avLst/>
              <a:gdLst/>
              <a:ahLst/>
              <a:cxnLst/>
              <a:rect l="l" t="t" r="r" b="b"/>
              <a:pathLst>
                <a:path w="548640" h="231775">
                  <a:moveTo>
                    <a:pt x="144780" y="48006"/>
                  </a:moveTo>
                  <a:lnTo>
                    <a:pt x="141008" y="29311"/>
                  </a:lnTo>
                  <a:lnTo>
                    <a:pt x="130721" y="14058"/>
                  </a:lnTo>
                  <a:lnTo>
                    <a:pt x="115468" y="3771"/>
                  </a:lnTo>
                  <a:lnTo>
                    <a:pt x="96774" y="0"/>
                  </a:lnTo>
                  <a:lnTo>
                    <a:pt x="78066" y="3771"/>
                  </a:lnTo>
                  <a:lnTo>
                    <a:pt x="62814" y="14058"/>
                  </a:lnTo>
                  <a:lnTo>
                    <a:pt x="52527" y="29311"/>
                  </a:lnTo>
                  <a:lnTo>
                    <a:pt x="48768" y="48006"/>
                  </a:lnTo>
                  <a:lnTo>
                    <a:pt x="52527" y="66713"/>
                  </a:lnTo>
                  <a:lnTo>
                    <a:pt x="62814" y="81965"/>
                  </a:lnTo>
                  <a:lnTo>
                    <a:pt x="78066" y="92252"/>
                  </a:lnTo>
                  <a:lnTo>
                    <a:pt x="96774" y="96012"/>
                  </a:lnTo>
                  <a:lnTo>
                    <a:pt x="115468" y="92252"/>
                  </a:lnTo>
                  <a:lnTo>
                    <a:pt x="130721" y="81965"/>
                  </a:lnTo>
                  <a:lnTo>
                    <a:pt x="141008" y="66713"/>
                  </a:lnTo>
                  <a:lnTo>
                    <a:pt x="144780" y="48006"/>
                  </a:lnTo>
                  <a:close/>
                </a:path>
                <a:path w="548640" h="231775">
                  <a:moveTo>
                    <a:pt x="201168" y="231648"/>
                  </a:moveTo>
                  <a:lnTo>
                    <a:pt x="194094" y="179298"/>
                  </a:lnTo>
                  <a:lnTo>
                    <a:pt x="173824" y="141643"/>
                  </a:lnTo>
                  <a:lnTo>
                    <a:pt x="141795" y="118884"/>
                  </a:lnTo>
                  <a:lnTo>
                    <a:pt x="99441" y="111252"/>
                  </a:lnTo>
                  <a:lnTo>
                    <a:pt x="57480" y="118884"/>
                  </a:lnTo>
                  <a:lnTo>
                    <a:pt x="26238" y="141643"/>
                  </a:lnTo>
                  <a:lnTo>
                    <a:pt x="6731" y="179298"/>
                  </a:lnTo>
                  <a:lnTo>
                    <a:pt x="0" y="231648"/>
                  </a:lnTo>
                  <a:lnTo>
                    <a:pt x="201168" y="231648"/>
                  </a:lnTo>
                  <a:close/>
                </a:path>
                <a:path w="548640" h="231775">
                  <a:moveTo>
                    <a:pt x="400812" y="96266"/>
                  </a:moveTo>
                  <a:lnTo>
                    <a:pt x="375767" y="77774"/>
                  </a:lnTo>
                  <a:lnTo>
                    <a:pt x="343039" y="64338"/>
                  </a:lnTo>
                  <a:lnTo>
                    <a:pt x="307848" y="56121"/>
                  </a:lnTo>
                  <a:lnTo>
                    <a:pt x="275463" y="53340"/>
                  </a:lnTo>
                  <a:lnTo>
                    <a:pt x="243471" y="56121"/>
                  </a:lnTo>
                  <a:lnTo>
                    <a:pt x="209067" y="64338"/>
                  </a:lnTo>
                  <a:lnTo>
                    <a:pt x="177088" y="77774"/>
                  </a:lnTo>
                  <a:lnTo>
                    <a:pt x="152400" y="96266"/>
                  </a:lnTo>
                  <a:lnTo>
                    <a:pt x="183896" y="115963"/>
                  </a:lnTo>
                  <a:lnTo>
                    <a:pt x="206908" y="145478"/>
                  </a:lnTo>
                  <a:lnTo>
                    <a:pt x="221005" y="184251"/>
                  </a:lnTo>
                  <a:lnTo>
                    <a:pt x="225806" y="231648"/>
                  </a:lnTo>
                  <a:lnTo>
                    <a:pt x="327406" y="231648"/>
                  </a:lnTo>
                  <a:lnTo>
                    <a:pt x="332193" y="184251"/>
                  </a:lnTo>
                  <a:lnTo>
                    <a:pt x="346290" y="145478"/>
                  </a:lnTo>
                  <a:lnTo>
                    <a:pt x="369303" y="115963"/>
                  </a:lnTo>
                  <a:lnTo>
                    <a:pt x="400812" y="96266"/>
                  </a:lnTo>
                  <a:close/>
                </a:path>
                <a:path w="548640" h="231775">
                  <a:moveTo>
                    <a:pt x="496824" y="48006"/>
                  </a:moveTo>
                  <a:lnTo>
                    <a:pt x="492874" y="29311"/>
                  </a:lnTo>
                  <a:lnTo>
                    <a:pt x="482104" y="14058"/>
                  </a:lnTo>
                  <a:lnTo>
                    <a:pt x="466115" y="3771"/>
                  </a:lnTo>
                  <a:lnTo>
                    <a:pt x="446532" y="0"/>
                  </a:lnTo>
                  <a:lnTo>
                    <a:pt x="426935" y="3771"/>
                  </a:lnTo>
                  <a:lnTo>
                    <a:pt x="410946" y="14058"/>
                  </a:lnTo>
                  <a:lnTo>
                    <a:pt x="400177" y="29311"/>
                  </a:lnTo>
                  <a:lnTo>
                    <a:pt x="396240" y="48006"/>
                  </a:lnTo>
                  <a:lnTo>
                    <a:pt x="400177" y="66713"/>
                  </a:lnTo>
                  <a:lnTo>
                    <a:pt x="410946" y="81965"/>
                  </a:lnTo>
                  <a:lnTo>
                    <a:pt x="426935" y="92252"/>
                  </a:lnTo>
                  <a:lnTo>
                    <a:pt x="446532" y="96012"/>
                  </a:lnTo>
                  <a:lnTo>
                    <a:pt x="466115" y="92252"/>
                  </a:lnTo>
                  <a:lnTo>
                    <a:pt x="482104" y="81965"/>
                  </a:lnTo>
                  <a:lnTo>
                    <a:pt x="492874" y="66713"/>
                  </a:lnTo>
                  <a:lnTo>
                    <a:pt x="496824" y="48006"/>
                  </a:lnTo>
                  <a:close/>
                </a:path>
                <a:path w="548640" h="231775">
                  <a:moveTo>
                    <a:pt x="548640" y="231648"/>
                  </a:moveTo>
                  <a:lnTo>
                    <a:pt x="542010" y="179298"/>
                  </a:lnTo>
                  <a:lnTo>
                    <a:pt x="522808" y="141643"/>
                  </a:lnTo>
                  <a:lnTo>
                    <a:pt x="491998" y="118884"/>
                  </a:lnTo>
                  <a:lnTo>
                    <a:pt x="450596" y="111252"/>
                  </a:lnTo>
                  <a:lnTo>
                    <a:pt x="408914" y="118884"/>
                  </a:lnTo>
                  <a:lnTo>
                    <a:pt x="377405" y="141643"/>
                  </a:lnTo>
                  <a:lnTo>
                    <a:pt x="357466" y="179298"/>
                  </a:lnTo>
                  <a:lnTo>
                    <a:pt x="350520" y="231648"/>
                  </a:lnTo>
                  <a:lnTo>
                    <a:pt x="548640" y="2316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569963" y="3069336"/>
              <a:ext cx="3252470" cy="3252470"/>
            </a:xfrm>
            <a:custGeom>
              <a:avLst/>
              <a:gdLst/>
              <a:ahLst/>
              <a:cxnLst/>
              <a:rect l="l" t="t" r="r" b="b"/>
              <a:pathLst>
                <a:path w="3252470" h="3252470">
                  <a:moveTo>
                    <a:pt x="1626107" y="0"/>
                  </a:moveTo>
                  <a:lnTo>
                    <a:pt x="1578165" y="693"/>
                  </a:lnTo>
                  <a:lnTo>
                    <a:pt x="1530567" y="2760"/>
                  </a:lnTo>
                  <a:lnTo>
                    <a:pt x="1483332" y="6182"/>
                  </a:lnTo>
                  <a:lnTo>
                    <a:pt x="1436480" y="10940"/>
                  </a:lnTo>
                  <a:lnTo>
                    <a:pt x="1390028" y="17015"/>
                  </a:lnTo>
                  <a:lnTo>
                    <a:pt x="1343998" y="24388"/>
                  </a:lnTo>
                  <a:lnTo>
                    <a:pt x="1298407" y="33039"/>
                  </a:lnTo>
                  <a:lnTo>
                    <a:pt x="1253274" y="42949"/>
                  </a:lnTo>
                  <a:lnTo>
                    <a:pt x="1208619" y="54100"/>
                  </a:lnTo>
                  <a:lnTo>
                    <a:pt x="1164461" y="66473"/>
                  </a:lnTo>
                  <a:lnTo>
                    <a:pt x="1120819" y="80048"/>
                  </a:lnTo>
                  <a:lnTo>
                    <a:pt x="1077711" y="94806"/>
                  </a:lnTo>
                  <a:lnTo>
                    <a:pt x="1035158" y="110728"/>
                  </a:lnTo>
                  <a:lnTo>
                    <a:pt x="993177" y="127795"/>
                  </a:lnTo>
                  <a:lnTo>
                    <a:pt x="951789" y="145989"/>
                  </a:lnTo>
                  <a:lnTo>
                    <a:pt x="911012" y="165289"/>
                  </a:lnTo>
                  <a:lnTo>
                    <a:pt x="870865" y="185677"/>
                  </a:lnTo>
                  <a:lnTo>
                    <a:pt x="831367" y="207135"/>
                  </a:lnTo>
                  <a:lnTo>
                    <a:pt x="792538" y="229641"/>
                  </a:lnTo>
                  <a:lnTo>
                    <a:pt x="754396" y="253179"/>
                  </a:lnTo>
                  <a:lnTo>
                    <a:pt x="716960" y="277728"/>
                  </a:lnTo>
                  <a:lnTo>
                    <a:pt x="680251" y="303270"/>
                  </a:lnTo>
                  <a:lnTo>
                    <a:pt x="644285" y="329786"/>
                  </a:lnTo>
                  <a:lnTo>
                    <a:pt x="609084" y="357255"/>
                  </a:lnTo>
                  <a:lnTo>
                    <a:pt x="574665" y="385660"/>
                  </a:lnTo>
                  <a:lnTo>
                    <a:pt x="541049" y="414982"/>
                  </a:lnTo>
                  <a:lnTo>
                    <a:pt x="508253" y="445200"/>
                  </a:lnTo>
                  <a:lnTo>
                    <a:pt x="476297" y="476297"/>
                  </a:lnTo>
                  <a:lnTo>
                    <a:pt x="445200" y="508253"/>
                  </a:lnTo>
                  <a:lnTo>
                    <a:pt x="414982" y="541049"/>
                  </a:lnTo>
                  <a:lnTo>
                    <a:pt x="385660" y="574665"/>
                  </a:lnTo>
                  <a:lnTo>
                    <a:pt x="357255" y="609084"/>
                  </a:lnTo>
                  <a:lnTo>
                    <a:pt x="329786" y="644285"/>
                  </a:lnTo>
                  <a:lnTo>
                    <a:pt x="303270" y="680251"/>
                  </a:lnTo>
                  <a:lnTo>
                    <a:pt x="277728" y="716960"/>
                  </a:lnTo>
                  <a:lnTo>
                    <a:pt x="253179" y="754396"/>
                  </a:lnTo>
                  <a:lnTo>
                    <a:pt x="229641" y="792538"/>
                  </a:lnTo>
                  <a:lnTo>
                    <a:pt x="207135" y="831367"/>
                  </a:lnTo>
                  <a:lnTo>
                    <a:pt x="185677" y="870865"/>
                  </a:lnTo>
                  <a:lnTo>
                    <a:pt x="165289" y="911012"/>
                  </a:lnTo>
                  <a:lnTo>
                    <a:pt x="145989" y="951789"/>
                  </a:lnTo>
                  <a:lnTo>
                    <a:pt x="127795" y="993177"/>
                  </a:lnTo>
                  <a:lnTo>
                    <a:pt x="110728" y="1035158"/>
                  </a:lnTo>
                  <a:lnTo>
                    <a:pt x="94806" y="1077711"/>
                  </a:lnTo>
                  <a:lnTo>
                    <a:pt x="80048" y="1120819"/>
                  </a:lnTo>
                  <a:lnTo>
                    <a:pt x="66473" y="1164461"/>
                  </a:lnTo>
                  <a:lnTo>
                    <a:pt x="54100" y="1208619"/>
                  </a:lnTo>
                  <a:lnTo>
                    <a:pt x="42949" y="1253274"/>
                  </a:lnTo>
                  <a:lnTo>
                    <a:pt x="33039" y="1298407"/>
                  </a:lnTo>
                  <a:lnTo>
                    <a:pt x="24388" y="1343998"/>
                  </a:lnTo>
                  <a:lnTo>
                    <a:pt x="17015" y="1390028"/>
                  </a:lnTo>
                  <a:lnTo>
                    <a:pt x="10940" y="1436480"/>
                  </a:lnTo>
                  <a:lnTo>
                    <a:pt x="6182" y="1483332"/>
                  </a:lnTo>
                  <a:lnTo>
                    <a:pt x="2760" y="1530567"/>
                  </a:lnTo>
                  <a:lnTo>
                    <a:pt x="693" y="1578165"/>
                  </a:lnTo>
                  <a:lnTo>
                    <a:pt x="0" y="1626108"/>
                  </a:lnTo>
                  <a:lnTo>
                    <a:pt x="693" y="1674050"/>
                  </a:lnTo>
                  <a:lnTo>
                    <a:pt x="2760" y="1721648"/>
                  </a:lnTo>
                  <a:lnTo>
                    <a:pt x="6182" y="1768883"/>
                  </a:lnTo>
                  <a:lnTo>
                    <a:pt x="10940" y="1815735"/>
                  </a:lnTo>
                  <a:lnTo>
                    <a:pt x="17015" y="1862187"/>
                  </a:lnTo>
                  <a:lnTo>
                    <a:pt x="24388" y="1908217"/>
                  </a:lnTo>
                  <a:lnTo>
                    <a:pt x="33039" y="1953808"/>
                  </a:lnTo>
                  <a:lnTo>
                    <a:pt x="42949" y="1998941"/>
                  </a:lnTo>
                  <a:lnTo>
                    <a:pt x="54100" y="2043596"/>
                  </a:lnTo>
                  <a:lnTo>
                    <a:pt x="66473" y="2087754"/>
                  </a:lnTo>
                  <a:lnTo>
                    <a:pt x="80048" y="2131396"/>
                  </a:lnTo>
                  <a:lnTo>
                    <a:pt x="94806" y="2174504"/>
                  </a:lnTo>
                  <a:lnTo>
                    <a:pt x="110728" y="2217057"/>
                  </a:lnTo>
                  <a:lnTo>
                    <a:pt x="127795" y="2259038"/>
                  </a:lnTo>
                  <a:lnTo>
                    <a:pt x="145989" y="2300426"/>
                  </a:lnTo>
                  <a:lnTo>
                    <a:pt x="165289" y="2341203"/>
                  </a:lnTo>
                  <a:lnTo>
                    <a:pt x="185677" y="2381350"/>
                  </a:lnTo>
                  <a:lnTo>
                    <a:pt x="207135" y="2420848"/>
                  </a:lnTo>
                  <a:lnTo>
                    <a:pt x="229641" y="2459677"/>
                  </a:lnTo>
                  <a:lnTo>
                    <a:pt x="253179" y="2497819"/>
                  </a:lnTo>
                  <a:lnTo>
                    <a:pt x="277728" y="2535255"/>
                  </a:lnTo>
                  <a:lnTo>
                    <a:pt x="303270" y="2571964"/>
                  </a:lnTo>
                  <a:lnTo>
                    <a:pt x="329786" y="2607930"/>
                  </a:lnTo>
                  <a:lnTo>
                    <a:pt x="357255" y="2643131"/>
                  </a:lnTo>
                  <a:lnTo>
                    <a:pt x="385660" y="2677550"/>
                  </a:lnTo>
                  <a:lnTo>
                    <a:pt x="414982" y="2711166"/>
                  </a:lnTo>
                  <a:lnTo>
                    <a:pt x="445200" y="2743962"/>
                  </a:lnTo>
                  <a:lnTo>
                    <a:pt x="476297" y="2775918"/>
                  </a:lnTo>
                  <a:lnTo>
                    <a:pt x="508253" y="2807015"/>
                  </a:lnTo>
                  <a:lnTo>
                    <a:pt x="541049" y="2837233"/>
                  </a:lnTo>
                  <a:lnTo>
                    <a:pt x="574665" y="2866555"/>
                  </a:lnTo>
                  <a:lnTo>
                    <a:pt x="609084" y="2894960"/>
                  </a:lnTo>
                  <a:lnTo>
                    <a:pt x="644285" y="2922429"/>
                  </a:lnTo>
                  <a:lnTo>
                    <a:pt x="680251" y="2948945"/>
                  </a:lnTo>
                  <a:lnTo>
                    <a:pt x="716960" y="2974487"/>
                  </a:lnTo>
                  <a:lnTo>
                    <a:pt x="754396" y="2999036"/>
                  </a:lnTo>
                  <a:lnTo>
                    <a:pt x="792538" y="3022574"/>
                  </a:lnTo>
                  <a:lnTo>
                    <a:pt x="831367" y="3045080"/>
                  </a:lnTo>
                  <a:lnTo>
                    <a:pt x="870865" y="3066538"/>
                  </a:lnTo>
                  <a:lnTo>
                    <a:pt x="911012" y="3086926"/>
                  </a:lnTo>
                  <a:lnTo>
                    <a:pt x="951789" y="3106226"/>
                  </a:lnTo>
                  <a:lnTo>
                    <a:pt x="993177" y="3124420"/>
                  </a:lnTo>
                  <a:lnTo>
                    <a:pt x="1035158" y="3141487"/>
                  </a:lnTo>
                  <a:lnTo>
                    <a:pt x="1077711" y="3157409"/>
                  </a:lnTo>
                  <a:lnTo>
                    <a:pt x="1120819" y="3172167"/>
                  </a:lnTo>
                  <a:lnTo>
                    <a:pt x="1164461" y="3185742"/>
                  </a:lnTo>
                  <a:lnTo>
                    <a:pt x="1208619" y="3198115"/>
                  </a:lnTo>
                  <a:lnTo>
                    <a:pt x="1253274" y="3209266"/>
                  </a:lnTo>
                  <a:lnTo>
                    <a:pt x="1298407" y="3219176"/>
                  </a:lnTo>
                  <a:lnTo>
                    <a:pt x="1343998" y="3227827"/>
                  </a:lnTo>
                  <a:lnTo>
                    <a:pt x="1390028" y="3235200"/>
                  </a:lnTo>
                  <a:lnTo>
                    <a:pt x="1436480" y="3241275"/>
                  </a:lnTo>
                  <a:lnTo>
                    <a:pt x="1483332" y="3246033"/>
                  </a:lnTo>
                  <a:lnTo>
                    <a:pt x="1530567" y="3249455"/>
                  </a:lnTo>
                  <a:lnTo>
                    <a:pt x="1578165" y="3251522"/>
                  </a:lnTo>
                  <a:lnTo>
                    <a:pt x="1626107" y="3252216"/>
                  </a:lnTo>
                  <a:lnTo>
                    <a:pt x="1674050" y="3251522"/>
                  </a:lnTo>
                  <a:lnTo>
                    <a:pt x="1721648" y="3249455"/>
                  </a:lnTo>
                  <a:lnTo>
                    <a:pt x="1768883" y="3246033"/>
                  </a:lnTo>
                  <a:lnTo>
                    <a:pt x="1815735" y="3241275"/>
                  </a:lnTo>
                  <a:lnTo>
                    <a:pt x="1862187" y="3235200"/>
                  </a:lnTo>
                  <a:lnTo>
                    <a:pt x="1908217" y="3227827"/>
                  </a:lnTo>
                  <a:lnTo>
                    <a:pt x="1953808" y="3219176"/>
                  </a:lnTo>
                  <a:lnTo>
                    <a:pt x="1998941" y="3209266"/>
                  </a:lnTo>
                  <a:lnTo>
                    <a:pt x="2043596" y="3198115"/>
                  </a:lnTo>
                  <a:lnTo>
                    <a:pt x="2087754" y="3185742"/>
                  </a:lnTo>
                  <a:lnTo>
                    <a:pt x="2131396" y="3172167"/>
                  </a:lnTo>
                  <a:lnTo>
                    <a:pt x="2174504" y="3157409"/>
                  </a:lnTo>
                  <a:lnTo>
                    <a:pt x="2217057" y="3141487"/>
                  </a:lnTo>
                  <a:lnTo>
                    <a:pt x="2259038" y="3124420"/>
                  </a:lnTo>
                  <a:lnTo>
                    <a:pt x="2300426" y="3106226"/>
                  </a:lnTo>
                  <a:lnTo>
                    <a:pt x="2341203" y="3086926"/>
                  </a:lnTo>
                  <a:lnTo>
                    <a:pt x="2381350" y="3066538"/>
                  </a:lnTo>
                  <a:lnTo>
                    <a:pt x="2420848" y="3045080"/>
                  </a:lnTo>
                  <a:lnTo>
                    <a:pt x="2459677" y="3022574"/>
                  </a:lnTo>
                  <a:lnTo>
                    <a:pt x="2497819" y="2999036"/>
                  </a:lnTo>
                  <a:lnTo>
                    <a:pt x="2535255" y="2974487"/>
                  </a:lnTo>
                  <a:lnTo>
                    <a:pt x="2571964" y="2948945"/>
                  </a:lnTo>
                  <a:lnTo>
                    <a:pt x="2607930" y="2922429"/>
                  </a:lnTo>
                  <a:lnTo>
                    <a:pt x="2643131" y="2894960"/>
                  </a:lnTo>
                  <a:lnTo>
                    <a:pt x="2677550" y="2866555"/>
                  </a:lnTo>
                  <a:lnTo>
                    <a:pt x="2711166" y="2837233"/>
                  </a:lnTo>
                  <a:lnTo>
                    <a:pt x="2743962" y="2807015"/>
                  </a:lnTo>
                  <a:lnTo>
                    <a:pt x="2775918" y="2775918"/>
                  </a:lnTo>
                  <a:lnTo>
                    <a:pt x="2807015" y="2743962"/>
                  </a:lnTo>
                  <a:lnTo>
                    <a:pt x="2837233" y="2711166"/>
                  </a:lnTo>
                  <a:lnTo>
                    <a:pt x="2866555" y="2677550"/>
                  </a:lnTo>
                  <a:lnTo>
                    <a:pt x="2894960" y="2643131"/>
                  </a:lnTo>
                  <a:lnTo>
                    <a:pt x="2922429" y="2607930"/>
                  </a:lnTo>
                  <a:lnTo>
                    <a:pt x="2948945" y="2571964"/>
                  </a:lnTo>
                  <a:lnTo>
                    <a:pt x="2974487" y="2535255"/>
                  </a:lnTo>
                  <a:lnTo>
                    <a:pt x="2999036" y="2497819"/>
                  </a:lnTo>
                  <a:lnTo>
                    <a:pt x="3022574" y="2459677"/>
                  </a:lnTo>
                  <a:lnTo>
                    <a:pt x="3045080" y="2420848"/>
                  </a:lnTo>
                  <a:lnTo>
                    <a:pt x="3066538" y="2381350"/>
                  </a:lnTo>
                  <a:lnTo>
                    <a:pt x="3086926" y="2341203"/>
                  </a:lnTo>
                  <a:lnTo>
                    <a:pt x="3106226" y="2300426"/>
                  </a:lnTo>
                  <a:lnTo>
                    <a:pt x="3124420" y="2259038"/>
                  </a:lnTo>
                  <a:lnTo>
                    <a:pt x="3141487" y="2217057"/>
                  </a:lnTo>
                  <a:lnTo>
                    <a:pt x="3157409" y="2174504"/>
                  </a:lnTo>
                  <a:lnTo>
                    <a:pt x="3172167" y="2131396"/>
                  </a:lnTo>
                  <a:lnTo>
                    <a:pt x="3185742" y="2087754"/>
                  </a:lnTo>
                  <a:lnTo>
                    <a:pt x="3198115" y="2043596"/>
                  </a:lnTo>
                  <a:lnTo>
                    <a:pt x="3209266" y="1998941"/>
                  </a:lnTo>
                  <a:lnTo>
                    <a:pt x="3219176" y="1953808"/>
                  </a:lnTo>
                  <a:lnTo>
                    <a:pt x="3227827" y="1908217"/>
                  </a:lnTo>
                  <a:lnTo>
                    <a:pt x="3235200" y="1862187"/>
                  </a:lnTo>
                  <a:lnTo>
                    <a:pt x="3241275" y="1815735"/>
                  </a:lnTo>
                  <a:lnTo>
                    <a:pt x="3246033" y="1768883"/>
                  </a:lnTo>
                  <a:lnTo>
                    <a:pt x="3249455" y="1721648"/>
                  </a:lnTo>
                  <a:lnTo>
                    <a:pt x="3251522" y="1674050"/>
                  </a:lnTo>
                  <a:lnTo>
                    <a:pt x="3252215" y="1626108"/>
                  </a:lnTo>
                  <a:lnTo>
                    <a:pt x="3251522" y="1578165"/>
                  </a:lnTo>
                  <a:lnTo>
                    <a:pt x="3249455" y="1530567"/>
                  </a:lnTo>
                  <a:lnTo>
                    <a:pt x="3246033" y="1483332"/>
                  </a:lnTo>
                  <a:lnTo>
                    <a:pt x="3241275" y="1436480"/>
                  </a:lnTo>
                  <a:lnTo>
                    <a:pt x="3235200" y="1390028"/>
                  </a:lnTo>
                  <a:lnTo>
                    <a:pt x="3227827" y="1343998"/>
                  </a:lnTo>
                  <a:lnTo>
                    <a:pt x="3219176" y="1298407"/>
                  </a:lnTo>
                  <a:lnTo>
                    <a:pt x="3209266" y="1253274"/>
                  </a:lnTo>
                  <a:lnTo>
                    <a:pt x="3198115" y="1208619"/>
                  </a:lnTo>
                  <a:lnTo>
                    <a:pt x="3185742" y="1164461"/>
                  </a:lnTo>
                  <a:lnTo>
                    <a:pt x="3172167" y="1120819"/>
                  </a:lnTo>
                  <a:lnTo>
                    <a:pt x="3157409" y="1077711"/>
                  </a:lnTo>
                  <a:lnTo>
                    <a:pt x="3141487" y="1035158"/>
                  </a:lnTo>
                  <a:lnTo>
                    <a:pt x="3124420" y="993177"/>
                  </a:lnTo>
                  <a:lnTo>
                    <a:pt x="3106226" y="951789"/>
                  </a:lnTo>
                  <a:lnTo>
                    <a:pt x="3086926" y="911012"/>
                  </a:lnTo>
                  <a:lnTo>
                    <a:pt x="3066538" y="870865"/>
                  </a:lnTo>
                  <a:lnTo>
                    <a:pt x="3045080" y="831367"/>
                  </a:lnTo>
                  <a:lnTo>
                    <a:pt x="3022574" y="792538"/>
                  </a:lnTo>
                  <a:lnTo>
                    <a:pt x="2999036" y="754396"/>
                  </a:lnTo>
                  <a:lnTo>
                    <a:pt x="2974487" y="716960"/>
                  </a:lnTo>
                  <a:lnTo>
                    <a:pt x="2948945" y="680251"/>
                  </a:lnTo>
                  <a:lnTo>
                    <a:pt x="2922429" y="644285"/>
                  </a:lnTo>
                  <a:lnTo>
                    <a:pt x="2894960" y="609084"/>
                  </a:lnTo>
                  <a:lnTo>
                    <a:pt x="2866555" y="574665"/>
                  </a:lnTo>
                  <a:lnTo>
                    <a:pt x="2837233" y="541049"/>
                  </a:lnTo>
                  <a:lnTo>
                    <a:pt x="2807015" y="508253"/>
                  </a:lnTo>
                  <a:lnTo>
                    <a:pt x="2775918" y="476297"/>
                  </a:lnTo>
                  <a:lnTo>
                    <a:pt x="2743962" y="445200"/>
                  </a:lnTo>
                  <a:lnTo>
                    <a:pt x="2711166" y="414982"/>
                  </a:lnTo>
                  <a:lnTo>
                    <a:pt x="2677550" y="385660"/>
                  </a:lnTo>
                  <a:lnTo>
                    <a:pt x="2643131" y="357255"/>
                  </a:lnTo>
                  <a:lnTo>
                    <a:pt x="2607930" y="329786"/>
                  </a:lnTo>
                  <a:lnTo>
                    <a:pt x="2571964" y="303270"/>
                  </a:lnTo>
                  <a:lnTo>
                    <a:pt x="2535255" y="277728"/>
                  </a:lnTo>
                  <a:lnTo>
                    <a:pt x="2497819" y="253179"/>
                  </a:lnTo>
                  <a:lnTo>
                    <a:pt x="2459677" y="229641"/>
                  </a:lnTo>
                  <a:lnTo>
                    <a:pt x="2420848" y="207135"/>
                  </a:lnTo>
                  <a:lnTo>
                    <a:pt x="2381350" y="185677"/>
                  </a:lnTo>
                  <a:lnTo>
                    <a:pt x="2341203" y="165289"/>
                  </a:lnTo>
                  <a:lnTo>
                    <a:pt x="2300426" y="145989"/>
                  </a:lnTo>
                  <a:lnTo>
                    <a:pt x="2259038" y="127795"/>
                  </a:lnTo>
                  <a:lnTo>
                    <a:pt x="2217057" y="110728"/>
                  </a:lnTo>
                  <a:lnTo>
                    <a:pt x="2174504" y="94806"/>
                  </a:lnTo>
                  <a:lnTo>
                    <a:pt x="2131396" y="80048"/>
                  </a:lnTo>
                  <a:lnTo>
                    <a:pt x="2087754" y="66473"/>
                  </a:lnTo>
                  <a:lnTo>
                    <a:pt x="2043596" y="54100"/>
                  </a:lnTo>
                  <a:lnTo>
                    <a:pt x="1998941" y="42949"/>
                  </a:lnTo>
                  <a:lnTo>
                    <a:pt x="1953808" y="33039"/>
                  </a:lnTo>
                  <a:lnTo>
                    <a:pt x="1908217" y="24388"/>
                  </a:lnTo>
                  <a:lnTo>
                    <a:pt x="1862187" y="17015"/>
                  </a:lnTo>
                  <a:lnTo>
                    <a:pt x="1815735" y="10940"/>
                  </a:lnTo>
                  <a:lnTo>
                    <a:pt x="1768883" y="6182"/>
                  </a:lnTo>
                  <a:lnTo>
                    <a:pt x="1721648" y="2760"/>
                  </a:lnTo>
                  <a:lnTo>
                    <a:pt x="1674050" y="693"/>
                  </a:lnTo>
                  <a:lnTo>
                    <a:pt x="162610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569963" y="3069336"/>
              <a:ext cx="3252470" cy="3252470"/>
            </a:xfrm>
            <a:custGeom>
              <a:avLst/>
              <a:gdLst/>
              <a:ahLst/>
              <a:cxnLst/>
              <a:rect l="l" t="t" r="r" b="b"/>
              <a:pathLst>
                <a:path w="3252470" h="3252470">
                  <a:moveTo>
                    <a:pt x="0" y="1626108"/>
                  </a:moveTo>
                  <a:lnTo>
                    <a:pt x="693" y="1578165"/>
                  </a:lnTo>
                  <a:lnTo>
                    <a:pt x="2760" y="1530567"/>
                  </a:lnTo>
                  <a:lnTo>
                    <a:pt x="6182" y="1483332"/>
                  </a:lnTo>
                  <a:lnTo>
                    <a:pt x="10940" y="1436480"/>
                  </a:lnTo>
                  <a:lnTo>
                    <a:pt x="17015" y="1390028"/>
                  </a:lnTo>
                  <a:lnTo>
                    <a:pt x="24388" y="1343998"/>
                  </a:lnTo>
                  <a:lnTo>
                    <a:pt x="33039" y="1298407"/>
                  </a:lnTo>
                  <a:lnTo>
                    <a:pt x="42949" y="1253274"/>
                  </a:lnTo>
                  <a:lnTo>
                    <a:pt x="54100" y="1208619"/>
                  </a:lnTo>
                  <a:lnTo>
                    <a:pt x="66473" y="1164461"/>
                  </a:lnTo>
                  <a:lnTo>
                    <a:pt x="80048" y="1120819"/>
                  </a:lnTo>
                  <a:lnTo>
                    <a:pt x="94806" y="1077711"/>
                  </a:lnTo>
                  <a:lnTo>
                    <a:pt x="110728" y="1035158"/>
                  </a:lnTo>
                  <a:lnTo>
                    <a:pt x="127795" y="993177"/>
                  </a:lnTo>
                  <a:lnTo>
                    <a:pt x="145989" y="951789"/>
                  </a:lnTo>
                  <a:lnTo>
                    <a:pt x="165289" y="911012"/>
                  </a:lnTo>
                  <a:lnTo>
                    <a:pt x="185677" y="870865"/>
                  </a:lnTo>
                  <a:lnTo>
                    <a:pt x="207135" y="831367"/>
                  </a:lnTo>
                  <a:lnTo>
                    <a:pt x="229641" y="792538"/>
                  </a:lnTo>
                  <a:lnTo>
                    <a:pt x="253179" y="754396"/>
                  </a:lnTo>
                  <a:lnTo>
                    <a:pt x="277728" y="716960"/>
                  </a:lnTo>
                  <a:lnTo>
                    <a:pt x="303270" y="680251"/>
                  </a:lnTo>
                  <a:lnTo>
                    <a:pt x="329786" y="644285"/>
                  </a:lnTo>
                  <a:lnTo>
                    <a:pt x="357255" y="609084"/>
                  </a:lnTo>
                  <a:lnTo>
                    <a:pt x="385660" y="574665"/>
                  </a:lnTo>
                  <a:lnTo>
                    <a:pt x="414982" y="541049"/>
                  </a:lnTo>
                  <a:lnTo>
                    <a:pt x="445200" y="508253"/>
                  </a:lnTo>
                  <a:lnTo>
                    <a:pt x="476297" y="476297"/>
                  </a:lnTo>
                  <a:lnTo>
                    <a:pt x="508253" y="445200"/>
                  </a:lnTo>
                  <a:lnTo>
                    <a:pt x="541049" y="414982"/>
                  </a:lnTo>
                  <a:lnTo>
                    <a:pt x="574665" y="385660"/>
                  </a:lnTo>
                  <a:lnTo>
                    <a:pt x="609084" y="357255"/>
                  </a:lnTo>
                  <a:lnTo>
                    <a:pt x="644285" y="329786"/>
                  </a:lnTo>
                  <a:lnTo>
                    <a:pt x="680251" y="303270"/>
                  </a:lnTo>
                  <a:lnTo>
                    <a:pt x="716960" y="277728"/>
                  </a:lnTo>
                  <a:lnTo>
                    <a:pt x="754396" y="253179"/>
                  </a:lnTo>
                  <a:lnTo>
                    <a:pt x="792538" y="229641"/>
                  </a:lnTo>
                  <a:lnTo>
                    <a:pt x="831367" y="207135"/>
                  </a:lnTo>
                  <a:lnTo>
                    <a:pt x="870865" y="185677"/>
                  </a:lnTo>
                  <a:lnTo>
                    <a:pt x="911012" y="165289"/>
                  </a:lnTo>
                  <a:lnTo>
                    <a:pt x="951789" y="145989"/>
                  </a:lnTo>
                  <a:lnTo>
                    <a:pt x="993177" y="127795"/>
                  </a:lnTo>
                  <a:lnTo>
                    <a:pt x="1035158" y="110728"/>
                  </a:lnTo>
                  <a:lnTo>
                    <a:pt x="1077711" y="94806"/>
                  </a:lnTo>
                  <a:lnTo>
                    <a:pt x="1120819" y="80048"/>
                  </a:lnTo>
                  <a:lnTo>
                    <a:pt x="1164461" y="66473"/>
                  </a:lnTo>
                  <a:lnTo>
                    <a:pt x="1208619" y="54100"/>
                  </a:lnTo>
                  <a:lnTo>
                    <a:pt x="1253274" y="42949"/>
                  </a:lnTo>
                  <a:lnTo>
                    <a:pt x="1298407" y="33039"/>
                  </a:lnTo>
                  <a:lnTo>
                    <a:pt x="1343998" y="24388"/>
                  </a:lnTo>
                  <a:lnTo>
                    <a:pt x="1390028" y="17015"/>
                  </a:lnTo>
                  <a:lnTo>
                    <a:pt x="1436480" y="10940"/>
                  </a:lnTo>
                  <a:lnTo>
                    <a:pt x="1483332" y="6182"/>
                  </a:lnTo>
                  <a:lnTo>
                    <a:pt x="1530567" y="2760"/>
                  </a:lnTo>
                  <a:lnTo>
                    <a:pt x="1578165" y="693"/>
                  </a:lnTo>
                  <a:lnTo>
                    <a:pt x="1626107" y="0"/>
                  </a:lnTo>
                  <a:lnTo>
                    <a:pt x="1674050" y="693"/>
                  </a:lnTo>
                  <a:lnTo>
                    <a:pt x="1721648" y="2760"/>
                  </a:lnTo>
                  <a:lnTo>
                    <a:pt x="1768883" y="6182"/>
                  </a:lnTo>
                  <a:lnTo>
                    <a:pt x="1815735" y="10940"/>
                  </a:lnTo>
                  <a:lnTo>
                    <a:pt x="1862187" y="17015"/>
                  </a:lnTo>
                  <a:lnTo>
                    <a:pt x="1908217" y="24388"/>
                  </a:lnTo>
                  <a:lnTo>
                    <a:pt x="1953808" y="33039"/>
                  </a:lnTo>
                  <a:lnTo>
                    <a:pt x="1998941" y="42949"/>
                  </a:lnTo>
                  <a:lnTo>
                    <a:pt x="2043596" y="54100"/>
                  </a:lnTo>
                  <a:lnTo>
                    <a:pt x="2087754" y="66473"/>
                  </a:lnTo>
                  <a:lnTo>
                    <a:pt x="2131396" y="80048"/>
                  </a:lnTo>
                  <a:lnTo>
                    <a:pt x="2174504" y="94806"/>
                  </a:lnTo>
                  <a:lnTo>
                    <a:pt x="2217057" y="110728"/>
                  </a:lnTo>
                  <a:lnTo>
                    <a:pt x="2259038" y="127795"/>
                  </a:lnTo>
                  <a:lnTo>
                    <a:pt x="2300426" y="145989"/>
                  </a:lnTo>
                  <a:lnTo>
                    <a:pt x="2341203" y="165289"/>
                  </a:lnTo>
                  <a:lnTo>
                    <a:pt x="2381350" y="185677"/>
                  </a:lnTo>
                  <a:lnTo>
                    <a:pt x="2420848" y="207135"/>
                  </a:lnTo>
                  <a:lnTo>
                    <a:pt x="2459677" y="229641"/>
                  </a:lnTo>
                  <a:lnTo>
                    <a:pt x="2497819" y="253179"/>
                  </a:lnTo>
                  <a:lnTo>
                    <a:pt x="2535255" y="277728"/>
                  </a:lnTo>
                  <a:lnTo>
                    <a:pt x="2571964" y="303270"/>
                  </a:lnTo>
                  <a:lnTo>
                    <a:pt x="2607930" y="329786"/>
                  </a:lnTo>
                  <a:lnTo>
                    <a:pt x="2643131" y="357255"/>
                  </a:lnTo>
                  <a:lnTo>
                    <a:pt x="2677550" y="385660"/>
                  </a:lnTo>
                  <a:lnTo>
                    <a:pt x="2711166" y="414982"/>
                  </a:lnTo>
                  <a:lnTo>
                    <a:pt x="2743962" y="445200"/>
                  </a:lnTo>
                  <a:lnTo>
                    <a:pt x="2775918" y="476297"/>
                  </a:lnTo>
                  <a:lnTo>
                    <a:pt x="2807015" y="508253"/>
                  </a:lnTo>
                  <a:lnTo>
                    <a:pt x="2837233" y="541049"/>
                  </a:lnTo>
                  <a:lnTo>
                    <a:pt x="2866555" y="574665"/>
                  </a:lnTo>
                  <a:lnTo>
                    <a:pt x="2894960" y="609084"/>
                  </a:lnTo>
                  <a:lnTo>
                    <a:pt x="2922429" y="644285"/>
                  </a:lnTo>
                  <a:lnTo>
                    <a:pt x="2948945" y="680251"/>
                  </a:lnTo>
                  <a:lnTo>
                    <a:pt x="2974487" y="716960"/>
                  </a:lnTo>
                  <a:lnTo>
                    <a:pt x="2999036" y="754396"/>
                  </a:lnTo>
                  <a:lnTo>
                    <a:pt x="3022574" y="792538"/>
                  </a:lnTo>
                  <a:lnTo>
                    <a:pt x="3045080" y="831367"/>
                  </a:lnTo>
                  <a:lnTo>
                    <a:pt x="3066538" y="870865"/>
                  </a:lnTo>
                  <a:lnTo>
                    <a:pt x="3086926" y="911012"/>
                  </a:lnTo>
                  <a:lnTo>
                    <a:pt x="3106226" y="951789"/>
                  </a:lnTo>
                  <a:lnTo>
                    <a:pt x="3124420" y="993177"/>
                  </a:lnTo>
                  <a:lnTo>
                    <a:pt x="3141487" y="1035158"/>
                  </a:lnTo>
                  <a:lnTo>
                    <a:pt x="3157409" y="1077711"/>
                  </a:lnTo>
                  <a:lnTo>
                    <a:pt x="3172167" y="1120819"/>
                  </a:lnTo>
                  <a:lnTo>
                    <a:pt x="3185742" y="1164461"/>
                  </a:lnTo>
                  <a:lnTo>
                    <a:pt x="3198115" y="1208619"/>
                  </a:lnTo>
                  <a:lnTo>
                    <a:pt x="3209266" y="1253274"/>
                  </a:lnTo>
                  <a:lnTo>
                    <a:pt x="3219176" y="1298407"/>
                  </a:lnTo>
                  <a:lnTo>
                    <a:pt x="3227827" y="1343998"/>
                  </a:lnTo>
                  <a:lnTo>
                    <a:pt x="3235200" y="1390028"/>
                  </a:lnTo>
                  <a:lnTo>
                    <a:pt x="3241275" y="1436480"/>
                  </a:lnTo>
                  <a:lnTo>
                    <a:pt x="3246033" y="1483332"/>
                  </a:lnTo>
                  <a:lnTo>
                    <a:pt x="3249455" y="1530567"/>
                  </a:lnTo>
                  <a:lnTo>
                    <a:pt x="3251522" y="1578165"/>
                  </a:lnTo>
                  <a:lnTo>
                    <a:pt x="3252215" y="1626108"/>
                  </a:lnTo>
                  <a:lnTo>
                    <a:pt x="3251522" y="1674050"/>
                  </a:lnTo>
                  <a:lnTo>
                    <a:pt x="3249455" y="1721648"/>
                  </a:lnTo>
                  <a:lnTo>
                    <a:pt x="3246033" y="1768883"/>
                  </a:lnTo>
                  <a:lnTo>
                    <a:pt x="3241275" y="1815735"/>
                  </a:lnTo>
                  <a:lnTo>
                    <a:pt x="3235200" y="1862187"/>
                  </a:lnTo>
                  <a:lnTo>
                    <a:pt x="3227827" y="1908217"/>
                  </a:lnTo>
                  <a:lnTo>
                    <a:pt x="3219176" y="1953808"/>
                  </a:lnTo>
                  <a:lnTo>
                    <a:pt x="3209266" y="1998941"/>
                  </a:lnTo>
                  <a:lnTo>
                    <a:pt x="3198115" y="2043596"/>
                  </a:lnTo>
                  <a:lnTo>
                    <a:pt x="3185742" y="2087754"/>
                  </a:lnTo>
                  <a:lnTo>
                    <a:pt x="3172167" y="2131396"/>
                  </a:lnTo>
                  <a:lnTo>
                    <a:pt x="3157409" y="2174504"/>
                  </a:lnTo>
                  <a:lnTo>
                    <a:pt x="3141487" y="2217057"/>
                  </a:lnTo>
                  <a:lnTo>
                    <a:pt x="3124420" y="2259038"/>
                  </a:lnTo>
                  <a:lnTo>
                    <a:pt x="3106226" y="2300426"/>
                  </a:lnTo>
                  <a:lnTo>
                    <a:pt x="3086926" y="2341203"/>
                  </a:lnTo>
                  <a:lnTo>
                    <a:pt x="3066538" y="2381350"/>
                  </a:lnTo>
                  <a:lnTo>
                    <a:pt x="3045080" y="2420848"/>
                  </a:lnTo>
                  <a:lnTo>
                    <a:pt x="3022574" y="2459677"/>
                  </a:lnTo>
                  <a:lnTo>
                    <a:pt x="2999036" y="2497819"/>
                  </a:lnTo>
                  <a:lnTo>
                    <a:pt x="2974487" y="2535255"/>
                  </a:lnTo>
                  <a:lnTo>
                    <a:pt x="2948945" y="2571964"/>
                  </a:lnTo>
                  <a:lnTo>
                    <a:pt x="2922429" y="2607930"/>
                  </a:lnTo>
                  <a:lnTo>
                    <a:pt x="2894960" y="2643131"/>
                  </a:lnTo>
                  <a:lnTo>
                    <a:pt x="2866555" y="2677550"/>
                  </a:lnTo>
                  <a:lnTo>
                    <a:pt x="2837233" y="2711166"/>
                  </a:lnTo>
                  <a:lnTo>
                    <a:pt x="2807015" y="2743962"/>
                  </a:lnTo>
                  <a:lnTo>
                    <a:pt x="2775918" y="2775918"/>
                  </a:lnTo>
                  <a:lnTo>
                    <a:pt x="2743962" y="2807015"/>
                  </a:lnTo>
                  <a:lnTo>
                    <a:pt x="2711166" y="2837233"/>
                  </a:lnTo>
                  <a:lnTo>
                    <a:pt x="2677550" y="2866555"/>
                  </a:lnTo>
                  <a:lnTo>
                    <a:pt x="2643131" y="2894960"/>
                  </a:lnTo>
                  <a:lnTo>
                    <a:pt x="2607930" y="2922429"/>
                  </a:lnTo>
                  <a:lnTo>
                    <a:pt x="2571964" y="2948945"/>
                  </a:lnTo>
                  <a:lnTo>
                    <a:pt x="2535255" y="2974487"/>
                  </a:lnTo>
                  <a:lnTo>
                    <a:pt x="2497819" y="2999036"/>
                  </a:lnTo>
                  <a:lnTo>
                    <a:pt x="2459677" y="3022574"/>
                  </a:lnTo>
                  <a:lnTo>
                    <a:pt x="2420848" y="3045080"/>
                  </a:lnTo>
                  <a:lnTo>
                    <a:pt x="2381350" y="3066538"/>
                  </a:lnTo>
                  <a:lnTo>
                    <a:pt x="2341203" y="3086926"/>
                  </a:lnTo>
                  <a:lnTo>
                    <a:pt x="2300426" y="3106226"/>
                  </a:lnTo>
                  <a:lnTo>
                    <a:pt x="2259038" y="3124420"/>
                  </a:lnTo>
                  <a:lnTo>
                    <a:pt x="2217057" y="3141487"/>
                  </a:lnTo>
                  <a:lnTo>
                    <a:pt x="2174504" y="3157409"/>
                  </a:lnTo>
                  <a:lnTo>
                    <a:pt x="2131396" y="3172167"/>
                  </a:lnTo>
                  <a:lnTo>
                    <a:pt x="2087754" y="3185742"/>
                  </a:lnTo>
                  <a:lnTo>
                    <a:pt x="2043596" y="3198115"/>
                  </a:lnTo>
                  <a:lnTo>
                    <a:pt x="1998941" y="3209266"/>
                  </a:lnTo>
                  <a:lnTo>
                    <a:pt x="1953808" y="3219176"/>
                  </a:lnTo>
                  <a:lnTo>
                    <a:pt x="1908217" y="3227827"/>
                  </a:lnTo>
                  <a:lnTo>
                    <a:pt x="1862187" y="3235200"/>
                  </a:lnTo>
                  <a:lnTo>
                    <a:pt x="1815735" y="3241275"/>
                  </a:lnTo>
                  <a:lnTo>
                    <a:pt x="1768883" y="3246033"/>
                  </a:lnTo>
                  <a:lnTo>
                    <a:pt x="1721648" y="3249455"/>
                  </a:lnTo>
                  <a:lnTo>
                    <a:pt x="1674050" y="3251522"/>
                  </a:lnTo>
                  <a:lnTo>
                    <a:pt x="1626107" y="3252216"/>
                  </a:lnTo>
                  <a:lnTo>
                    <a:pt x="1578165" y="3251522"/>
                  </a:lnTo>
                  <a:lnTo>
                    <a:pt x="1530567" y="3249455"/>
                  </a:lnTo>
                  <a:lnTo>
                    <a:pt x="1483332" y="3246033"/>
                  </a:lnTo>
                  <a:lnTo>
                    <a:pt x="1436480" y="3241275"/>
                  </a:lnTo>
                  <a:lnTo>
                    <a:pt x="1390028" y="3235200"/>
                  </a:lnTo>
                  <a:lnTo>
                    <a:pt x="1343998" y="3227827"/>
                  </a:lnTo>
                  <a:lnTo>
                    <a:pt x="1298407" y="3219176"/>
                  </a:lnTo>
                  <a:lnTo>
                    <a:pt x="1253274" y="3209266"/>
                  </a:lnTo>
                  <a:lnTo>
                    <a:pt x="1208619" y="3198115"/>
                  </a:lnTo>
                  <a:lnTo>
                    <a:pt x="1164461" y="3185742"/>
                  </a:lnTo>
                  <a:lnTo>
                    <a:pt x="1120819" y="3172167"/>
                  </a:lnTo>
                  <a:lnTo>
                    <a:pt x="1077711" y="3157409"/>
                  </a:lnTo>
                  <a:lnTo>
                    <a:pt x="1035158" y="3141487"/>
                  </a:lnTo>
                  <a:lnTo>
                    <a:pt x="993177" y="3124420"/>
                  </a:lnTo>
                  <a:lnTo>
                    <a:pt x="951789" y="3106226"/>
                  </a:lnTo>
                  <a:lnTo>
                    <a:pt x="911012" y="3086926"/>
                  </a:lnTo>
                  <a:lnTo>
                    <a:pt x="870865" y="3066538"/>
                  </a:lnTo>
                  <a:lnTo>
                    <a:pt x="831367" y="3045080"/>
                  </a:lnTo>
                  <a:lnTo>
                    <a:pt x="792538" y="3022574"/>
                  </a:lnTo>
                  <a:lnTo>
                    <a:pt x="754396" y="2999036"/>
                  </a:lnTo>
                  <a:lnTo>
                    <a:pt x="716960" y="2974487"/>
                  </a:lnTo>
                  <a:lnTo>
                    <a:pt x="680251" y="2948945"/>
                  </a:lnTo>
                  <a:lnTo>
                    <a:pt x="644285" y="2922429"/>
                  </a:lnTo>
                  <a:lnTo>
                    <a:pt x="609084" y="2894960"/>
                  </a:lnTo>
                  <a:lnTo>
                    <a:pt x="574665" y="2866555"/>
                  </a:lnTo>
                  <a:lnTo>
                    <a:pt x="541049" y="2837233"/>
                  </a:lnTo>
                  <a:lnTo>
                    <a:pt x="508253" y="2807015"/>
                  </a:lnTo>
                  <a:lnTo>
                    <a:pt x="476297" y="2775918"/>
                  </a:lnTo>
                  <a:lnTo>
                    <a:pt x="445200" y="2743962"/>
                  </a:lnTo>
                  <a:lnTo>
                    <a:pt x="414982" y="2711166"/>
                  </a:lnTo>
                  <a:lnTo>
                    <a:pt x="385660" y="2677550"/>
                  </a:lnTo>
                  <a:lnTo>
                    <a:pt x="357255" y="2643131"/>
                  </a:lnTo>
                  <a:lnTo>
                    <a:pt x="329786" y="2607930"/>
                  </a:lnTo>
                  <a:lnTo>
                    <a:pt x="303270" y="2571964"/>
                  </a:lnTo>
                  <a:lnTo>
                    <a:pt x="277728" y="2535255"/>
                  </a:lnTo>
                  <a:lnTo>
                    <a:pt x="253179" y="2497819"/>
                  </a:lnTo>
                  <a:lnTo>
                    <a:pt x="229641" y="2459677"/>
                  </a:lnTo>
                  <a:lnTo>
                    <a:pt x="207135" y="2420848"/>
                  </a:lnTo>
                  <a:lnTo>
                    <a:pt x="185677" y="2381350"/>
                  </a:lnTo>
                  <a:lnTo>
                    <a:pt x="165289" y="2341203"/>
                  </a:lnTo>
                  <a:lnTo>
                    <a:pt x="145989" y="2300426"/>
                  </a:lnTo>
                  <a:lnTo>
                    <a:pt x="127795" y="2259038"/>
                  </a:lnTo>
                  <a:lnTo>
                    <a:pt x="110728" y="2217057"/>
                  </a:lnTo>
                  <a:lnTo>
                    <a:pt x="94806" y="2174504"/>
                  </a:lnTo>
                  <a:lnTo>
                    <a:pt x="80048" y="2131396"/>
                  </a:lnTo>
                  <a:lnTo>
                    <a:pt x="66473" y="2087754"/>
                  </a:lnTo>
                  <a:lnTo>
                    <a:pt x="54100" y="2043596"/>
                  </a:lnTo>
                  <a:lnTo>
                    <a:pt x="42949" y="1998941"/>
                  </a:lnTo>
                  <a:lnTo>
                    <a:pt x="33039" y="1953808"/>
                  </a:lnTo>
                  <a:lnTo>
                    <a:pt x="24388" y="1908217"/>
                  </a:lnTo>
                  <a:lnTo>
                    <a:pt x="17015" y="1862187"/>
                  </a:lnTo>
                  <a:lnTo>
                    <a:pt x="10940" y="1815735"/>
                  </a:lnTo>
                  <a:lnTo>
                    <a:pt x="6182" y="1768883"/>
                  </a:lnTo>
                  <a:lnTo>
                    <a:pt x="2760" y="1721648"/>
                  </a:lnTo>
                  <a:lnTo>
                    <a:pt x="693" y="1674050"/>
                  </a:lnTo>
                  <a:lnTo>
                    <a:pt x="0" y="1626108"/>
                  </a:lnTo>
                  <a:close/>
                </a:path>
              </a:pathLst>
            </a:custGeom>
            <a:ln w="9144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665975" y="3165348"/>
              <a:ext cx="3060700" cy="3060700"/>
            </a:xfrm>
            <a:custGeom>
              <a:avLst/>
              <a:gdLst/>
              <a:ahLst/>
              <a:cxnLst/>
              <a:rect l="l" t="t" r="r" b="b"/>
              <a:pathLst>
                <a:path w="3060700" h="3060700">
                  <a:moveTo>
                    <a:pt x="1530096" y="0"/>
                  </a:moveTo>
                  <a:lnTo>
                    <a:pt x="1481523" y="756"/>
                  </a:lnTo>
                  <a:lnTo>
                    <a:pt x="1433329" y="3010"/>
                  </a:lnTo>
                  <a:lnTo>
                    <a:pt x="1385534" y="6739"/>
                  </a:lnTo>
                  <a:lnTo>
                    <a:pt x="1338162" y="11921"/>
                  </a:lnTo>
                  <a:lnTo>
                    <a:pt x="1291234" y="18533"/>
                  </a:lnTo>
                  <a:lnTo>
                    <a:pt x="1244773" y="26554"/>
                  </a:lnTo>
                  <a:lnTo>
                    <a:pt x="1198802" y="35960"/>
                  </a:lnTo>
                  <a:lnTo>
                    <a:pt x="1153343" y="46729"/>
                  </a:lnTo>
                  <a:lnTo>
                    <a:pt x="1108418" y="58840"/>
                  </a:lnTo>
                  <a:lnTo>
                    <a:pt x="1064050" y="72268"/>
                  </a:lnTo>
                  <a:lnTo>
                    <a:pt x="1020261" y="86993"/>
                  </a:lnTo>
                  <a:lnTo>
                    <a:pt x="977073" y="102991"/>
                  </a:lnTo>
                  <a:lnTo>
                    <a:pt x="934509" y="120241"/>
                  </a:lnTo>
                  <a:lnTo>
                    <a:pt x="892592" y="138719"/>
                  </a:lnTo>
                  <a:lnTo>
                    <a:pt x="851343" y="158404"/>
                  </a:lnTo>
                  <a:lnTo>
                    <a:pt x="810786" y="179272"/>
                  </a:lnTo>
                  <a:lnTo>
                    <a:pt x="770942" y="201303"/>
                  </a:lnTo>
                  <a:lnTo>
                    <a:pt x="731833" y="224472"/>
                  </a:lnTo>
                  <a:lnTo>
                    <a:pt x="693484" y="248758"/>
                  </a:lnTo>
                  <a:lnTo>
                    <a:pt x="655915" y="274139"/>
                  </a:lnTo>
                  <a:lnTo>
                    <a:pt x="619149" y="300592"/>
                  </a:lnTo>
                  <a:lnTo>
                    <a:pt x="583208" y="328094"/>
                  </a:lnTo>
                  <a:lnTo>
                    <a:pt x="548116" y="356623"/>
                  </a:lnTo>
                  <a:lnTo>
                    <a:pt x="513894" y="386158"/>
                  </a:lnTo>
                  <a:lnTo>
                    <a:pt x="480565" y="416674"/>
                  </a:lnTo>
                  <a:lnTo>
                    <a:pt x="448151" y="448151"/>
                  </a:lnTo>
                  <a:lnTo>
                    <a:pt x="416674" y="480565"/>
                  </a:lnTo>
                  <a:lnTo>
                    <a:pt x="386158" y="513894"/>
                  </a:lnTo>
                  <a:lnTo>
                    <a:pt x="356623" y="548116"/>
                  </a:lnTo>
                  <a:lnTo>
                    <a:pt x="328094" y="583208"/>
                  </a:lnTo>
                  <a:lnTo>
                    <a:pt x="300592" y="619149"/>
                  </a:lnTo>
                  <a:lnTo>
                    <a:pt x="274139" y="655915"/>
                  </a:lnTo>
                  <a:lnTo>
                    <a:pt x="248758" y="693484"/>
                  </a:lnTo>
                  <a:lnTo>
                    <a:pt x="224472" y="731833"/>
                  </a:lnTo>
                  <a:lnTo>
                    <a:pt x="201303" y="770942"/>
                  </a:lnTo>
                  <a:lnTo>
                    <a:pt x="179272" y="810786"/>
                  </a:lnTo>
                  <a:lnTo>
                    <a:pt x="158404" y="851343"/>
                  </a:lnTo>
                  <a:lnTo>
                    <a:pt x="138719" y="892592"/>
                  </a:lnTo>
                  <a:lnTo>
                    <a:pt x="120241" y="934509"/>
                  </a:lnTo>
                  <a:lnTo>
                    <a:pt x="102991" y="977073"/>
                  </a:lnTo>
                  <a:lnTo>
                    <a:pt x="86993" y="1020261"/>
                  </a:lnTo>
                  <a:lnTo>
                    <a:pt x="72268" y="1064050"/>
                  </a:lnTo>
                  <a:lnTo>
                    <a:pt x="58840" y="1108418"/>
                  </a:lnTo>
                  <a:lnTo>
                    <a:pt x="46729" y="1153343"/>
                  </a:lnTo>
                  <a:lnTo>
                    <a:pt x="35960" y="1198802"/>
                  </a:lnTo>
                  <a:lnTo>
                    <a:pt x="26554" y="1244773"/>
                  </a:lnTo>
                  <a:lnTo>
                    <a:pt x="18533" y="1291234"/>
                  </a:lnTo>
                  <a:lnTo>
                    <a:pt x="11921" y="1338162"/>
                  </a:lnTo>
                  <a:lnTo>
                    <a:pt x="6739" y="1385534"/>
                  </a:lnTo>
                  <a:lnTo>
                    <a:pt x="3010" y="1433329"/>
                  </a:lnTo>
                  <a:lnTo>
                    <a:pt x="756" y="1481523"/>
                  </a:lnTo>
                  <a:lnTo>
                    <a:pt x="0" y="1530096"/>
                  </a:lnTo>
                  <a:lnTo>
                    <a:pt x="756" y="1578668"/>
                  </a:lnTo>
                  <a:lnTo>
                    <a:pt x="3010" y="1626862"/>
                  </a:lnTo>
                  <a:lnTo>
                    <a:pt x="6739" y="1674657"/>
                  </a:lnTo>
                  <a:lnTo>
                    <a:pt x="11921" y="1722029"/>
                  </a:lnTo>
                  <a:lnTo>
                    <a:pt x="18533" y="1768957"/>
                  </a:lnTo>
                  <a:lnTo>
                    <a:pt x="26554" y="1815418"/>
                  </a:lnTo>
                  <a:lnTo>
                    <a:pt x="35960" y="1861389"/>
                  </a:lnTo>
                  <a:lnTo>
                    <a:pt x="46729" y="1906848"/>
                  </a:lnTo>
                  <a:lnTo>
                    <a:pt x="58840" y="1951773"/>
                  </a:lnTo>
                  <a:lnTo>
                    <a:pt x="72268" y="1996141"/>
                  </a:lnTo>
                  <a:lnTo>
                    <a:pt x="86993" y="2039930"/>
                  </a:lnTo>
                  <a:lnTo>
                    <a:pt x="102991" y="2083118"/>
                  </a:lnTo>
                  <a:lnTo>
                    <a:pt x="120241" y="2125682"/>
                  </a:lnTo>
                  <a:lnTo>
                    <a:pt x="138719" y="2167599"/>
                  </a:lnTo>
                  <a:lnTo>
                    <a:pt x="158404" y="2208848"/>
                  </a:lnTo>
                  <a:lnTo>
                    <a:pt x="179272" y="2249405"/>
                  </a:lnTo>
                  <a:lnTo>
                    <a:pt x="201303" y="2289249"/>
                  </a:lnTo>
                  <a:lnTo>
                    <a:pt x="224472" y="2328358"/>
                  </a:lnTo>
                  <a:lnTo>
                    <a:pt x="248758" y="2366707"/>
                  </a:lnTo>
                  <a:lnTo>
                    <a:pt x="274139" y="2404276"/>
                  </a:lnTo>
                  <a:lnTo>
                    <a:pt x="300592" y="2441042"/>
                  </a:lnTo>
                  <a:lnTo>
                    <a:pt x="328094" y="2476983"/>
                  </a:lnTo>
                  <a:lnTo>
                    <a:pt x="356623" y="2512075"/>
                  </a:lnTo>
                  <a:lnTo>
                    <a:pt x="386158" y="2546297"/>
                  </a:lnTo>
                  <a:lnTo>
                    <a:pt x="416674" y="2579626"/>
                  </a:lnTo>
                  <a:lnTo>
                    <a:pt x="448151" y="2612040"/>
                  </a:lnTo>
                  <a:lnTo>
                    <a:pt x="480565" y="2643517"/>
                  </a:lnTo>
                  <a:lnTo>
                    <a:pt x="513894" y="2674033"/>
                  </a:lnTo>
                  <a:lnTo>
                    <a:pt x="548116" y="2703568"/>
                  </a:lnTo>
                  <a:lnTo>
                    <a:pt x="583208" y="2732097"/>
                  </a:lnTo>
                  <a:lnTo>
                    <a:pt x="619149" y="2759599"/>
                  </a:lnTo>
                  <a:lnTo>
                    <a:pt x="655915" y="2786052"/>
                  </a:lnTo>
                  <a:lnTo>
                    <a:pt x="693484" y="2811433"/>
                  </a:lnTo>
                  <a:lnTo>
                    <a:pt x="731833" y="2835719"/>
                  </a:lnTo>
                  <a:lnTo>
                    <a:pt x="770942" y="2858888"/>
                  </a:lnTo>
                  <a:lnTo>
                    <a:pt x="810786" y="2880919"/>
                  </a:lnTo>
                  <a:lnTo>
                    <a:pt x="851343" y="2901787"/>
                  </a:lnTo>
                  <a:lnTo>
                    <a:pt x="892592" y="2921472"/>
                  </a:lnTo>
                  <a:lnTo>
                    <a:pt x="934509" y="2939950"/>
                  </a:lnTo>
                  <a:lnTo>
                    <a:pt x="977073" y="2957200"/>
                  </a:lnTo>
                  <a:lnTo>
                    <a:pt x="1020261" y="2973198"/>
                  </a:lnTo>
                  <a:lnTo>
                    <a:pt x="1064050" y="2987923"/>
                  </a:lnTo>
                  <a:lnTo>
                    <a:pt x="1108418" y="3001351"/>
                  </a:lnTo>
                  <a:lnTo>
                    <a:pt x="1153343" y="3013462"/>
                  </a:lnTo>
                  <a:lnTo>
                    <a:pt x="1198802" y="3024231"/>
                  </a:lnTo>
                  <a:lnTo>
                    <a:pt x="1244773" y="3033637"/>
                  </a:lnTo>
                  <a:lnTo>
                    <a:pt x="1291234" y="3041658"/>
                  </a:lnTo>
                  <a:lnTo>
                    <a:pt x="1338162" y="3048270"/>
                  </a:lnTo>
                  <a:lnTo>
                    <a:pt x="1385534" y="3053452"/>
                  </a:lnTo>
                  <a:lnTo>
                    <a:pt x="1433329" y="3057181"/>
                  </a:lnTo>
                  <a:lnTo>
                    <a:pt x="1481523" y="3059435"/>
                  </a:lnTo>
                  <a:lnTo>
                    <a:pt x="1530096" y="3060191"/>
                  </a:lnTo>
                  <a:lnTo>
                    <a:pt x="1578668" y="3059435"/>
                  </a:lnTo>
                  <a:lnTo>
                    <a:pt x="1626862" y="3057181"/>
                  </a:lnTo>
                  <a:lnTo>
                    <a:pt x="1674657" y="3053452"/>
                  </a:lnTo>
                  <a:lnTo>
                    <a:pt x="1722029" y="3048270"/>
                  </a:lnTo>
                  <a:lnTo>
                    <a:pt x="1768957" y="3041658"/>
                  </a:lnTo>
                  <a:lnTo>
                    <a:pt x="1815418" y="3033637"/>
                  </a:lnTo>
                  <a:lnTo>
                    <a:pt x="1861389" y="3024231"/>
                  </a:lnTo>
                  <a:lnTo>
                    <a:pt x="1906848" y="3013462"/>
                  </a:lnTo>
                  <a:lnTo>
                    <a:pt x="1951773" y="3001351"/>
                  </a:lnTo>
                  <a:lnTo>
                    <a:pt x="1996141" y="2987923"/>
                  </a:lnTo>
                  <a:lnTo>
                    <a:pt x="2039930" y="2973198"/>
                  </a:lnTo>
                  <a:lnTo>
                    <a:pt x="2083118" y="2957200"/>
                  </a:lnTo>
                  <a:lnTo>
                    <a:pt x="2125682" y="2939950"/>
                  </a:lnTo>
                  <a:lnTo>
                    <a:pt x="2167599" y="2921472"/>
                  </a:lnTo>
                  <a:lnTo>
                    <a:pt x="2208848" y="2901787"/>
                  </a:lnTo>
                  <a:lnTo>
                    <a:pt x="2249405" y="2880919"/>
                  </a:lnTo>
                  <a:lnTo>
                    <a:pt x="2289249" y="2858888"/>
                  </a:lnTo>
                  <a:lnTo>
                    <a:pt x="2328358" y="2835719"/>
                  </a:lnTo>
                  <a:lnTo>
                    <a:pt x="2366707" y="2811433"/>
                  </a:lnTo>
                  <a:lnTo>
                    <a:pt x="2404276" y="2786052"/>
                  </a:lnTo>
                  <a:lnTo>
                    <a:pt x="2441042" y="2759599"/>
                  </a:lnTo>
                  <a:lnTo>
                    <a:pt x="2476983" y="2732097"/>
                  </a:lnTo>
                  <a:lnTo>
                    <a:pt x="2512075" y="2703568"/>
                  </a:lnTo>
                  <a:lnTo>
                    <a:pt x="2546297" y="2674033"/>
                  </a:lnTo>
                  <a:lnTo>
                    <a:pt x="2579626" y="2643517"/>
                  </a:lnTo>
                  <a:lnTo>
                    <a:pt x="2612040" y="2612040"/>
                  </a:lnTo>
                  <a:lnTo>
                    <a:pt x="2643517" y="2579626"/>
                  </a:lnTo>
                  <a:lnTo>
                    <a:pt x="2674033" y="2546297"/>
                  </a:lnTo>
                  <a:lnTo>
                    <a:pt x="2703568" y="2512075"/>
                  </a:lnTo>
                  <a:lnTo>
                    <a:pt x="2732097" y="2476983"/>
                  </a:lnTo>
                  <a:lnTo>
                    <a:pt x="2759599" y="2441042"/>
                  </a:lnTo>
                  <a:lnTo>
                    <a:pt x="2786052" y="2404276"/>
                  </a:lnTo>
                  <a:lnTo>
                    <a:pt x="2811433" y="2366707"/>
                  </a:lnTo>
                  <a:lnTo>
                    <a:pt x="2835719" y="2328358"/>
                  </a:lnTo>
                  <a:lnTo>
                    <a:pt x="2858888" y="2289249"/>
                  </a:lnTo>
                  <a:lnTo>
                    <a:pt x="2880919" y="2249405"/>
                  </a:lnTo>
                  <a:lnTo>
                    <a:pt x="2901787" y="2208848"/>
                  </a:lnTo>
                  <a:lnTo>
                    <a:pt x="2921472" y="2167599"/>
                  </a:lnTo>
                  <a:lnTo>
                    <a:pt x="2939950" y="2125682"/>
                  </a:lnTo>
                  <a:lnTo>
                    <a:pt x="2957200" y="2083118"/>
                  </a:lnTo>
                  <a:lnTo>
                    <a:pt x="2973198" y="2039930"/>
                  </a:lnTo>
                  <a:lnTo>
                    <a:pt x="2987923" y="1996141"/>
                  </a:lnTo>
                  <a:lnTo>
                    <a:pt x="3001351" y="1951773"/>
                  </a:lnTo>
                  <a:lnTo>
                    <a:pt x="3013462" y="1906848"/>
                  </a:lnTo>
                  <a:lnTo>
                    <a:pt x="3024231" y="1861389"/>
                  </a:lnTo>
                  <a:lnTo>
                    <a:pt x="3033637" y="1815418"/>
                  </a:lnTo>
                  <a:lnTo>
                    <a:pt x="3041658" y="1768957"/>
                  </a:lnTo>
                  <a:lnTo>
                    <a:pt x="3048270" y="1722029"/>
                  </a:lnTo>
                  <a:lnTo>
                    <a:pt x="3053452" y="1674657"/>
                  </a:lnTo>
                  <a:lnTo>
                    <a:pt x="3057181" y="1626862"/>
                  </a:lnTo>
                  <a:lnTo>
                    <a:pt x="3059435" y="1578668"/>
                  </a:lnTo>
                  <a:lnTo>
                    <a:pt x="3060192" y="1530096"/>
                  </a:lnTo>
                  <a:lnTo>
                    <a:pt x="3059435" y="1481523"/>
                  </a:lnTo>
                  <a:lnTo>
                    <a:pt x="3057181" y="1433329"/>
                  </a:lnTo>
                  <a:lnTo>
                    <a:pt x="3053452" y="1385534"/>
                  </a:lnTo>
                  <a:lnTo>
                    <a:pt x="3048270" y="1338162"/>
                  </a:lnTo>
                  <a:lnTo>
                    <a:pt x="3041658" y="1291234"/>
                  </a:lnTo>
                  <a:lnTo>
                    <a:pt x="3033637" y="1244773"/>
                  </a:lnTo>
                  <a:lnTo>
                    <a:pt x="3024231" y="1198802"/>
                  </a:lnTo>
                  <a:lnTo>
                    <a:pt x="3013462" y="1153343"/>
                  </a:lnTo>
                  <a:lnTo>
                    <a:pt x="3001351" y="1108418"/>
                  </a:lnTo>
                  <a:lnTo>
                    <a:pt x="2987923" y="1064050"/>
                  </a:lnTo>
                  <a:lnTo>
                    <a:pt x="2973198" y="1020261"/>
                  </a:lnTo>
                  <a:lnTo>
                    <a:pt x="2957200" y="977073"/>
                  </a:lnTo>
                  <a:lnTo>
                    <a:pt x="2939950" y="934509"/>
                  </a:lnTo>
                  <a:lnTo>
                    <a:pt x="2921472" y="892592"/>
                  </a:lnTo>
                  <a:lnTo>
                    <a:pt x="2901787" y="851343"/>
                  </a:lnTo>
                  <a:lnTo>
                    <a:pt x="2880919" y="810786"/>
                  </a:lnTo>
                  <a:lnTo>
                    <a:pt x="2858888" y="770942"/>
                  </a:lnTo>
                  <a:lnTo>
                    <a:pt x="2835719" y="731833"/>
                  </a:lnTo>
                  <a:lnTo>
                    <a:pt x="2811433" y="693484"/>
                  </a:lnTo>
                  <a:lnTo>
                    <a:pt x="2786052" y="655915"/>
                  </a:lnTo>
                  <a:lnTo>
                    <a:pt x="2759599" y="619149"/>
                  </a:lnTo>
                  <a:lnTo>
                    <a:pt x="2732097" y="583208"/>
                  </a:lnTo>
                  <a:lnTo>
                    <a:pt x="2703568" y="548116"/>
                  </a:lnTo>
                  <a:lnTo>
                    <a:pt x="2674033" y="513894"/>
                  </a:lnTo>
                  <a:lnTo>
                    <a:pt x="2643517" y="480565"/>
                  </a:lnTo>
                  <a:lnTo>
                    <a:pt x="2612040" y="448151"/>
                  </a:lnTo>
                  <a:lnTo>
                    <a:pt x="2579626" y="416674"/>
                  </a:lnTo>
                  <a:lnTo>
                    <a:pt x="2546297" y="386158"/>
                  </a:lnTo>
                  <a:lnTo>
                    <a:pt x="2512075" y="356623"/>
                  </a:lnTo>
                  <a:lnTo>
                    <a:pt x="2476983" y="328094"/>
                  </a:lnTo>
                  <a:lnTo>
                    <a:pt x="2441042" y="300592"/>
                  </a:lnTo>
                  <a:lnTo>
                    <a:pt x="2404276" y="274139"/>
                  </a:lnTo>
                  <a:lnTo>
                    <a:pt x="2366707" y="248758"/>
                  </a:lnTo>
                  <a:lnTo>
                    <a:pt x="2328358" y="224472"/>
                  </a:lnTo>
                  <a:lnTo>
                    <a:pt x="2289249" y="201303"/>
                  </a:lnTo>
                  <a:lnTo>
                    <a:pt x="2249405" y="179272"/>
                  </a:lnTo>
                  <a:lnTo>
                    <a:pt x="2208848" y="158404"/>
                  </a:lnTo>
                  <a:lnTo>
                    <a:pt x="2167599" y="138719"/>
                  </a:lnTo>
                  <a:lnTo>
                    <a:pt x="2125682" y="120241"/>
                  </a:lnTo>
                  <a:lnTo>
                    <a:pt x="2083118" y="102991"/>
                  </a:lnTo>
                  <a:lnTo>
                    <a:pt x="2039930" y="86993"/>
                  </a:lnTo>
                  <a:lnTo>
                    <a:pt x="1996141" y="72268"/>
                  </a:lnTo>
                  <a:lnTo>
                    <a:pt x="1951773" y="58840"/>
                  </a:lnTo>
                  <a:lnTo>
                    <a:pt x="1906848" y="46729"/>
                  </a:lnTo>
                  <a:lnTo>
                    <a:pt x="1861389" y="35960"/>
                  </a:lnTo>
                  <a:lnTo>
                    <a:pt x="1815418" y="26554"/>
                  </a:lnTo>
                  <a:lnTo>
                    <a:pt x="1768957" y="18533"/>
                  </a:lnTo>
                  <a:lnTo>
                    <a:pt x="1722029" y="11921"/>
                  </a:lnTo>
                  <a:lnTo>
                    <a:pt x="1674657" y="6739"/>
                  </a:lnTo>
                  <a:lnTo>
                    <a:pt x="1626862" y="3010"/>
                  </a:lnTo>
                  <a:lnTo>
                    <a:pt x="1578668" y="756"/>
                  </a:lnTo>
                  <a:lnTo>
                    <a:pt x="15300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954527" y="2613787"/>
            <a:ext cx="2040889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Market</a:t>
            </a:r>
            <a:r>
              <a:rPr sz="2000" spc="-8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demands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423541" y="4299584"/>
            <a:ext cx="2540635" cy="60706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506095" marR="5080" indent="-494030">
              <a:lnSpc>
                <a:spcPts val="2170"/>
              </a:lnSpc>
              <a:spcBef>
                <a:spcPts val="365"/>
              </a:spcBef>
            </a:pPr>
            <a:r>
              <a:rPr sz="20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Organizational</a:t>
            </a:r>
            <a:r>
              <a:rPr sz="2000" spc="-7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needs </a:t>
            </a:r>
            <a:r>
              <a:rPr sz="2000" spc="-5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0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brand</a:t>
            </a:r>
            <a:r>
              <a:rPr sz="2000" spc="-6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image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321033" y="6322314"/>
            <a:ext cx="33191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Technological</a:t>
            </a:r>
            <a:r>
              <a:rPr sz="2000" spc="-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advancement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599182" y="6352489"/>
            <a:ext cx="239649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Customer</a:t>
            </a:r>
            <a:r>
              <a:rPr sz="21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1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requests</a:t>
            </a:r>
            <a:endParaRPr sz="21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331956" y="4450460"/>
            <a:ext cx="156337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Social</a:t>
            </a:r>
            <a:r>
              <a:rPr sz="2100" spc="-8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1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needs</a:t>
            </a:r>
            <a:endParaRPr sz="210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81409" y="2593085"/>
            <a:ext cx="23069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Legal</a:t>
            </a:r>
            <a:r>
              <a:rPr sz="2100" spc="-7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1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requirement</a:t>
            </a:r>
            <a:endParaRPr sz="210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034530" y="4511421"/>
            <a:ext cx="23253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25" dirty="0">
                <a:solidFill>
                  <a:srgbClr val="3E3E3E"/>
                </a:solidFill>
                <a:latin typeface="Arial"/>
                <a:cs typeface="Arial"/>
              </a:rPr>
              <a:t>Business</a:t>
            </a:r>
            <a:r>
              <a:rPr sz="2200" b="1"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40" dirty="0">
                <a:solidFill>
                  <a:srgbClr val="3E3E3E"/>
                </a:solidFill>
                <a:latin typeface="Arial"/>
                <a:cs typeface="Arial"/>
              </a:rPr>
              <a:t>Drivers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268467" y="2439923"/>
            <a:ext cx="5552440" cy="4528185"/>
            <a:chOff x="5268467" y="2439923"/>
            <a:chExt cx="5552440" cy="4528185"/>
          </a:xfrm>
        </p:grpSpPr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68467" y="4256531"/>
              <a:ext cx="710184" cy="71018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30011" y="6160008"/>
              <a:ext cx="807720" cy="80771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16295" y="2456687"/>
              <a:ext cx="772668" cy="77266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52303" y="2439923"/>
              <a:ext cx="723900" cy="72542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47732" y="6092952"/>
              <a:ext cx="772668" cy="7741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99708" y="306451"/>
            <a:ext cx="36544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" dirty="0">
                <a:latin typeface="Arial"/>
                <a:cs typeface="Arial"/>
              </a:rPr>
              <a:t>Enabling</a:t>
            </a:r>
            <a:r>
              <a:rPr spc="-120" dirty="0">
                <a:latin typeface="Arial"/>
                <a:cs typeface="Arial"/>
              </a:rPr>
              <a:t> </a:t>
            </a:r>
            <a:r>
              <a:rPr spc="10" dirty="0">
                <a:latin typeface="Arial"/>
                <a:cs typeface="Arial"/>
              </a:rPr>
              <a:t>Technology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3164" y="737616"/>
            <a:ext cx="5301995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841498" y="1752421"/>
            <a:ext cx="10401300" cy="697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invention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innovation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can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applied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drive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radical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change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endParaRPr sz="2200">
              <a:latin typeface="Microsoft Sans Serif"/>
              <a:cs typeface="Microsoft Sans Serif"/>
            </a:endParaRPr>
          </a:p>
          <a:p>
            <a:pPr marL="1905" algn="ctr">
              <a:lnSpc>
                <a:spcPct val="100000"/>
              </a:lnSpc>
              <a:spcBef>
                <a:spcPts val="15"/>
              </a:spcBef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capabilities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user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culture.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90572" y="1662683"/>
            <a:ext cx="11771630" cy="840105"/>
          </a:xfrm>
          <a:custGeom>
            <a:avLst/>
            <a:gdLst/>
            <a:ahLst/>
            <a:cxnLst/>
            <a:rect l="l" t="t" r="r" b="b"/>
            <a:pathLst>
              <a:path w="11771630" h="840105">
                <a:moveTo>
                  <a:pt x="0" y="139954"/>
                </a:moveTo>
                <a:lnTo>
                  <a:pt x="7130" y="95699"/>
                </a:lnTo>
                <a:lnTo>
                  <a:pt x="26989" y="57278"/>
                </a:lnTo>
                <a:lnTo>
                  <a:pt x="57278" y="26989"/>
                </a:lnTo>
                <a:lnTo>
                  <a:pt x="95699" y="7130"/>
                </a:lnTo>
                <a:lnTo>
                  <a:pt x="139953" y="0"/>
                </a:lnTo>
                <a:lnTo>
                  <a:pt x="11631422" y="0"/>
                </a:lnTo>
                <a:lnTo>
                  <a:pt x="11675676" y="7130"/>
                </a:lnTo>
                <a:lnTo>
                  <a:pt x="11714097" y="26989"/>
                </a:lnTo>
                <a:lnTo>
                  <a:pt x="11744386" y="57278"/>
                </a:lnTo>
                <a:lnTo>
                  <a:pt x="11764245" y="95699"/>
                </a:lnTo>
                <a:lnTo>
                  <a:pt x="11771376" y="139954"/>
                </a:lnTo>
                <a:lnTo>
                  <a:pt x="11771376" y="699770"/>
                </a:lnTo>
                <a:lnTo>
                  <a:pt x="11764245" y="744024"/>
                </a:lnTo>
                <a:lnTo>
                  <a:pt x="11744386" y="782445"/>
                </a:lnTo>
                <a:lnTo>
                  <a:pt x="11714097" y="812734"/>
                </a:lnTo>
                <a:lnTo>
                  <a:pt x="11675676" y="832593"/>
                </a:lnTo>
                <a:lnTo>
                  <a:pt x="11631422" y="839724"/>
                </a:lnTo>
                <a:lnTo>
                  <a:pt x="139953" y="839724"/>
                </a:lnTo>
                <a:lnTo>
                  <a:pt x="95699" y="832593"/>
                </a:lnTo>
                <a:lnTo>
                  <a:pt x="57278" y="812734"/>
                </a:lnTo>
                <a:lnTo>
                  <a:pt x="26989" y="782445"/>
                </a:lnTo>
                <a:lnTo>
                  <a:pt x="7130" y="744024"/>
                </a:lnTo>
                <a:lnTo>
                  <a:pt x="0" y="699770"/>
                </a:lnTo>
                <a:lnTo>
                  <a:pt x="0" y="139954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28488" y="3003804"/>
            <a:ext cx="5399532" cy="5399532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35471" y="306451"/>
            <a:ext cx="43808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" dirty="0">
                <a:latin typeface="Arial"/>
                <a:cs typeface="Arial"/>
              </a:rPr>
              <a:t>Enablers</a:t>
            </a:r>
            <a:r>
              <a:rPr spc="-50" dirty="0">
                <a:latin typeface="Arial"/>
                <a:cs typeface="Arial"/>
              </a:rPr>
              <a:t> </a:t>
            </a:r>
            <a:r>
              <a:rPr spc="110" dirty="0">
                <a:latin typeface="Arial"/>
                <a:cs typeface="Arial"/>
              </a:rPr>
              <a:t>for</a:t>
            </a:r>
            <a:r>
              <a:rPr spc="-45" dirty="0">
                <a:latin typeface="Arial"/>
                <a:cs typeface="Arial"/>
              </a:rPr>
              <a:t> </a:t>
            </a:r>
            <a:r>
              <a:rPr spc="45" dirty="0">
                <a:latin typeface="Arial"/>
                <a:cs typeface="Arial"/>
              </a:rPr>
              <a:t>Governance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45379" y="774191"/>
            <a:ext cx="6416039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544572" y="1691386"/>
            <a:ext cx="120192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Enablers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factors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individually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collectively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influence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whether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something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will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work.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07692" y="1459991"/>
            <a:ext cx="12949555" cy="838200"/>
          </a:xfrm>
          <a:custGeom>
            <a:avLst/>
            <a:gdLst/>
            <a:ahLst/>
            <a:cxnLst/>
            <a:rect l="l" t="t" r="r" b="b"/>
            <a:pathLst>
              <a:path w="12949555" h="838200">
                <a:moveTo>
                  <a:pt x="0" y="139700"/>
                </a:moveTo>
                <a:lnTo>
                  <a:pt x="7128" y="95569"/>
                </a:lnTo>
                <a:lnTo>
                  <a:pt x="26972" y="57223"/>
                </a:lnTo>
                <a:lnTo>
                  <a:pt x="57223" y="26972"/>
                </a:lnTo>
                <a:lnTo>
                  <a:pt x="95569" y="7128"/>
                </a:lnTo>
                <a:lnTo>
                  <a:pt x="139700" y="0"/>
                </a:lnTo>
                <a:lnTo>
                  <a:pt x="12809727" y="0"/>
                </a:lnTo>
                <a:lnTo>
                  <a:pt x="12853858" y="7128"/>
                </a:lnTo>
                <a:lnTo>
                  <a:pt x="12892204" y="26972"/>
                </a:lnTo>
                <a:lnTo>
                  <a:pt x="12922455" y="57223"/>
                </a:lnTo>
                <a:lnTo>
                  <a:pt x="12942299" y="95569"/>
                </a:lnTo>
                <a:lnTo>
                  <a:pt x="12949427" y="139700"/>
                </a:lnTo>
                <a:lnTo>
                  <a:pt x="12949427" y="698500"/>
                </a:lnTo>
                <a:lnTo>
                  <a:pt x="12942299" y="742630"/>
                </a:lnTo>
                <a:lnTo>
                  <a:pt x="12922455" y="780976"/>
                </a:lnTo>
                <a:lnTo>
                  <a:pt x="12892204" y="811227"/>
                </a:lnTo>
                <a:lnTo>
                  <a:pt x="12853858" y="831071"/>
                </a:lnTo>
                <a:lnTo>
                  <a:pt x="12809727" y="838200"/>
                </a:lnTo>
                <a:lnTo>
                  <a:pt x="139700" y="838200"/>
                </a:lnTo>
                <a:lnTo>
                  <a:pt x="95569" y="831071"/>
                </a:lnTo>
                <a:lnTo>
                  <a:pt x="57223" y="811227"/>
                </a:lnTo>
                <a:lnTo>
                  <a:pt x="26972" y="780976"/>
                </a:lnTo>
                <a:lnTo>
                  <a:pt x="7128" y="742630"/>
                </a:lnTo>
                <a:lnTo>
                  <a:pt x="0" y="698500"/>
                </a:lnTo>
                <a:lnTo>
                  <a:pt x="0" y="139700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24044" y="2923032"/>
            <a:ext cx="6408420" cy="4692396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52108" y="306451"/>
            <a:ext cx="33489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5" dirty="0">
                <a:latin typeface="Arial"/>
                <a:cs typeface="Arial"/>
              </a:rPr>
              <a:t>Enabler</a:t>
            </a:r>
            <a:r>
              <a:rPr spc="-85" dirty="0">
                <a:latin typeface="Arial"/>
                <a:cs typeface="Arial"/>
              </a:rPr>
              <a:t> </a:t>
            </a:r>
            <a:r>
              <a:rPr spc="25" dirty="0">
                <a:latin typeface="Arial"/>
                <a:cs typeface="Arial"/>
              </a:rPr>
              <a:t>Categories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3164" y="737616"/>
            <a:ext cx="5301995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056132" y="2676144"/>
            <a:ext cx="14142719" cy="4533900"/>
            <a:chOff x="1056132" y="2676144"/>
            <a:chExt cx="14142719" cy="4533900"/>
          </a:xfrm>
        </p:grpSpPr>
        <p:sp>
          <p:nvSpPr>
            <p:cNvPr id="5" name="object 5"/>
            <p:cNvSpPr/>
            <p:nvPr/>
          </p:nvSpPr>
          <p:spPr>
            <a:xfrm>
              <a:off x="1056132" y="4943855"/>
              <a:ext cx="14142719" cy="0"/>
            </a:xfrm>
            <a:custGeom>
              <a:avLst/>
              <a:gdLst/>
              <a:ahLst/>
              <a:cxnLst/>
              <a:rect l="l" t="t" r="r" b="b"/>
              <a:pathLst>
                <a:path w="14142719">
                  <a:moveTo>
                    <a:pt x="0" y="0"/>
                  </a:moveTo>
                  <a:lnTo>
                    <a:pt x="14142719" y="0"/>
                  </a:lnTo>
                </a:path>
              </a:pathLst>
            </a:custGeom>
            <a:ln w="9144">
              <a:solidFill>
                <a:srgbClr val="313E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90394" y="3807713"/>
              <a:ext cx="76200" cy="1167765"/>
            </a:xfrm>
            <a:custGeom>
              <a:avLst/>
              <a:gdLst/>
              <a:ahLst/>
              <a:cxnLst/>
              <a:rect l="l" t="t" r="r" b="b"/>
              <a:pathLst>
                <a:path w="76200" h="1167764">
                  <a:moveTo>
                    <a:pt x="28193" y="1093177"/>
                  </a:moveTo>
                  <a:lnTo>
                    <a:pt x="23252" y="1094172"/>
                  </a:lnTo>
                  <a:lnTo>
                    <a:pt x="11144" y="1102328"/>
                  </a:lnTo>
                  <a:lnTo>
                    <a:pt x="2988" y="1114436"/>
                  </a:lnTo>
                  <a:lnTo>
                    <a:pt x="0" y="1129284"/>
                  </a:lnTo>
                  <a:lnTo>
                    <a:pt x="2988" y="1144131"/>
                  </a:lnTo>
                  <a:lnTo>
                    <a:pt x="11144" y="1156239"/>
                  </a:lnTo>
                  <a:lnTo>
                    <a:pt x="23252" y="1164395"/>
                  </a:lnTo>
                  <a:lnTo>
                    <a:pt x="38100" y="1167384"/>
                  </a:lnTo>
                  <a:lnTo>
                    <a:pt x="52947" y="1164395"/>
                  </a:lnTo>
                  <a:lnTo>
                    <a:pt x="65055" y="1156239"/>
                  </a:lnTo>
                  <a:lnTo>
                    <a:pt x="73211" y="1144131"/>
                  </a:lnTo>
                  <a:lnTo>
                    <a:pt x="76200" y="1129284"/>
                  </a:lnTo>
                  <a:lnTo>
                    <a:pt x="28193" y="1129284"/>
                  </a:lnTo>
                  <a:lnTo>
                    <a:pt x="28193" y="1093177"/>
                  </a:lnTo>
                  <a:close/>
                </a:path>
                <a:path w="76200" h="1167764">
                  <a:moveTo>
                    <a:pt x="38100" y="1091184"/>
                  </a:moveTo>
                  <a:lnTo>
                    <a:pt x="28193" y="1093177"/>
                  </a:lnTo>
                  <a:lnTo>
                    <a:pt x="28193" y="1129284"/>
                  </a:lnTo>
                  <a:lnTo>
                    <a:pt x="48006" y="1129284"/>
                  </a:lnTo>
                  <a:lnTo>
                    <a:pt x="48006" y="1093177"/>
                  </a:lnTo>
                  <a:lnTo>
                    <a:pt x="38100" y="1091184"/>
                  </a:lnTo>
                  <a:close/>
                </a:path>
                <a:path w="76200" h="1167764">
                  <a:moveTo>
                    <a:pt x="48006" y="1093177"/>
                  </a:moveTo>
                  <a:lnTo>
                    <a:pt x="48006" y="1129284"/>
                  </a:lnTo>
                  <a:lnTo>
                    <a:pt x="76200" y="1129284"/>
                  </a:lnTo>
                  <a:lnTo>
                    <a:pt x="73211" y="1114436"/>
                  </a:lnTo>
                  <a:lnTo>
                    <a:pt x="65055" y="1102328"/>
                  </a:lnTo>
                  <a:lnTo>
                    <a:pt x="52947" y="1094172"/>
                  </a:lnTo>
                  <a:lnTo>
                    <a:pt x="48006" y="1093177"/>
                  </a:lnTo>
                  <a:close/>
                </a:path>
                <a:path w="76200" h="1167764">
                  <a:moveTo>
                    <a:pt x="48006" y="0"/>
                  </a:moveTo>
                  <a:lnTo>
                    <a:pt x="28193" y="0"/>
                  </a:lnTo>
                  <a:lnTo>
                    <a:pt x="28193" y="1093177"/>
                  </a:lnTo>
                  <a:lnTo>
                    <a:pt x="38100" y="1091184"/>
                  </a:lnTo>
                  <a:lnTo>
                    <a:pt x="48006" y="1091184"/>
                  </a:lnTo>
                  <a:lnTo>
                    <a:pt x="48006" y="0"/>
                  </a:lnTo>
                  <a:close/>
                </a:path>
                <a:path w="76200" h="1167764">
                  <a:moveTo>
                    <a:pt x="48006" y="1091184"/>
                  </a:moveTo>
                  <a:lnTo>
                    <a:pt x="38100" y="1091184"/>
                  </a:lnTo>
                  <a:lnTo>
                    <a:pt x="48006" y="1093177"/>
                  </a:lnTo>
                  <a:lnTo>
                    <a:pt x="48006" y="1091184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41373" y="3336417"/>
              <a:ext cx="1188720" cy="457834"/>
            </a:xfrm>
            <a:custGeom>
              <a:avLst/>
              <a:gdLst/>
              <a:ahLst/>
              <a:cxnLst/>
              <a:rect l="l" t="t" r="r" b="b"/>
              <a:pathLst>
                <a:path w="1188720" h="457835">
                  <a:moveTo>
                    <a:pt x="1188339" y="0"/>
                  </a:moveTo>
                  <a:lnTo>
                    <a:pt x="1173703" y="46373"/>
                  </a:lnTo>
                  <a:lnTo>
                    <a:pt x="1155818" y="90796"/>
                  </a:lnTo>
                  <a:lnTo>
                    <a:pt x="1134853" y="133171"/>
                  </a:lnTo>
                  <a:lnTo>
                    <a:pt x="1110978" y="173401"/>
                  </a:lnTo>
                  <a:lnTo>
                    <a:pt x="1084363" y="211391"/>
                  </a:lnTo>
                  <a:lnTo>
                    <a:pt x="1055177" y="247043"/>
                  </a:lnTo>
                  <a:lnTo>
                    <a:pt x="1023591" y="280260"/>
                  </a:lnTo>
                  <a:lnTo>
                    <a:pt x="989775" y="310946"/>
                  </a:lnTo>
                  <a:lnTo>
                    <a:pt x="953897" y="339004"/>
                  </a:lnTo>
                  <a:lnTo>
                    <a:pt x="916128" y="364337"/>
                  </a:lnTo>
                  <a:lnTo>
                    <a:pt x="876638" y="386848"/>
                  </a:lnTo>
                  <a:lnTo>
                    <a:pt x="835597" y="406441"/>
                  </a:lnTo>
                  <a:lnTo>
                    <a:pt x="793174" y="423019"/>
                  </a:lnTo>
                  <a:lnTo>
                    <a:pt x="749539" y="436484"/>
                  </a:lnTo>
                  <a:lnTo>
                    <a:pt x="704863" y="446741"/>
                  </a:lnTo>
                  <a:lnTo>
                    <a:pt x="659314" y="453693"/>
                  </a:lnTo>
                  <a:lnTo>
                    <a:pt x="613063" y="457242"/>
                  </a:lnTo>
                  <a:lnTo>
                    <a:pt x="566280" y="457293"/>
                  </a:lnTo>
                  <a:lnTo>
                    <a:pt x="519134" y="453747"/>
                  </a:lnTo>
                  <a:lnTo>
                    <a:pt x="471795" y="446510"/>
                  </a:lnTo>
                  <a:lnTo>
                    <a:pt x="424433" y="435483"/>
                  </a:lnTo>
                  <a:lnTo>
                    <a:pt x="375545" y="419909"/>
                  </a:lnTo>
                  <a:lnTo>
                    <a:pt x="328506" y="400543"/>
                  </a:lnTo>
                  <a:lnTo>
                    <a:pt x="283499" y="377557"/>
                  </a:lnTo>
                  <a:lnTo>
                    <a:pt x="240707" y="351122"/>
                  </a:lnTo>
                  <a:lnTo>
                    <a:pt x="200312" y="321409"/>
                  </a:lnTo>
                  <a:lnTo>
                    <a:pt x="162496" y="288591"/>
                  </a:lnTo>
                  <a:lnTo>
                    <a:pt x="127443" y="252839"/>
                  </a:lnTo>
                  <a:lnTo>
                    <a:pt x="95334" y="214324"/>
                  </a:lnTo>
                  <a:lnTo>
                    <a:pt x="66353" y="173218"/>
                  </a:lnTo>
                  <a:lnTo>
                    <a:pt x="40682" y="129692"/>
                  </a:lnTo>
                  <a:lnTo>
                    <a:pt x="18503" y="83918"/>
                  </a:lnTo>
                  <a:lnTo>
                    <a:pt x="0" y="36068"/>
                  </a:lnTo>
                </a:path>
              </a:pathLst>
            </a:custGeom>
            <a:ln w="19812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43100" y="2685288"/>
              <a:ext cx="972819" cy="972819"/>
            </a:xfrm>
            <a:custGeom>
              <a:avLst/>
              <a:gdLst/>
              <a:ahLst/>
              <a:cxnLst/>
              <a:rect l="l" t="t" r="r" b="b"/>
              <a:pathLst>
                <a:path w="972819" h="972820">
                  <a:moveTo>
                    <a:pt x="486156" y="0"/>
                  </a:moveTo>
                  <a:lnTo>
                    <a:pt x="439338" y="2225"/>
                  </a:lnTo>
                  <a:lnTo>
                    <a:pt x="393780" y="8766"/>
                  </a:lnTo>
                  <a:lnTo>
                    <a:pt x="349683" y="19419"/>
                  </a:lnTo>
                  <a:lnTo>
                    <a:pt x="307253" y="33980"/>
                  </a:lnTo>
                  <a:lnTo>
                    <a:pt x="266692" y="52245"/>
                  </a:lnTo>
                  <a:lnTo>
                    <a:pt x="228206" y="74010"/>
                  </a:lnTo>
                  <a:lnTo>
                    <a:pt x="191996" y="99071"/>
                  </a:lnTo>
                  <a:lnTo>
                    <a:pt x="158268" y="127225"/>
                  </a:lnTo>
                  <a:lnTo>
                    <a:pt x="127225" y="158268"/>
                  </a:lnTo>
                  <a:lnTo>
                    <a:pt x="99071" y="191996"/>
                  </a:lnTo>
                  <a:lnTo>
                    <a:pt x="74010" y="228206"/>
                  </a:lnTo>
                  <a:lnTo>
                    <a:pt x="52245" y="266692"/>
                  </a:lnTo>
                  <a:lnTo>
                    <a:pt x="33980" y="307253"/>
                  </a:lnTo>
                  <a:lnTo>
                    <a:pt x="19419" y="349683"/>
                  </a:lnTo>
                  <a:lnTo>
                    <a:pt x="8766" y="393780"/>
                  </a:lnTo>
                  <a:lnTo>
                    <a:pt x="2225" y="439338"/>
                  </a:lnTo>
                  <a:lnTo>
                    <a:pt x="0" y="486156"/>
                  </a:lnTo>
                  <a:lnTo>
                    <a:pt x="2225" y="532973"/>
                  </a:lnTo>
                  <a:lnTo>
                    <a:pt x="8766" y="578531"/>
                  </a:lnTo>
                  <a:lnTo>
                    <a:pt x="19419" y="622628"/>
                  </a:lnTo>
                  <a:lnTo>
                    <a:pt x="33980" y="665058"/>
                  </a:lnTo>
                  <a:lnTo>
                    <a:pt x="52245" y="705619"/>
                  </a:lnTo>
                  <a:lnTo>
                    <a:pt x="74010" y="744105"/>
                  </a:lnTo>
                  <a:lnTo>
                    <a:pt x="99071" y="780315"/>
                  </a:lnTo>
                  <a:lnTo>
                    <a:pt x="127225" y="814043"/>
                  </a:lnTo>
                  <a:lnTo>
                    <a:pt x="158268" y="845086"/>
                  </a:lnTo>
                  <a:lnTo>
                    <a:pt x="191996" y="873240"/>
                  </a:lnTo>
                  <a:lnTo>
                    <a:pt x="228206" y="898301"/>
                  </a:lnTo>
                  <a:lnTo>
                    <a:pt x="266692" y="920066"/>
                  </a:lnTo>
                  <a:lnTo>
                    <a:pt x="307253" y="938331"/>
                  </a:lnTo>
                  <a:lnTo>
                    <a:pt x="349683" y="952892"/>
                  </a:lnTo>
                  <a:lnTo>
                    <a:pt x="393780" y="963545"/>
                  </a:lnTo>
                  <a:lnTo>
                    <a:pt x="439338" y="970086"/>
                  </a:lnTo>
                  <a:lnTo>
                    <a:pt x="486156" y="972312"/>
                  </a:lnTo>
                  <a:lnTo>
                    <a:pt x="532973" y="970086"/>
                  </a:lnTo>
                  <a:lnTo>
                    <a:pt x="578531" y="963545"/>
                  </a:lnTo>
                  <a:lnTo>
                    <a:pt x="622628" y="952892"/>
                  </a:lnTo>
                  <a:lnTo>
                    <a:pt x="665058" y="938331"/>
                  </a:lnTo>
                  <a:lnTo>
                    <a:pt x="705619" y="920066"/>
                  </a:lnTo>
                  <a:lnTo>
                    <a:pt x="744105" y="898301"/>
                  </a:lnTo>
                  <a:lnTo>
                    <a:pt x="780315" y="873240"/>
                  </a:lnTo>
                  <a:lnTo>
                    <a:pt x="814043" y="845086"/>
                  </a:lnTo>
                  <a:lnTo>
                    <a:pt x="845086" y="814043"/>
                  </a:lnTo>
                  <a:lnTo>
                    <a:pt x="873240" y="780315"/>
                  </a:lnTo>
                  <a:lnTo>
                    <a:pt x="898301" y="744105"/>
                  </a:lnTo>
                  <a:lnTo>
                    <a:pt x="920066" y="705619"/>
                  </a:lnTo>
                  <a:lnTo>
                    <a:pt x="938331" y="665058"/>
                  </a:lnTo>
                  <a:lnTo>
                    <a:pt x="952892" y="622628"/>
                  </a:lnTo>
                  <a:lnTo>
                    <a:pt x="963545" y="578531"/>
                  </a:lnTo>
                  <a:lnTo>
                    <a:pt x="970086" y="532973"/>
                  </a:lnTo>
                  <a:lnTo>
                    <a:pt x="972312" y="486156"/>
                  </a:lnTo>
                  <a:lnTo>
                    <a:pt x="970086" y="439338"/>
                  </a:lnTo>
                  <a:lnTo>
                    <a:pt x="963545" y="393780"/>
                  </a:lnTo>
                  <a:lnTo>
                    <a:pt x="952892" y="349683"/>
                  </a:lnTo>
                  <a:lnTo>
                    <a:pt x="938331" y="307253"/>
                  </a:lnTo>
                  <a:lnTo>
                    <a:pt x="920066" y="266692"/>
                  </a:lnTo>
                  <a:lnTo>
                    <a:pt x="898301" y="228206"/>
                  </a:lnTo>
                  <a:lnTo>
                    <a:pt x="873240" y="191996"/>
                  </a:lnTo>
                  <a:lnTo>
                    <a:pt x="845086" y="158268"/>
                  </a:lnTo>
                  <a:lnTo>
                    <a:pt x="814043" y="127225"/>
                  </a:lnTo>
                  <a:lnTo>
                    <a:pt x="780315" y="99071"/>
                  </a:lnTo>
                  <a:lnTo>
                    <a:pt x="744105" y="74010"/>
                  </a:lnTo>
                  <a:lnTo>
                    <a:pt x="705619" y="52245"/>
                  </a:lnTo>
                  <a:lnTo>
                    <a:pt x="665058" y="33980"/>
                  </a:lnTo>
                  <a:lnTo>
                    <a:pt x="622628" y="19419"/>
                  </a:lnTo>
                  <a:lnTo>
                    <a:pt x="578531" y="8766"/>
                  </a:lnTo>
                  <a:lnTo>
                    <a:pt x="532973" y="2225"/>
                  </a:lnTo>
                  <a:lnTo>
                    <a:pt x="48615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240273" y="4906517"/>
              <a:ext cx="76200" cy="1167765"/>
            </a:xfrm>
            <a:custGeom>
              <a:avLst/>
              <a:gdLst/>
              <a:ahLst/>
              <a:cxnLst/>
              <a:rect l="l" t="t" r="r" b="b"/>
              <a:pathLst>
                <a:path w="76200" h="1167764">
                  <a:moveTo>
                    <a:pt x="28193" y="74206"/>
                  </a:moveTo>
                  <a:lnTo>
                    <a:pt x="28193" y="1167384"/>
                  </a:lnTo>
                  <a:lnTo>
                    <a:pt x="48005" y="1167384"/>
                  </a:lnTo>
                  <a:lnTo>
                    <a:pt x="48005" y="76200"/>
                  </a:lnTo>
                  <a:lnTo>
                    <a:pt x="38100" y="76200"/>
                  </a:lnTo>
                  <a:lnTo>
                    <a:pt x="28193" y="74206"/>
                  </a:lnTo>
                  <a:close/>
                </a:path>
                <a:path w="76200" h="1167764">
                  <a:moveTo>
                    <a:pt x="48005" y="38100"/>
                  </a:moveTo>
                  <a:lnTo>
                    <a:pt x="28193" y="38100"/>
                  </a:lnTo>
                  <a:lnTo>
                    <a:pt x="28193" y="74206"/>
                  </a:lnTo>
                  <a:lnTo>
                    <a:pt x="38100" y="76200"/>
                  </a:lnTo>
                  <a:lnTo>
                    <a:pt x="48005" y="74206"/>
                  </a:lnTo>
                  <a:lnTo>
                    <a:pt x="48005" y="38100"/>
                  </a:lnTo>
                  <a:close/>
                </a:path>
                <a:path w="76200" h="1167764">
                  <a:moveTo>
                    <a:pt x="48005" y="74206"/>
                  </a:moveTo>
                  <a:lnTo>
                    <a:pt x="38100" y="76200"/>
                  </a:lnTo>
                  <a:lnTo>
                    <a:pt x="48005" y="76200"/>
                  </a:lnTo>
                  <a:lnTo>
                    <a:pt x="48005" y="74206"/>
                  </a:lnTo>
                  <a:close/>
                </a:path>
                <a:path w="76200" h="1167764">
                  <a:moveTo>
                    <a:pt x="38100" y="0"/>
                  </a:moveTo>
                  <a:lnTo>
                    <a:pt x="23252" y="2988"/>
                  </a:lnTo>
                  <a:lnTo>
                    <a:pt x="11144" y="11144"/>
                  </a:lnTo>
                  <a:lnTo>
                    <a:pt x="2988" y="23252"/>
                  </a:lnTo>
                  <a:lnTo>
                    <a:pt x="0" y="38100"/>
                  </a:lnTo>
                  <a:lnTo>
                    <a:pt x="2988" y="52947"/>
                  </a:lnTo>
                  <a:lnTo>
                    <a:pt x="11144" y="65055"/>
                  </a:lnTo>
                  <a:lnTo>
                    <a:pt x="23252" y="73211"/>
                  </a:lnTo>
                  <a:lnTo>
                    <a:pt x="28193" y="74206"/>
                  </a:lnTo>
                  <a:lnTo>
                    <a:pt x="28193" y="38100"/>
                  </a:lnTo>
                  <a:lnTo>
                    <a:pt x="76200" y="38100"/>
                  </a:lnTo>
                  <a:lnTo>
                    <a:pt x="73211" y="23252"/>
                  </a:lnTo>
                  <a:lnTo>
                    <a:pt x="65055" y="11144"/>
                  </a:lnTo>
                  <a:lnTo>
                    <a:pt x="52947" y="2988"/>
                  </a:lnTo>
                  <a:lnTo>
                    <a:pt x="38100" y="0"/>
                  </a:lnTo>
                  <a:close/>
                </a:path>
                <a:path w="76200" h="1167764">
                  <a:moveTo>
                    <a:pt x="76200" y="38100"/>
                  </a:moveTo>
                  <a:lnTo>
                    <a:pt x="48005" y="38100"/>
                  </a:lnTo>
                  <a:lnTo>
                    <a:pt x="48005" y="74206"/>
                  </a:lnTo>
                  <a:lnTo>
                    <a:pt x="52947" y="73211"/>
                  </a:lnTo>
                  <a:lnTo>
                    <a:pt x="65055" y="65055"/>
                  </a:lnTo>
                  <a:lnTo>
                    <a:pt x="73211" y="52947"/>
                  </a:lnTo>
                  <a:lnTo>
                    <a:pt x="76200" y="3810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91253" y="6089429"/>
              <a:ext cx="1188720" cy="457834"/>
            </a:xfrm>
            <a:custGeom>
              <a:avLst/>
              <a:gdLst/>
              <a:ahLst/>
              <a:cxnLst/>
              <a:rect l="l" t="t" r="r" b="b"/>
              <a:pathLst>
                <a:path w="1188720" h="457834">
                  <a:moveTo>
                    <a:pt x="1188339" y="457293"/>
                  </a:moveTo>
                  <a:lnTo>
                    <a:pt x="1173703" y="410919"/>
                  </a:lnTo>
                  <a:lnTo>
                    <a:pt x="1155818" y="366497"/>
                  </a:lnTo>
                  <a:lnTo>
                    <a:pt x="1134853" y="324122"/>
                  </a:lnTo>
                  <a:lnTo>
                    <a:pt x="1110978" y="283891"/>
                  </a:lnTo>
                  <a:lnTo>
                    <a:pt x="1084363" y="245901"/>
                  </a:lnTo>
                  <a:lnTo>
                    <a:pt x="1055177" y="210249"/>
                  </a:lnTo>
                  <a:lnTo>
                    <a:pt x="1023591" y="177032"/>
                  </a:lnTo>
                  <a:lnTo>
                    <a:pt x="989775" y="146346"/>
                  </a:lnTo>
                  <a:lnTo>
                    <a:pt x="953897" y="118288"/>
                  </a:lnTo>
                  <a:lnTo>
                    <a:pt x="916128" y="92955"/>
                  </a:lnTo>
                  <a:lnTo>
                    <a:pt x="876638" y="70444"/>
                  </a:lnTo>
                  <a:lnTo>
                    <a:pt x="835597" y="50851"/>
                  </a:lnTo>
                  <a:lnTo>
                    <a:pt x="793174" y="34274"/>
                  </a:lnTo>
                  <a:lnTo>
                    <a:pt x="749539" y="20808"/>
                  </a:lnTo>
                  <a:lnTo>
                    <a:pt x="704863" y="10551"/>
                  </a:lnTo>
                  <a:lnTo>
                    <a:pt x="659314" y="3599"/>
                  </a:lnTo>
                  <a:lnTo>
                    <a:pt x="613063" y="50"/>
                  </a:lnTo>
                  <a:lnTo>
                    <a:pt x="566280" y="0"/>
                  </a:lnTo>
                  <a:lnTo>
                    <a:pt x="519134" y="3545"/>
                  </a:lnTo>
                  <a:lnTo>
                    <a:pt x="471795" y="10783"/>
                  </a:lnTo>
                  <a:lnTo>
                    <a:pt x="424434" y="21810"/>
                  </a:lnTo>
                  <a:lnTo>
                    <a:pt x="375545" y="37384"/>
                  </a:lnTo>
                  <a:lnTo>
                    <a:pt x="328506" y="56750"/>
                  </a:lnTo>
                  <a:lnTo>
                    <a:pt x="283499" y="79736"/>
                  </a:lnTo>
                  <a:lnTo>
                    <a:pt x="240707" y="106171"/>
                  </a:lnTo>
                  <a:lnTo>
                    <a:pt x="200312" y="135883"/>
                  </a:lnTo>
                  <a:lnTo>
                    <a:pt x="162496" y="168701"/>
                  </a:lnTo>
                  <a:lnTo>
                    <a:pt x="127443" y="204454"/>
                  </a:lnTo>
                  <a:lnTo>
                    <a:pt x="95334" y="242969"/>
                  </a:lnTo>
                  <a:lnTo>
                    <a:pt x="66353" y="284075"/>
                  </a:lnTo>
                  <a:lnTo>
                    <a:pt x="40682" y="327601"/>
                  </a:lnTo>
                  <a:lnTo>
                    <a:pt x="18503" y="373374"/>
                  </a:lnTo>
                  <a:lnTo>
                    <a:pt x="0" y="421225"/>
                  </a:lnTo>
                </a:path>
              </a:pathLst>
            </a:custGeom>
            <a:ln w="19812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792979" y="6224015"/>
              <a:ext cx="972819" cy="972819"/>
            </a:xfrm>
            <a:custGeom>
              <a:avLst/>
              <a:gdLst/>
              <a:ahLst/>
              <a:cxnLst/>
              <a:rect l="l" t="t" r="r" b="b"/>
              <a:pathLst>
                <a:path w="972820" h="972820">
                  <a:moveTo>
                    <a:pt x="486156" y="0"/>
                  </a:moveTo>
                  <a:lnTo>
                    <a:pt x="439338" y="2225"/>
                  </a:lnTo>
                  <a:lnTo>
                    <a:pt x="393780" y="8766"/>
                  </a:lnTo>
                  <a:lnTo>
                    <a:pt x="349683" y="19419"/>
                  </a:lnTo>
                  <a:lnTo>
                    <a:pt x="307253" y="33980"/>
                  </a:lnTo>
                  <a:lnTo>
                    <a:pt x="266692" y="52245"/>
                  </a:lnTo>
                  <a:lnTo>
                    <a:pt x="228206" y="74010"/>
                  </a:lnTo>
                  <a:lnTo>
                    <a:pt x="191996" y="99071"/>
                  </a:lnTo>
                  <a:lnTo>
                    <a:pt x="158268" y="127225"/>
                  </a:lnTo>
                  <a:lnTo>
                    <a:pt x="127225" y="158268"/>
                  </a:lnTo>
                  <a:lnTo>
                    <a:pt x="99071" y="191996"/>
                  </a:lnTo>
                  <a:lnTo>
                    <a:pt x="74010" y="228206"/>
                  </a:lnTo>
                  <a:lnTo>
                    <a:pt x="52245" y="266692"/>
                  </a:lnTo>
                  <a:lnTo>
                    <a:pt x="33980" y="307253"/>
                  </a:lnTo>
                  <a:lnTo>
                    <a:pt x="19419" y="349683"/>
                  </a:lnTo>
                  <a:lnTo>
                    <a:pt x="8766" y="393780"/>
                  </a:lnTo>
                  <a:lnTo>
                    <a:pt x="2225" y="439338"/>
                  </a:lnTo>
                  <a:lnTo>
                    <a:pt x="0" y="486155"/>
                  </a:lnTo>
                  <a:lnTo>
                    <a:pt x="2225" y="532973"/>
                  </a:lnTo>
                  <a:lnTo>
                    <a:pt x="8766" y="578531"/>
                  </a:lnTo>
                  <a:lnTo>
                    <a:pt x="19419" y="622628"/>
                  </a:lnTo>
                  <a:lnTo>
                    <a:pt x="33980" y="665058"/>
                  </a:lnTo>
                  <a:lnTo>
                    <a:pt x="52245" y="705619"/>
                  </a:lnTo>
                  <a:lnTo>
                    <a:pt x="74010" y="744105"/>
                  </a:lnTo>
                  <a:lnTo>
                    <a:pt x="99071" y="780315"/>
                  </a:lnTo>
                  <a:lnTo>
                    <a:pt x="127225" y="814043"/>
                  </a:lnTo>
                  <a:lnTo>
                    <a:pt x="158268" y="845086"/>
                  </a:lnTo>
                  <a:lnTo>
                    <a:pt x="191996" y="873240"/>
                  </a:lnTo>
                  <a:lnTo>
                    <a:pt x="228206" y="898301"/>
                  </a:lnTo>
                  <a:lnTo>
                    <a:pt x="266692" y="920066"/>
                  </a:lnTo>
                  <a:lnTo>
                    <a:pt x="307253" y="938331"/>
                  </a:lnTo>
                  <a:lnTo>
                    <a:pt x="349683" y="952892"/>
                  </a:lnTo>
                  <a:lnTo>
                    <a:pt x="393780" y="963545"/>
                  </a:lnTo>
                  <a:lnTo>
                    <a:pt x="439338" y="970086"/>
                  </a:lnTo>
                  <a:lnTo>
                    <a:pt x="486156" y="972311"/>
                  </a:lnTo>
                  <a:lnTo>
                    <a:pt x="532973" y="970086"/>
                  </a:lnTo>
                  <a:lnTo>
                    <a:pt x="578531" y="963545"/>
                  </a:lnTo>
                  <a:lnTo>
                    <a:pt x="622628" y="952892"/>
                  </a:lnTo>
                  <a:lnTo>
                    <a:pt x="665058" y="938331"/>
                  </a:lnTo>
                  <a:lnTo>
                    <a:pt x="705619" y="920066"/>
                  </a:lnTo>
                  <a:lnTo>
                    <a:pt x="744105" y="898301"/>
                  </a:lnTo>
                  <a:lnTo>
                    <a:pt x="780315" y="873240"/>
                  </a:lnTo>
                  <a:lnTo>
                    <a:pt x="814043" y="845086"/>
                  </a:lnTo>
                  <a:lnTo>
                    <a:pt x="845086" y="814043"/>
                  </a:lnTo>
                  <a:lnTo>
                    <a:pt x="873240" y="780315"/>
                  </a:lnTo>
                  <a:lnTo>
                    <a:pt x="898301" y="744105"/>
                  </a:lnTo>
                  <a:lnTo>
                    <a:pt x="920066" y="705619"/>
                  </a:lnTo>
                  <a:lnTo>
                    <a:pt x="938331" y="665058"/>
                  </a:lnTo>
                  <a:lnTo>
                    <a:pt x="952892" y="622628"/>
                  </a:lnTo>
                  <a:lnTo>
                    <a:pt x="963545" y="578531"/>
                  </a:lnTo>
                  <a:lnTo>
                    <a:pt x="970086" y="532973"/>
                  </a:lnTo>
                  <a:lnTo>
                    <a:pt x="972312" y="486155"/>
                  </a:lnTo>
                  <a:lnTo>
                    <a:pt x="970086" y="439338"/>
                  </a:lnTo>
                  <a:lnTo>
                    <a:pt x="963545" y="393780"/>
                  </a:lnTo>
                  <a:lnTo>
                    <a:pt x="952892" y="349683"/>
                  </a:lnTo>
                  <a:lnTo>
                    <a:pt x="938331" y="307253"/>
                  </a:lnTo>
                  <a:lnTo>
                    <a:pt x="920066" y="266692"/>
                  </a:lnTo>
                  <a:lnTo>
                    <a:pt x="898301" y="228206"/>
                  </a:lnTo>
                  <a:lnTo>
                    <a:pt x="873240" y="191996"/>
                  </a:lnTo>
                  <a:lnTo>
                    <a:pt x="845086" y="158268"/>
                  </a:lnTo>
                  <a:lnTo>
                    <a:pt x="814043" y="127225"/>
                  </a:lnTo>
                  <a:lnTo>
                    <a:pt x="780315" y="99071"/>
                  </a:lnTo>
                  <a:lnTo>
                    <a:pt x="744105" y="74010"/>
                  </a:lnTo>
                  <a:lnTo>
                    <a:pt x="705619" y="52245"/>
                  </a:lnTo>
                  <a:lnTo>
                    <a:pt x="665058" y="33980"/>
                  </a:lnTo>
                  <a:lnTo>
                    <a:pt x="622628" y="19419"/>
                  </a:lnTo>
                  <a:lnTo>
                    <a:pt x="578531" y="8766"/>
                  </a:lnTo>
                  <a:lnTo>
                    <a:pt x="532973" y="2225"/>
                  </a:lnTo>
                  <a:lnTo>
                    <a:pt x="486156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090153" y="3798569"/>
              <a:ext cx="76200" cy="1167765"/>
            </a:xfrm>
            <a:custGeom>
              <a:avLst/>
              <a:gdLst/>
              <a:ahLst/>
              <a:cxnLst/>
              <a:rect l="l" t="t" r="r" b="b"/>
              <a:pathLst>
                <a:path w="76200" h="1167764">
                  <a:moveTo>
                    <a:pt x="28194" y="1093177"/>
                  </a:moveTo>
                  <a:lnTo>
                    <a:pt x="23252" y="1094172"/>
                  </a:lnTo>
                  <a:lnTo>
                    <a:pt x="11144" y="1102328"/>
                  </a:lnTo>
                  <a:lnTo>
                    <a:pt x="2988" y="1114436"/>
                  </a:lnTo>
                  <a:lnTo>
                    <a:pt x="0" y="1129283"/>
                  </a:lnTo>
                  <a:lnTo>
                    <a:pt x="2988" y="1144131"/>
                  </a:lnTo>
                  <a:lnTo>
                    <a:pt x="11144" y="1156239"/>
                  </a:lnTo>
                  <a:lnTo>
                    <a:pt x="23252" y="1164395"/>
                  </a:lnTo>
                  <a:lnTo>
                    <a:pt x="38100" y="1167383"/>
                  </a:lnTo>
                  <a:lnTo>
                    <a:pt x="52947" y="1164395"/>
                  </a:lnTo>
                  <a:lnTo>
                    <a:pt x="65055" y="1156239"/>
                  </a:lnTo>
                  <a:lnTo>
                    <a:pt x="73211" y="1144131"/>
                  </a:lnTo>
                  <a:lnTo>
                    <a:pt x="76200" y="1129283"/>
                  </a:lnTo>
                  <a:lnTo>
                    <a:pt x="28194" y="1129283"/>
                  </a:lnTo>
                  <a:lnTo>
                    <a:pt x="28194" y="1093177"/>
                  </a:lnTo>
                  <a:close/>
                </a:path>
                <a:path w="76200" h="1167764">
                  <a:moveTo>
                    <a:pt x="38100" y="1091183"/>
                  </a:moveTo>
                  <a:lnTo>
                    <a:pt x="28194" y="1093177"/>
                  </a:lnTo>
                  <a:lnTo>
                    <a:pt x="28194" y="1129283"/>
                  </a:lnTo>
                  <a:lnTo>
                    <a:pt x="48005" y="1129283"/>
                  </a:lnTo>
                  <a:lnTo>
                    <a:pt x="48005" y="1093177"/>
                  </a:lnTo>
                  <a:lnTo>
                    <a:pt x="38100" y="1091183"/>
                  </a:lnTo>
                  <a:close/>
                </a:path>
                <a:path w="76200" h="1167764">
                  <a:moveTo>
                    <a:pt x="48005" y="1093177"/>
                  </a:moveTo>
                  <a:lnTo>
                    <a:pt x="48005" y="1129283"/>
                  </a:lnTo>
                  <a:lnTo>
                    <a:pt x="76200" y="1129283"/>
                  </a:lnTo>
                  <a:lnTo>
                    <a:pt x="73211" y="1114436"/>
                  </a:lnTo>
                  <a:lnTo>
                    <a:pt x="65055" y="1102328"/>
                  </a:lnTo>
                  <a:lnTo>
                    <a:pt x="52947" y="1094172"/>
                  </a:lnTo>
                  <a:lnTo>
                    <a:pt x="48005" y="1093177"/>
                  </a:lnTo>
                  <a:close/>
                </a:path>
                <a:path w="76200" h="1167764">
                  <a:moveTo>
                    <a:pt x="48005" y="0"/>
                  </a:moveTo>
                  <a:lnTo>
                    <a:pt x="28194" y="0"/>
                  </a:lnTo>
                  <a:lnTo>
                    <a:pt x="28194" y="1093177"/>
                  </a:lnTo>
                  <a:lnTo>
                    <a:pt x="38100" y="1091183"/>
                  </a:lnTo>
                  <a:lnTo>
                    <a:pt x="48005" y="1091183"/>
                  </a:lnTo>
                  <a:lnTo>
                    <a:pt x="48005" y="0"/>
                  </a:lnTo>
                  <a:close/>
                </a:path>
                <a:path w="76200" h="1167764">
                  <a:moveTo>
                    <a:pt x="48005" y="1091183"/>
                  </a:moveTo>
                  <a:lnTo>
                    <a:pt x="38100" y="1091183"/>
                  </a:lnTo>
                  <a:lnTo>
                    <a:pt x="48005" y="1093177"/>
                  </a:lnTo>
                  <a:lnTo>
                    <a:pt x="48005" y="1091183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541133" y="3327273"/>
              <a:ext cx="1188720" cy="457834"/>
            </a:xfrm>
            <a:custGeom>
              <a:avLst/>
              <a:gdLst/>
              <a:ahLst/>
              <a:cxnLst/>
              <a:rect l="l" t="t" r="r" b="b"/>
              <a:pathLst>
                <a:path w="1188720" h="457835">
                  <a:moveTo>
                    <a:pt x="1188339" y="0"/>
                  </a:moveTo>
                  <a:lnTo>
                    <a:pt x="1173703" y="46373"/>
                  </a:lnTo>
                  <a:lnTo>
                    <a:pt x="1155818" y="90796"/>
                  </a:lnTo>
                  <a:lnTo>
                    <a:pt x="1134853" y="133171"/>
                  </a:lnTo>
                  <a:lnTo>
                    <a:pt x="1110978" y="173401"/>
                  </a:lnTo>
                  <a:lnTo>
                    <a:pt x="1084363" y="211391"/>
                  </a:lnTo>
                  <a:lnTo>
                    <a:pt x="1055177" y="247043"/>
                  </a:lnTo>
                  <a:lnTo>
                    <a:pt x="1023591" y="280260"/>
                  </a:lnTo>
                  <a:lnTo>
                    <a:pt x="989775" y="310946"/>
                  </a:lnTo>
                  <a:lnTo>
                    <a:pt x="953897" y="339004"/>
                  </a:lnTo>
                  <a:lnTo>
                    <a:pt x="916128" y="364337"/>
                  </a:lnTo>
                  <a:lnTo>
                    <a:pt x="876638" y="386848"/>
                  </a:lnTo>
                  <a:lnTo>
                    <a:pt x="835597" y="406441"/>
                  </a:lnTo>
                  <a:lnTo>
                    <a:pt x="793174" y="423019"/>
                  </a:lnTo>
                  <a:lnTo>
                    <a:pt x="749539" y="436484"/>
                  </a:lnTo>
                  <a:lnTo>
                    <a:pt x="704863" y="446741"/>
                  </a:lnTo>
                  <a:lnTo>
                    <a:pt x="659314" y="453693"/>
                  </a:lnTo>
                  <a:lnTo>
                    <a:pt x="613063" y="457242"/>
                  </a:lnTo>
                  <a:lnTo>
                    <a:pt x="566280" y="457293"/>
                  </a:lnTo>
                  <a:lnTo>
                    <a:pt x="519134" y="453747"/>
                  </a:lnTo>
                  <a:lnTo>
                    <a:pt x="471795" y="446510"/>
                  </a:lnTo>
                  <a:lnTo>
                    <a:pt x="424434" y="435482"/>
                  </a:lnTo>
                  <a:lnTo>
                    <a:pt x="375545" y="419909"/>
                  </a:lnTo>
                  <a:lnTo>
                    <a:pt x="328506" y="400543"/>
                  </a:lnTo>
                  <a:lnTo>
                    <a:pt x="283499" y="377557"/>
                  </a:lnTo>
                  <a:lnTo>
                    <a:pt x="240707" y="351122"/>
                  </a:lnTo>
                  <a:lnTo>
                    <a:pt x="200312" y="321409"/>
                  </a:lnTo>
                  <a:lnTo>
                    <a:pt x="162496" y="288591"/>
                  </a:lnTo>
                  <a:lnTo>
                    <a:pt x="127443" y="252839"/>
                  </a:lnTo>
                  <a:lnTo>
                    <a:pt x="95334" y="214324"/>
                  </a:lnTo>
                  <a:lnTo>
                    <a:pt x="66353" y="173218"/>
                  </a:lnTo>
                  <a:lnTo>
                    <a:pt x="40682" y="129692"/>
                  </a:lnTo>
                  <a:lnTo>
                    <a:pt x="18503" y="83918"/>
                  </a:lnTo>
                  <a:lnTo>
                    <a:pt x="0" y="36067"/>
                  </a:lnTo>
                </a:path>
              </a:pathLst>
            </a:custGeom>
            <a:ln w="19812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642860" y="2676144"/>
              <a:ext cx="972819" cy="972819"/>
            </a:xfrm>
            <a:custGeom>
              <a:avLst/>
              <a:gdLst/>
              <a:ahLst/>
              <a:cxnLst/>
              <a:rect l="l" t="t" r="r" b="b"/>
              <a:pathLst>
                <a:path w="972820" h="972820">
                  <a:moveTo>
                    <a:pt x="486156" y="0"/>
                  </a:moveTo>
                  <a:lnTo>
                    <a:pt x="439338" y="2225"/>
                  </a:lnTo>
                  <a:lnTo>
                    <a:pt x="393780" y="8766"/>
                  </a:lnTo>
                  <a:lnTo>
                    <a:pt x="349683" y="19419"/>
                  </a:lnTo>
                  <a:lnTo>
                    <a:pt x="307253" y="33980"/>
                  </a:lnTo>
                  <a:lnTo>
                    <a:pt x="266692" y="52245"/>
                  </a:lnTo>
                  <a:lnTo>
                    <a:pt x="228206" y="74010"/>
                  </a:lnTo>
                  <a:lnTo>
                    <a:pt x="191996" y="99071"/>
                  </a:lnTo>
                  <a:lnTo>
                    <a:pt x="158268" y="127225"/>
                  </a:lnTo>
                  <a:lnTo>
                    <a:pt x="127225" y="158268"/>
                  </a:lnTo>
                  <a:lnTo>
                    <a:pt x="99071" y="191996"/>
                  </a:lnTo>
                  <a:lnTo>
                    <a:pt x="74010" y="228206"/>
                  </a:lnTo>
                  <a:lnTo>
                    <a:pt x="52245" y="266692"/>
                  </a:lnTo>
                  <a:lnTo>
                    <a:pt x="33980" y="307253"/>
                  </a:lnTo>
                  <a:lnTo>
                    <a:pt x="19419" y="349683"/>
                  </a:lnTo>
                  <a:lnTo>
                    <a:pt x="8766" y="393780"/>
                  </a:lnTo>
                  <a:lnTo>
                    <a:pt x="2225" y="439338"/>
                  </a:lnTo>
                  <a:lnTo>
                    <a:pt x="0" y="486155"/>
                  </a:lnTo>
                  <a:lnTo>
                    <a:pt x="2225" y="532973"/>
                  </a:lnTo>
                  <a:lnTo>
                    <a:pt x="8766" y="578531"/>
                  </a:lnTo>
                  <a:lnTo>
                    <a:pt x="19419" y="622628"/>
                  </a:lnTo>
                  <a:lnTo>
                    <a:pt x="33980" y="665058"/>
                  </a:lnTo>
                  <a:lnTo>
                    <a:pt x="52245" y="705619"/>
                  </a:lnTo>
                  <a:lnTo>
                    <a:pt x="74010" y="744105"/>
                  </a:lnTo>
                  <a:lnTo>
                    <a:pt x="99071" y="780315"/>
                  </a:lnTo>
                  <a:lnTo>
                    <a:pt x="127225" y="814043"/>
                  </a:lnTo>
                  <a:lnTo>
                    <a:pt x="158268" y="845086"/>
                  </a:lnTo>
                  <a:lnTo>
                    <a:pt x="191996" y="873240"/>
                  </a:lnTo>
                  <a:lnTo>
                    <a:pt x="228206" y="898301"/>
                  </a:lnTo>
                  <a:lnTo>
                    <a:pt x="266692" y="920066"/>
                  </a:lnTo>
                  <a:lnTo>
                    <a:pt x="307253" y="938331"/>
                  </a:lnTo>
                  <a:lnTo>
                    <a:pt x="349683" y="952892"/>
                  </a:lnTo>
                  <a:lnTo>
                    <a:pt x="393780" y="963545"/>
                  </a:lnTo>
                  <a:lnTo>
                    <a:pt x="439338" y="970086"/>
                  </a:lnTo>
                  <a:lnTo>
                    <a:pt x="486156" y="972311"/>
                  </a:lnTo>
                  <a:lnTo>
                    <a:pt x="532973" y="970086"/>
                  </a:lnTo>
                  <a:lnTo>
                    <a:pt x="578531" y="963545"/>
                  </a:lnTo>
                  <a:lnTo>
                    <a:pt x="622628" y="952892"/>
                  </a:lnTo>
                  <a:lnTo>
                    <a:pt x="665058" y="938331"/>
                  </a:lnTo>
                  <a:lnTo>
                    <a:pt x="705619" y="920066"/>
                  </a:lnTo>
                  <a:lnTo>
                    <a:pt x="744105" y="898301"/>
                  </a:lnTo>
                  <a:lnTo>
                    <a:pt x="780315" y="873240"/>
                  </a:lnTo>
                  <a:lnTo>
                    <a:pt x="814043" y="845086"/>
                  </a:lnTo>
                  <a:lnTo>
                    <a:pt x="845086" y="814043"/>
                  </a:lnTo>
                  <a:lnTo>
                    <a:pt x="873240" y="780315"/>
                  </a:lnTo>
                  <a:lnTo>
                    <a:pt x="898301" y="744105"/>
                  </a:lnTo>
                  <a:lnTo>
                    <a:pt x="920066" y="705619"/>
                  </a:lnTo>
                  <a:lnTo>
                    <a:pt x="938331" y="665058"/>
                  </a:lnTo>
                  <a:lnTo>
                    <a:pt x="952892" y="622628"/>
                  </a:lnTo>
                  <a:lnTo>
                    <a:pt x="963545" y="578531"/>
                  </a:lnTo>
                  <a:lnTo>
                    <a:pt x="970086" y="532973"/>
                  </a:lnTo>
                  <a:lnTo>
                    <a:pt x="972312" y="486155"/>
                  </a:lnTo>
                  <a:lnTo>
                    <a:pt x="970086" y="439338"/>
                  </a:lnTo>
                  <a:lnTo>
                    <a:pt x="963545" y="393780"/>
                  </a:lnTo>
                  <a:lnTo>
                    <a:pt x="952892" y="349683"/>
                  </a:lnTo>
                  <a:lnTo>
                    <a:pt x="938331" y="307253"/>
                  </a:lnTo>
                  <a:lnTo>
                    <a:pt x="920066" y="266692"/>
                  </a:lnTo>
                  <a:lnTo>
                    <a:pt x="898301" y="228206"/>
                  </a:lnTo>
                  <a:lnTo>
                    <a:pt x="873240" y="191996"/>
                  </a:lnTo>
                  <a:lnTo>
                    <a:pt x="845086" y="158268"/>
                  </a:lnTo>
                  <a:lnTo>
                    <a:pt x="814043" y="127225"/>
                  </a:lnTo>
                  <a:lnTo>
                    <a:pt x="780315" y="99071"/>
                  </a:lnTo>
                  <a:lnTo>
                    <a:pt x="744105" y="74010"/>
                  </a:lnTo>
                  <a:lnTo>
                    <a:pt x="705619" y="52245"/>
                  </a:lnTo>
                  <a:lnTo>
                    <a:pt x="665058" y="33980"/>
                  </a:lnTo>
                  <a:lnTo>
                    <a:pt x="622628" y="19419"/>
                  </a:lnTo>
                  <a:lnTo>
                    <a:pt x="578531" y="8766"/>
                  </a:lnTo>
                  <a:lnTo>
                    <a:pt x="532973" y="2225"/>
                  </a:lnTo>
                  <a:lnTo>
                    <a:pt x="486156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941558" y="4921758"/>
              <a:ext cx="76200" cy="1167765"/>
            </a:xfrm>
            <a:custGeom>
              <a:avLst/>
              <a:gdLst/>
              <a:ahLst/>
              <a:cxnLst/>
              <a:rect l="l" t="t" r="r" b="b"/>
              <a:pathLst>
                <a:path w="76200" h="1167764">
                  <a:moveTo>
                    <a:pt x="28194" y="74206"/>
                  </a:moveTo>
                  <a:lnTo>
                    <a:pt x="28194" y="1167383"/>
                  </a:lnTo>
                  <a:lnTo>
                    <a:pt x="48006" y="1167383"/>
                  </a:lnTo>
                  <a:lnTo>
                    <a:pt x="48006" y="76200"/>
                  </a:lnTo>
                  <a:lnTo>
                    <a:pt x="38100" y="76200"/>
                  </a:lnTo>
                  <a:lnTo>
                    <a:pt x="28194" y="74206"/>
                  </a:lnTo>
                  <a:close/>
                </a:path>
                <a:path w="76200" h="1167764">
                  <a:moveTo>
                    <a:pt x="48006" y="38100"/>
                  </a:moveTo>
                  <a:lnTo>
                    <a:pt x="28194" y="38100"/>
                  </a:lnTo>
                  <a:lnTo>
                    <a:pt x="28194" y="74206"/>
                  </a:lnTo>
                  <a:lnTo>
                    <a:pt x="38100" y="76200"/>
                  </a:lnTo>
                  <a:lnTo>
                    <a:pt x="48006" y="74206"/>
                  </a:lnTo>
                  <a:lnTo>
                    <a:pt x="48006" y="38100"/>
                  </a:lnTo>
                  <a:close/>
                </a:path>
                <a:path w="76200" h="1167764">
                  <a:moveTo>
                    <a:pt x="48006" y="74206"/>
                  </a:moveTo>
                  <a:lnTo>
                    <a:pt x="38100" y="76200"/>
                  </a:lnTo>
                  <a:lnTo>
                    <a:pt x="48006" y="76200"/>
                  </a:lnTo>
                  <a:lnTo>
                    <a:pt x="48006" y="74206"/>
                  </a:lnTo>
                  <a:close/>
                </a:path>
                <a:path w="76200" h="1167764">
                  <a:moveTo>
                    <a:pt x="38100" y="0"/>
                  </a:moveTo>
                  <a:lnTo>
                    <a:pt x="23252" y="2988"/>
                  </a:lnTo>
                  <a:lnTo>
                    <a:pt x="11144" y="11144"/>
                  </a:lnTo>
                  <a:lnTo>
                    <a:pt x="2988" y="23252"/>
                  </a:lnTo>
                  <a:lnTo>
                    <a:pt x="0" y="38100"/>
                  </a:lnTo>
                  <a:lnTo>
                    <a:pt x="2988" y="52947"/>
                  </a:lnTo>
                  <a:lnTo>
                    <a:pt x="11144" y="65055"/>
                  </a:lnTo>
                  <a:lnTo>
                    <a:pt x="23252" y="73211"/>
                  </a:lnTo>
                  <a:lnTo>
                    <a:pt x="28194" y="74206"/>
                  </a:lnTo>
                  <a:lnTo>
                    <a:pt x="28194" y="38100"/>
                  </a:lnTo>
                  <a:lnTo>
                    <a:pt x="76200" y="38100"/>
                  </a:lnTo>
                  <a:lnTo>
                    <a:pt x="73211" y="23252"/>
                  </a:lnTo>
                  <a:lnTo>
                    <a:pt x="65055" y="11144"/>
                  </a:lnTo>
                  <a:lnTo>
                    <a:pt x="52947" y="2988"/>
                  </a:lnTo>
                  <a:lnTo>
                    <a:pt x="38100" y="0"/>
                  </a:lnTo>
                  <a:close/>
                </a:path>
                <a:path w="76200" h="1167764">
                  <a:moveTo>
                    <a:pt x="76200" y="38100"/>
                  </a:moveTo>
                  <a:lnTo>
                    <a:pt x="48006" y="38100"/>
                  </a:lnTo>
                  <a:lnTo>
                    <a:pt x="48006" y="74206"/>
                  </a:lnTo>
                  <a:lnTo>
                    <a:pt x="52947" y="73211"/>
                  </a:lnTo>
                  <a:lnTo>
                    <a:pt x="65055" y="65055"/>
                  </a:lnTo>
                  <a:lnTo>
                    <a:pt x="73211" y="52947"/>
                  </a:lnTo>
                  <a:lnTo>
                    <a:pt x="76200" y="3810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391013" y="6104654"/>
              <a:ext cx="1188720" cy="456565"/>
            </a:xfrm>
            <a:custGeom>
              <a:avLst/>
              <a:gdLst/>
              <a:ahLst/>
              <a:cxnLst/>
              <a:rect l="l" t="t" r="r" b="b"/>
              <a:pathLst>
                <a:path w="1188720" h="456565">
                  <a:moveTo>
                    <a:pt x="1188338" y="456546"/>
                  </a:moveTo>
                  <a:lnTo>
                    <a:pt x="1173686" y="410244"/>
                  </a:lnTo>
                  <a:lnTo>
                    <a:pt x="1155785" y="365889"/>
                  </a:lnTo>
                  <a:lnTo>
                    <a:pt x="1134806" y="323577"/>
                  </a:lnTo>
                  <a:lnTo>
                    <a:pt x="1110918" y="283407"/>
                  </a:lnTo>
                  <a:lnTo>
                    <a:pt x="1084292" y="245474"/>
                  </a:lnTo>
                  <a:lnTo>
                    <a:pt x="1055097" y="209876"/>
                  </a:lnTo>
                  <a:lnTo>
                    <a:pt x="1023502" y="176709"/>
                  </a:lnTo>
                  <a:lnTo>
                    <a:pt x="989678" y="146070"/>
                  </a:lnTo>
                  <a:lnTo>
                    <a:pt x="953794" y="118055"/>
                  </a:lnTo>
                  <a:lnTo>
                    <a:pt x="916019" y="92762"/>
                  </a:lnTo>
                  <a:lnTo>
                    <a:pt x="876525" y="70287"/>
                  </a:lnTo>
                  <a:lnTo>
                    <a:pt x="835480" y="50727"/>
                  </a:lnTo>
                  <a:lnTo>
                    <a:pt x="793054" y="34179"/>
                  </a:lnTo>
                  <a:lnTo>
                    <a:pt x="749417" y="20739"/>
                  </a:lnTo>
                  <a:lnTo>
                    <a:pt x="704739" y="10504"/>
                  </a:lnTo>
                  <a:lnTo>
                    <a:pt x="659189" y="3572"/>
                  </a:lnTo>
                  <a:lnTo>
                    <a:pt x="612937" y="38"/>
                  </a:lnTo>
                  <a:lnTo>
                    <a:pt x="566153" y="0"/>
                  </a:lnTo>
                  <a:lnTo>
                    <a:pt x="519007" y="3553"/>
                  </a:lnTo>
                  <a:lnTo>
                    <a:pt x="471668" y="10797"/>
                  </a:lnTo>
                  <a:lnTo>
                    <a:pt x="424306" y="21825"/>
                  </a:lnTo>
                  <a:lnTo>
                    <a:pt x="375450" y="37392"/>
                  </a:lnTo>
                  <a:lnTo>
                    <a:pt x="328441" y="56735"/>
                  </a:lnTo>
                  <a:lnTo>
                    <a:pt x="283463" y="79686"/>
                  </a:lnTo>
                  <a:lnTo>
                    <a:pt x="240697" y="106073"/>
                  </a:lnTo>
                  <a:lnTo>
                    <a:pt x="200325" y="135728"/>
                  </a:lnTo>
                  <a:lnTo>
                    <a:pt x="162528" y="168479"/>
                  </a:lnTo>
                  <a:lnTo>
                    <a:pt x="127488" y="204156"/>
                  </a:lnTo>
                  <a:lnTo>
                    <a:pt x="95386" y="242589"/>
                  </a:lnTo>
                  <a:lnTo>
                    <a:pt x="66405" y="283608"/>
                  </a:lnTo>
                  <a:lnTo>
                    <a:pt x="40725" y="327043"/>
                  </a:lnTo>
                  <a:lnTo>
                    <a:pt x="18530" y="372723"/>
                  </a:lnTo>
                  <a:lnTo>
                    <a:pt x="0" y="420478"/>
                  </a:lnTo>
                </a:path>
              </a:pathLst>
            </a:custGeom>
            <a:ln w="19811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492739" y="6237732"/>
              <a:ext cx="972819" cy="972819"/>
            </a:xfrm>
            <a:custGeom>
              <a:avLst/>
              <a:gdLst/>
              <a:ahLst/>
              <a:cxnLst/>
              <a:rect l="l" t="t" r="r" b="b"/>
              <a:pathLst>
                <a:path w="972820" h="972820">
                  <a:moveTo>
                    <a:pt x="486155" y="0"/>
                  </a:moveTo>
                  <a:lnTo>
                    <a:pt x="439338" y="2225"/>
                  </a:lnTo>
                  <a:lnTo>
                    <a:pt x="393780" y="8766"/>
                  </a:lnTo>
                  <a:lnTo>
                    <a:pt x="349683" y="19419"/>
                  </a:lnTo>
                  <a:lnTo>
                    <a:pt x="307253" y="33980"/>
                  </a:lnTo>
                  <a:lnTo>
                    <a:pt x="266692" y="52245"/>
                  </a:lnTo>
                  <a:lnTo>
                    <a:pt x="228206" y="74010"/>
                  </a:lnTo>
                  <a:lnTo>
                    <a:pt x="191996" y="99071"/>
                  </a:lnTo>
                  <a:lnTo>
                    <a:pt x="158268" y="127225"/>
                  </a:lnTo>
                  <a:lnTo>
                    <a:pt x="127225" y="158268"/>
                  </a:lnTo>
                  <a:lnTo>
                    <a:pt x="99071" y="191996"/>
                  </a:lnTo>
                  <a:lnTo>
                    <a:pt x="74010" y="228206"/>
                  </a:lnTo>
                  <a:lnTo>
                    <a:pt x="52245" y="266692"/>
                  </a:lnTo>
                  <a:lnTo>
                    <a:pt x="33980" y="307253"/>
                  </a:lnTo>
                  <a:lnTo>
                    <a:pt x="19419" y="349683"/>
                  </a:lnTo>
                  <a:lnTo>
                    <a:pt x="8766" y="393780"/>
                  </a:lnTo>
                  <a:lnTo>
                    <a:pt x="2225" y="439338"/>
                  </a:lnTo>
                  <a:lnTo>
                    <a:pt x="0" y="486156"/>
                  </a:lnTo>
                  <a:lnTo>
                    <a:pt x="2225" y="532973"/>
                  </a:lnTo>
                  <a:lnTo>
                    <a:pt x="8766" y="578531"/>
                  </a:lnTo>
                  <a:lnTo>
                    <a:pt x="19419" y="622628"/>
                  </a:lnTo>
                  <a:lnTo>
                    <a:pt x="33980" y="665058"/>
                  </a:lnTo>
                  <a:lnTo>
                    <a:pt x="52245" y="705619"/>
                  </a:lnTo>
                  <a:lnTo>
                    <a:pt x="74010" y="744105"/>
                  </a:lnTo>
                  <a:lnTo>
                    <a:pt x="99071" y="780315"/>
                  </a:lnTo>
                  <a:lnTo>
                    <a:pt x="127225" y="814043"/>
                  </a:lnTo>
                  <a:lnTo>
                    <a:pt x="158268" y="845086"/>
                  </a:lnTo>
                  <a:lnTo>
                    <a:pt x="191996" y="873240"/>
                  </a:lnTo>
                  <a:lnTo>
                    <a:pt x="228206" y="898301"/>
                  </a:lnTo>
                  <a:lnTo>
                    <a:pt x="266692" y="920066"/>
                  </a:lnTo>
                  <a:lnTo>
                    <a:pt x="307253" y="938331"/>
                  </a:lnTo>
                  <a:lnTo>
                    <a:pt x="349683" y="952892"/>
                  </a:lnTo>
                  <a:lnTo>
                    <a:pt x="393780" y="963545"/>
                  </a:lnTo>
                  <a:lnTo>
                    <a:pt x="439338" y="970086"/>
                  </a:lnTo>
                  <a:lnTo>
                    <a:pt x="486155" y="972312"/>
                  </a:lnTo>
                  <a:lnTo>
                    <a:pt x="532973" y="970086"/>
                  </a:lnTo>
                  <a:lnTo>
                    <a:pt x="578531" y="963545"/>
                  </a:lnTo>
                  <a:lnTo>
                    <a:pt x="622628" y="952892"/>
                  </a:lnTo>
                  <a:lnTo>
                    <a:pt x="665058" y="938331"/>
                  </a:lnTo>
                  <a:lnTo>
                    <a:pt x="705619" y="920066"/>
                  </a:lnTo>
                  <a:lnTo>
                    <a:pt x="744105" y="898301"/>
                  </a:lnTo>
                  <a:lnTo>
                    <a:pt x="780315" y="873240"/>
                  </a:lnTo>
                  <a:lnTo>
                    <a:pt x="814043" y="845086"/>
                  </a:lnTo>
                  <a:lnTo>
                    <a:pt x="845086" y="814043"/>
                  </a:lnTo>
                  <a:lnTo>
                    <a:pt x="873240" y="780315"/>
                  </a:lnTo>
                  <a:lnTo>
                    <a:pt x="898301" y="744105"/>
                  </a:lnTo>
                  <a:lnTo>
                    <a:pt x="920066" y="705619"/>
                  </a:lnTo>
                  <a:lnTo>
                    <a:pt x="938331" y="665058"/>
                  </a:lnTo>
                  <a:lnTo>
                    <a:pt x="952892" y="622628"/>
                  </a:lnTo>
                  <a:lnTo>
                    <a:pt x="963545" y="578531"/>
                  </a:lnTo>
                  <a:lnTo>
                    <a:pt x="970086" y="532973"/>
                  </a:lnTo>
                  <a:lnTo>
                    <a:pt x="972311" y="486156"/>
                  </a:lnTo>
                  <a:lnTo>
                    <a:pt x="970086" y="439338"/>
                  </a:lnTo>
                  <a:lnTo>
                    <a:pt x="963545" y="393780"/>
                  </a:lnTo>
                  <a:lnTo>
                    <a:pt x="952892" y="349683"/>
                  </a:lnTo>
                  <a:lnTo>
                    <a:pt x="938331" y="307253"/>
                  </a:lnTo>
                  <a:lnTo>
                    <a:pt x="920066" y="266692"/>
                  </a:lnTo>
                  <a:lnTo>
                    <a:pt x="898301" y="228206"/>
                  </a:lnTo>
                  <a:lnTo>
                    <a:pt x="873240" y="191996"/>
                  </a:lnTo>
                  <a:lnTo>
                    <a:pt x="845086" y="158268"/>
                  </a:lnTo>
                  <a:lnTo>
                    <a:pt x="814043" y="127225"/>
                  </a:lnTo>
                  <a:lnTo>
                    <a:pt x="780315" y="99071"/>
                  </a:lnTo>
                  <a:lnTo>
                    <a:pt x="744105" y="74010"/>
                  </a:lnTo>
                  <a:lnTo>
                    <a:pt x="705619" y="52245"/>
                  </a:lnTo>
                  <a:lnTo>
                    <a:pt x="665058" y="33980"/>
                  </a:lnTo>
                  <a:lnTo>
                    <a:pt x="622628" y="19419"/>
                  </a:lnTo>
                  <a:lnTo>
                    <a:pt x="578531" y="8766"/>
                  </a:lnTo>
                  <a:lnTo>
                    <a:pt x="532973" y="2225"/>
                  </a:lnTo>
                  <a:lnTo>
                    <a:pt x="486155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791438" y="3807713"/>
              <a:ext cx="76200" cy="1167765"/>
            </a:xfrm>
            <a:custGeom>
              <a:avLst/>
              <a:gdLst/>
              <a:ahLst/>
              <a:cxnLst/>
              <a:rect l="l" t="t" r="r" b="b"/>
              <a:pathLst>
                <a:path w="76200" h="1167764">
                  <a:moveTo>
                    <a:pt x="28194" y="1093177"/>
                  </a:moveTo>
                  <a:lnTo>
                    <a:pt x="23252" y="1094172"/>
                  </a:lnTo>
                  <a:lnTo>
                    <a:pt x="11144" y="1102328"/>
                  </a:lnTo>
                  <a:lnTo>
                    <a:pt x="2988" y="1114436"/>
                  </a:lnTo>
                  <a:lnTo>
                    <a:pt x="0" y="1129284"/>
                  </a:lnTo>
                  <a:lnTo>
                    <a:pt x="2988" y="1144131"/>
                  </a:lnTo>
                  <a:lnTo>
                    <a:pt x="11144" y="1156239"/>
                  </a:lnTo>
                  <a:lnTo>
                    <a:pt x="23252" y="1164395"/>
                  </a:lnTo>
                  <a:lnTo>
                    <a:pt x="38100" y="1167384"/>
                  </a:lnTo>
                  <a:lnTo>
                    <a:pt x="52947" y="1164395"/>
                  </a:lnTo>
                  <a:lnTo>
                    <a:pt x="65055" y="1156239"/>
                  </a:lnTo>
                  <a:lnTo>
                    <a:pt x="73211" y="1144131"/>
                  </a:lnTo>
                  <a:lnTo>
                    <a:pt x="76200" y="1129284"/>
                  </a:lnTo>
                  <a:lnTo>
                    <a:pt x="28194" y="1129284"/>
                  </a:lnTo>
                  <a:lnTo>
                    <a:pt x="28194" y="1093177"/>
                  </a:lnTo>
                  <a:close/>
                </a:path>
                <a:path w="76200" h="1167764">
                  <a:moveTo>
                    <a:pt x="38100" y="1091184"/>
                  </a:moveTo>
                  <a:lnTo>
                    <a:pt x="28194" y="1093177"/>
                  </a:lnTo>
                  <a:lnTo>
                    <a:pt x="28194" y="1129284"/>
                  </a:lnTo>
                  <a:lnTo>
                    <a:pt x="48005" y="1129284"/>
                  </a:lnTo>
                  <a:lnTo>
                    <a:pt x="48005" y="1093177"/>
                  </a:lnTo>
                  <a:lnTo>
                    <a:pt x="38100" y="1091184"/>
                  </a:lnTo>
                  <a:close/>
                </a:path>
                <a:path w="76200" h="1167764">
                  <a:moveTo>
                    <a:pt x="48005" y="1093177"/>
                  </a:moveTo>
                  <a:lnTo>
                    <a:pt x="48005" y="1129284"/>
                  </a:lnTo>
                  <a:lnTo>
                    <a:pt x="76200" y="1129284"/>
                  </a:lnTo>
                  <a:lnTo>
                    <a:pt x="73211" y="1114436"/>
                  </a:lnTo>
                  <a:lnTo>
                    <a:pt x="65055" y="1102328"/>
                  </a:lnTo>
                  <a:lnTo>
                    <a:pt x="52947" y="1094172"/>
                  </a:lnTo>
                  <a:lnTo>
                    <a:pt x="48005" y="1093177"/>
                  </a:lnTo>
                  <a:close/>
                </a:path>
                <a:path w="76200" h="1167764">
                  <a:moveTo>
                    <a:pt x="48005" y="0"/>
                  </a:moveTo>
                  <a:lnTo>
                    <a:pt x="28194" y="0"/>
                  </a:lnTo>
                  <a:lnTo>
                    <a:pt x="28194" y="1093177"/>
                  </a:lnTo>
                  <a:lnTo>
                    <a:pt x="38100" y="1091184"/>
                  </a:lnTo>
                  <a:lnTo>
                    <a:pt x="48005" y="1091184"/>
                  </a:lnTo>
                  <a:lnTo>
                    <a:pt x="48005" y="0"/>
                  </a:lnTo>
                  <a:close/>
                </a:path>
                <a:path w="76200" h="1167764">
                  <a:moveTo>
                    <a:pt x="48005" y="1091184"/>
                  </a:moveTo>
                  <a:lnTo>
                    <a:pt x="38100" y="1091184"/>
                  </a:lnTo>
                  <a:lnTo>
                    <a:pt x="48005" y="1093177"/>
                  </a:lnTo>
                  <a:lnTo>
                    <a:pt x="48005" y="1091184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242289" y="3336163"/>
              <a:ext cx="1187450" cy="457834"/>
            </a:xfrm>
            <a:custGeom>
              <a:avLst/>
              <a:gdLst/>
              <a:ahLst/>
              <a:cxnLst/>
              <a:rect l="l" t="t" r="r" b="b"/>
              <a:pathLst>
                <a:path w="1187450" h="457835">
                  <a:moveTo>
                    <a:pt x="1187069" y="0"/>
                  </a:moveTo>
                  <a:lnTo>
                    <a:pt x="1172470" y="46375"/>
                  </a:lnTo>
                  <a:lnTo>
                    <a:pt x="1154624" y="90802"/>
                  </a:lnTo>
                  <a:lnTo>
                    <a:pt x="1133699" y="133185"/>
                  </a:lnTo>
                  <a:lnTo>
                    <a:pt x="1109866" y="173426"/>
                  </a:lnTo>
                  <a:lnTo>
                    <a:pt x="1083294" y="211429"/>
                  </a:lnTo>
                  <a:lnTo>
                    <a:pt x="1054153" y="247096"/>
                  </a:lnTo>
                  <a:lnTo>
                    <a:pt x="1022613" y="280331"/>
                  </a:lnTo>
                  <a:lnTo>
                    <a:pt x="988843" y="311036"/>
                  </a:lnTo>
                  <a:lnTo>
                    <a:pt x="953013" y="339114"/>
                  </a:lnTo>
                  <a:lnTo>
                    <a:pt x="915294" y="364469"/>
                  </a:lnTo>
                  <a:lnTo>
                    <a:pt x="875854" y="387002"/>
                  </a:lnTo>
                  <a:lnTo>
                    <a:pt x="834863" y="406619"/>
                  </a:lnTo>
                  <a:lnTo>
                    <a:pt x="792492" y="423220"/>
                  </a:lnTo>
                  <a:lnTo>
                    <a:pt x="748909" y="436710"/>
                  </a:lnTo>
                  <a:lnTo>
                    <a:pt x="704285" y="446991"/>
                  </a:lnTo>
                  <a:lnTo>
                    <a:pt x="658790" y="453967"/>
                  </a:lnTo>
                  <a:lnTo>
                    <a:pt x="612592" y="457540"/>
                  </a:lnTo>
                  <a:lnTo>
                    <a:pt x="565863" y="457613"/>
                  </a:lnTo>
                  <a:lnTo>
                    <a:pt x="518771" y="454089"/>
                  </a:lnTo>
                  <a:lnTo>
                    <a:pt x="471487" y="446872"/>
                  </a:lnTo>
                  <a:lnTo>
                    <a:pt x="424179" y="435863"/>
                  </a:lnTo>
                  <a:lnTo>
                    <a:pt x="375320" y="420287"/>
                  </a:lnTo>
                  <a:lnTo>
                    <a:pt x="328306" y="400913"/>
                  </a:lnTo>
                  <a:lnTo>
                    <a:pt x="283321" y="377914"/>
                  </a:lnTo>
                  <a:lnTo>
                    <a:pt x="240547" y="351460"/>
                  </a:lnTo>
                  <a:lnTo>
                    <a:pt x="200169" y="321724"/>
                  </a:lnTo>
                  <a:lnTo>
                    <a:pt x="162369" y="288877"/>
                  </a:lnTo>
                  <a:lnTo>
                    <a:pt x="127332" y="253090"/>
                  </a:lnTo>
                  <a:lnTo>
                    <a:pt x="95240" y="214535"/>
                  </a:lnTo>
                  <a:lnTo>
                    <a:pt x="66278" y="173384"/>
                  </a:lnTo>
                  <a:lnTo>
                    <a:pt x="40628" y="129808"/>
                  </a:lnTo>
                  <a:lnTo>
                    <a:pt x="18474" y="83979"/>
                  </a:lnTo>
                  <a:lnTo>
                    <a:pt x="0" y="36067"/>
                  </a:lnTo>
                </a:path>
              </a:pathLst>
            </a:custGeom>
            <a:ln w="19812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342620" y="2685288"/>
              <a:ext cx="972819" cy="972819"/>
            </a:xfrm>
            <a:custGeom>
              <a:avLst/>
              <a:gdLst/>
              <a:ahLst/>
              <a:cxnLst/>
              <a:rect l="l" t="t" r="r" b="b"/>
              <a:pathLst>
                <a:path w="972819" h="972820">
                  <a:moveTo>
                    <a:pt x="486156" y="0"/>
                  </a:moveTo>
                  <a:lnTo>
                    <a:pt x="439338" y="2225"/>
                  </a:lnTo>
                  <a:lnTo>
                    <a:pt x="393780" y="8766"/>
                  </a:lnTo>
                  <a:lnTo>
                    <a:pt x="349683" y="19419"/>
                  </a:lnTo>
                  <a:lnTo>
                    <a:pt x="307253" y="33980"/>
                  </a:lnTo>
                  <a:lnTo>
                    <a:pt x="266692" y="52245"/>
                  </a:lnTo>
                  <a:lnTo>
                    <a:pt x="228206" y="74010"/>
                  </a:lnTo>
                  <a:lnTo>
                    <a:pt x="191996" y="99071"/>
                  </a:lnTo>
                  <a:lnTo>
                    <a:pt x="158268" y="127225"/>
                  </a:lnTo>
                  <a:lnTo>
                    <a:pt x="127225" y="158268"/>
                  </a:lnTo>
                  <a:lnTo>
                    <a:pt x="99071" y="191996"/>
                  </a:lnTo>
                  <a:lnTo>
                    <a:pt x="74010" y="228206"/>
                  </a:lnTo>
                  <a:lnTo>
                    <a:pt x="52245" y="266692"/>
                  </a:lnTo>
                  <a:lnTo>
                    <a:pt x="33980" y="307253"/>
                  </a:lnTo>
                  <a:lnTo>
                    <a:pt x="19419" y="349683"/>
                  </a:lnTo>
                  <a:lnTo>
                    <a:pt x="8766" y="393780"/>
                  </a:lnTo>
                  <a:lnTo>
                    <a:pt x="2225" y="439338"/>
                  </a:lnTo>
                  <a:lnTo>
                    <a:pt x="0" y="486156"/>
                  </a:lnTo>
                  <a:lnTo>
                    <a:pt x="2225" y="532973"/>
                  </a:lnTo>
                  <a:lnTo>
                    <a:pt x="8766" y="578531"/>
                  </a:lnTo>
                  <a:lnTo>
                    <a:pt x="19419" y="622628"/>
                  </a:lnTo>
                  <a:lnTo>
                    <a:pt x="33980" y="665058"/>
                  </a:lnTo>
                  <a:lnTo>
                    <a:pt x="52245" y="705619"/>
                  </a:lnTo>
                  <a:lnTo>
                    <a:pt x="74010" y="744105"/>
                  </a:lnTo>
                  <a:lnTo>
                    <a:pt x="99071" y="780315"/>
                  </a:lnTo>
                  <a:lnTo>
                    <a:pt x="127225" y="814043"/>
                  </a:lnTo>
                  <a:lnTo>
                    <a:pt x="158268" y="845086"/>
                  </a:lnTo>
                  <a:lnTo>
                    <a:pt x="191996" y="873240"/>
                  </a:lnTo>
                  <a:lnTo>
                    <a:pt x="228206" y="898301"/>
                  </a:lnTo>
                  <a:lnTo>
                    <a:pt x="266692" y="920066"/>
                  </a:lnTo>
                  <a:lnTo>
                    <a:pt x="307253" y="938331"/>
                  </a:lnTo>
                  <a:lnTo>
                    <a:pt x="349683" y="952892"/>
                  </a:lnTo>
                  <a:lnTo>
                    <a:pt x="393780" y="963545"/>
                  </a:lnTo>
                  <a:lnTo>
                    <a:pt x="439338" y="970086"/>
                  </a:lnTo>
                  <a:lnTo>
                    <a:pt x="486156" y="972312"/>
                  </a:lnTo>
                  <a:lnTo>
                    <a:pt x="532973" y="970086"/>
                  </a:lnTo>
                  <a:lnTo>
                    <a:pt x="578531" y="963545"/>
                  </a:lnTo>
                  <a:lnTo>
                    <a:pt x="622628" y="952892"/>
                  </a:lnTo>
                  <a:lnTo>
                    <a:pt x="665058" y="938331"/>
                  </a:lnTo>
                  <a:lnTo>
                    <a:pt x="705619" y="920066"/>
                  </a:lnTo>
                  <a:lnTo>
                    <a:pt x="744105" y="898301"/>
                  </a:lnTo>
                  <a:lnTo>
                    <a:pt x="780315" y="873240"/>
                  </a:lnTo>
                  <a:lnTo>
                    <a:pt x="814043" y="845086"/>
                  </a:lnTo>
                  <a:lnTo>
                    <a:pt x="845086" y="814043"/>
                  </a:lnTo>
                  <a:lnTo>
                    <a:pt x="873240" y="780315"/>
                  </a:lnTo>
                  <a:lnTo>
                    <a:pt x="898301" y="744105"/>
                  </a:lnTo>
                  <a:lnTo>
                    <a:pt x="920066" y="705619"/>
                  </a:lnTo>
                  <a:lnTo>
                    <a:pt x="938331" y="665058"/>
                  </a:lnTo>
                  <a:lnTo>
                    <a:pt x="952892" y="622628"/>
                  </a:lnTo>
                  <a:lnTo>
                    <a:pt x="963545" y="578531"/>
                  </a:lnTo>
                  <a:lnTo>
                    <a:pt x="970086" y="532973"/>
                  </a:lnTo>
                  <a:lnTo>
                    <a:pt x="972312" y="486156"/>
                  </a:lnTo>
                  <a:lnTo>
                    <a:pt x="970086" y="439338"/>
                  </a:lnTo>
                  <a:lnTo>
                    <a:pt x="963545" y="393780"/>
                  </a:lnTo>
                  <a:lnTo>
                    <a:pt x="952892" y="349683"/>
                  </a:lnTo>
                  <a:lnTo>
                    <a:pt x="938331" y="307253"/>
                  </a:lnTo>
                  <a:lnTo>
                    <a:pt x="920066" y="266692"/>
                  </a:lnTo>
                  <a:lnTo>
                    <a:pt x="898301" y="228206"/>
                  </a:lnTo>
                  <a:lnTo>
                    <a:pt x="873240" y="191996"/>
                  </a:lnTo>
                  <a:lnTo>
                    <a:pt x="845086" y="158268"/>
                  </a:lnTo>
                  <a:lnTo>
                    <a:pt x="814043" y="127225"/>
                  </a:lnTo>
                  <a:lnTo>
                    <a:pt x="780315" y="99071"/>
                  </a:lnTo>
                  <a:lnTo>
                    <a:pt x="744105" y="74010"/>
                  </a:lnTo>
                  <a:lnTo>
                    <a:pt x="705619" y="52245"/>
                  </a:lnTo>
                  <a:lnTo>
                    <a:pt x="665058" y="33980"/>
                  </a:lnTo>
                  <a:lnTo>
                    <a:pt x="622628" y="19419"/>
                  </a:lnTo>
                  <a:lnTo>
                    <a:pt x="578531" y="8766"/>
                  </a:lnTo>
                  <a:lnTo>
                    <a:pt x="532973" y="2225"/>
                  </a:lnTo>
                  <a:lnTo>
                    <a:pt x="48615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6544" y="2763012"/>
              <a:ext cx="725424" cy="72542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31079" y="6336791"/>
              <a:ext cx="725424" cy="7239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64779" y="2805684"/>
              <a:ext cx="726948" cy="72542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00003" y="6399276"/>
              <a:ext cx="598931" cy="59893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44727" y="2744724"/>
              <a:ext cx="763523" cy="763524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051661" y="5343804"/>
            <a:ext cx="2346325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200" spc="5" dirty="0">
                <a:latin typeface="Microsoft Sans Serif"/>
                <a:cs typeface="Microsoft Sans Serif"/>
              </a:rPr>
              <a:t>People,</a:t>
            </a:r>
            <a:r>
              <a:rPr sz="2200" spc="-30" dirty="0">
                <a:latin typeface="Microsoft Sans Serif"/>
                <a:cs typeface="Microsoft Sans Serif"/>
              </a:rPr>
              <a:t> Skills,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75" dirty="0">
                <a:latin typeface="Microsoft Sans Serif"/>
                <a:cs typeface="Microsoft Sans Serif"/>
              </a:rPr>
              <a:t>and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35" dirty="0">
                <a:latin typeface="Microsoft Sans Serif"/>
                <a:cs typeface="Microsoft Sans Serif"/>
              </a:rPr>
              <a:t>Competencies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902202" y="3237742"/>
            <a:ext cx="2468245" cy="79629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2200" spc="15" dirty="0">
                <a:latin typeface="Microsoft Sans Serif"/>
                <a:cs typeface="Microsoft Sans Serif"/>
              </a:rPr>
              <a:t>Principles,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-15" dirty="0">
                <a:latin typeface="Microsoft Sans Serif"/>
                <a:cs typeface="Microsoft Sans Serif"/>
              </a:rPr>
              <a:t>Policies,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2200" spc="75" dirty="0">
                <a:latin typeface="Microsoft Sans Serif"/>
                <a:cs typeface="Microsoft Sans Serif"/>
              </a:rPr>
              <a:t>and</a:t>
            </a:r>
            <a:r>
              <a:rPr sz="2200" spc="-35" dirty="0">
                <a:latin typeface="Microsoft Sans Serif"/>
                <a:cs typeface="Microsoft Sans Serif"/>
              </a:rPr>
              <a:t> </a:t>
            </a:r>
            <a:r>
              <a:rPr sz="2200" spc="50" dirty="0">
                <a:latin typeface="Microsoft Sans Serif"/>
                <a:cs typeface="Microsoft Sans Serif"/>
              </a:rPr>
              <a:t>Frameworks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446644" y="5385561"/>
            <a:ext cx="13214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5" dirty="0">
                <a:latin typeface="Microsoft Sans Serif"/>
                <a:cs typeface="Microsoft Sans Serif"/>
              </a:rPr>
              <a:t>Processes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603105" y="3231286"/>
            <a:ext cx="2470785" cy="1182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200" spc="-25" dirty="0">
                <a:latin typeface="Microsoft Sans Serif"/>
                <a:cs typeface="Microsoft Sans Serif"/>
              </a:rPr>
              <a:t>Services, 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75" dirty="0">
                <a:latin typeface="Microsoft Sans Serif"/>
                <a:cs typeface="Microsoft Sans Serif"/>
              </a:rPr>
              <a:t>Infrastructure,</a:t>
            </a:r>
            <a:r>
              <a:rPr sz="2200" spc="-50" dirty="0">
                <a:latin typeface="Microsoft Sans Serif"/>
                <a:cs typeface="Microsoft Sans Serif"/>
              </a:rPr>
              <a:t> </a:t>
            </a:r>
            <a:r>
              <a:rPr sz="2200" spc="75" dirty="0">
                <a:latin typeface="Microsoft Sans Serif"/>
                <a:cs typeface="Microsoft Sans Serif"/>
              </a:rPr>
              <a:t>and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45" dirty="0">
                <a:latin typeface="Microsoft Sans Serif"/>
                <a:cs typeface="Microsoft Sans Serif"/>
              </a:rPr>
              <a:t>Applications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453366" y="5343804"/>
            <a:ext cx="2528570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200" spc="40" dirty="0">
                <a:latin typeface="Microsoft Sans Serif"/>
                <a:cs typeface="Microsoft Sans Serif"/>
              </a:rPr>
              <a:t>Culture,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-15" dirty="0">
                <a:latin typeface="Microsoft Sans Serif"/>
                <a:cs typeface="Microsoft Sans Serif"/>
              </a:rPr>
              <a:t>Ethics,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75" dirty="0">
                <a:latin typeface="Microsoft Sans Serif"/>
                <a:cs typeface="Microsoft Sans Serif"/>
              </a:rPr>
              <a:t>and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50" dirty="0">
                <a:latin typeface="Microsoft Sans Serif"/>
                <a:cs typeface="Microsoft Sans Serif"/>
              </a:rPr>
              <a:t>Behavior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61279" y="306451"/>
            <a:ext cx="59315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0" dirty="0">
                <a:latin typeface="Arial"/>
                <a:cs typeface="Arial"/>
              </a:rPr>
              <a:t>Information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40" dirty="0">
                <a:latin typeface="Arial"/>
                <a:cs typeface="Arial"/>
              </a:rPr>
              <a:t>Security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45" dirty="0">
                <a:latin typeface="Arial"/>
                <a:cs typeface="Arial"/>
              </a:rPr>
              <a:t>Governance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56432" y="694944"/>
            <a:ext cx="9393935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843910" y="1744726"/>
            <a:ext cx="1173543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40050" marR="5080" indent="-2927985">
              <a:lnSpc>
                <a:spcPct val="100000"/>
              </a:lnSpc>
              <a:spcBef>
                <a:spcPts val="95"/>
              </a:spcBef>
            </a:pPr>
            <a:r>
              <a:rPr sz="2200" spc="-30" dirty="0">
                <a:latin typeface="Microsoft Sans Serif"/>
                <a:cs typeface="Microsoft Sans Serif"/>
              </a:rPr>
              <a:t>Is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95" dirty="0">
                <a:latin typeface="Microsoft Sans Serif"/>
                <a:cs typeface="Microsoft Sans Serif"/>
              </a:rPr>
              <a:t>the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spc="60" dirty="0">
                <a:latin typeface="Microsoft Sans Serif"/>
                <a:cs typeface="Microsoft Sans Serif"/>
              </a:rPr>
              <a:t>responsibility </a:t>
            </a:r>
            <a:r>
              <a:rPr sz="2200" spc="114" dirty="0">
                <a:latin typeface="Microsoft Sans Serif"/>
                <a:cs typeface="Microsoft Sans Serif"/>
              </a:rPr>
              <a:t>of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95" dirty="0">
                <a:latin typeface="Microsoft Sans Serif"/>
                <a:cs typeface="Microsoft Sans Serif"/>
              </a:rPr>
              <a:t>the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100" dirty="0">
                <a:latin typeface="Microsoft Sans Serif"/>
                <a:cs typeface="Microsoft Sans Serif"/>
              </a:rPr>
              <a:t>board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114" dirty="0">
                <a:latin typeface="Microsoft Sans Serif"/>
                <a:cs typeface="Microsoft Sans Serif"/>
              </a:rPr>
              <a:t>of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70" dirty="0">
                <a:latin typeface="Microsoft Sans Serif"/>
                <a:cs typeface="Microsoft Sans Serif"/>
              </a:rPr>
              <a:t>directors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75" dirty="0">
                <a:latin typeface="Microsoft Sans Serif"/>
                <a:cs typeface="Microsoft Sans Serif"/>
              </a:rPr>
              <a:t>and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35" dirty="0">
                <a:latin typeface="Microsoft Sans Serif"/>
                <a:cs typeface="Microsoft Sans Serif"/>
              </a:rPr>
              <a:t>executive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75" dirty="0">
                <a:latin typeface="Microsoft Sans Serif"/>
                <a:cs typeface="Microsoft Sans Serif"/>
              </a:rPr>
              <a:t>management</a:t>
            </a:r>
            <a:r>
              <a:rPr sz="2200" spc="35" dirty="0">
                <a:latin typeface="Microsoft Sans Serif"/>
                <a:cs typeface="Microsoft Sans Serif"/>
              </a:rPr>
              <a:t> </a:t>
            </a:r>
            <a:r>
              <a:rPr sz="2200" spc="75" dirty="0">
                <a:latin typeface="Microsoft Sans Serif"/>
                <a:cs typeface="Microsoft Sans Serif"/>
              </a:rPr>
              <a:t>and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105" dirty="0">
                <a:latin typeface="Microsoft Sans Serif"/>
                <a:cs typeface="Microsoft Sans Serif"/>
              </a:rPr>
              <a:t>must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spc="30" dirty="0">
                <a:latin typeface="Microsoft Sans Serif"/>
                <a:cs typeface="Microsoft Sans Serif"/>
              </a:rPr>
              <a:t>have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a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25" dirty="0">
                <a:latin typeface="Microsoft Sans Serif"/>
                <a:cs typeface="Microsoft Sans Serif"/>
              </a:rPr>
              <a:t>clear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55" dirty="0">
                <a:latin typeface="Microsoft Sans Serif"/>
                <a:cs typeface="Microsoft Sans Serif"/>
              </a:rPr>
              <a:t>organizational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50" dirty="0">
                <a:latin typeface="Microsoft Sans Serif"/>
                <a:cs typeface="Microsoft Sans Serif"/>
              </a:rPr>
              <a:t>strategy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spc="130" dirty="0">
                <a:latin typeface="Microsoft Sans Serif"/>
                <a:cs typeface="Microsoft Sans Serif"/>
              </a:rPr>
              <a:t>for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70" dirty="0">
                <a:latin typeface="Microsoft Sans Serif"/>
                <a:cs typeface="Microsoft Sans Serif"/>
              </a:rPr>
              <a:t>preservation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07692" y="1680972"/>
            <a:ext cx="12949555" cy="841375"/>
          </a:xfrm>
          <a:custGeom>
            <a:avLst/>
            <a:gdLst/>
            <a:ahLst/>
            <a:cxnLst/>
            <a:rect l="l" t="t" r="r" b="b"/>
            <a:pathLst>
              <a:path w="12949555" h="841375">
                <a:moveTo>
                  <a:pt x="0" y="140207"/>
                </a:moveTo>
                <a:lnTo>
                  <a:pt x="7144" y="95877"/>
                </a:lnTo>
                <a:lnTo>
                  <a:pt x="27041" y="57387"/>
                </a:lnTo>
                <a:lnTo>
                  <a:pt x="57387" y="27041"/>
                </a:lnTo>
                <a:lnTo>
                  <a:pt x="95877" y="7144"/>
                </a:lnTo>
                <a:lnTo>
                  <a:pt x="140207" y="0"/>
                </a:lnTo>
                <a:lnTo>
                  <a:pt x="12809219" y="0"/>
                </a:lnTo>
                <a:lnTo>
                  <a:pt x="12853550" y="7144"/>
                </a:lnTo>
                <a:lnTo>
                  <a:pt x="12892040" y="27041"/>
                </a:lnTo>
                <a:lnTo>
                  <a:pt x="12922386" y="57387"/>
                </a:lnTo>
                <a:lnTo>
                  <a:pt x="12942283" y="95877"/>
                </a:lnTo>
                <a:lnTo>
                  <a:pt x="12949427" y="140207"/>
                </a:lnTo>
                <a:lnTo>
                  <a:pt x="12949427" y="701039"/>
                </a:lnTo>
                <a:lnTo>
                  <a:pt x="12942283" y="745370"/>
                </a:lnTo>
                <a:lnTo>
                  <a:pt x="12922386" y="783860"/>
                </a:lnTo>
                <a:lnTo>
                  <a:pt x="12892040" y="814206"/>
                </a:lnTo>
                <a:lnTo>
                  <a:pt x="12853550" y="834103"/>
                </a:lnTo>
                <a:lnTo>
                  <a:pt x="12809219" y="841248"/>
                </a:lnTo>
                <a:lnTo>
                  <a:pt x="140207" y="841248"/>
                </a:lnTo>
                <a:lnTo>
                  <a:pt x="95877" y="834103"/>
                </a:lnTo>
                <a:lnTo>
                  <a:pt x="57387" y="814206"/>
                </a:lnTo>
                <a:lnTo>
                  <a:pt x="27041" y="783860"/>
                </a:lnTo>
                <a:lnTo>
                  <a:pt x="7144" y="745370"/>
                </a:lnTo>
                <a:lnTo>
                  <a:pt x="0" y="701039"/>
                </a:lnTo>
                <a:lnTo>
                  <a:pt x="0" y="140207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12079" y="3212592"/>
            <a:ext cx="6073139" cy="4692396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61535" y="264922"/>
            <a:ext cx="79324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0" dirty="0">
                <a:latin typeface="Arial"/>
                <a:cs typeface="Arial"/>
              </a:rPr>
              <a:t>Information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40" dirty="0">
                <a:latin typeface="Arial"/>
                <a:cs typeface="Arial"/>
              </a:rPr>
              <a:t>Security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30" dirty="0">
                <a:latin typeface="Arial"/>
                <a:cs typeface="Arial"/>
              </a:rPr>
              <a:t>Governance: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65" dirty="0">
                <a:latin typeface="Arial"/>
                <a:cs typeface="Arial"/>
              </a:rPr>
              <a:t>Outcomes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70404" y="737616"/>
            <a:ext cx="11365992" cy="3657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52472" y="2851404"/>
            <a:ext cx="11833860" cy="56007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410957" y="4067301"/>
            <a:ext cx="1506220" cy="18567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99"/>
              </a:lnSpc>
              <a:spcBef>
                <a:spcPts val="100"/>
              </a:spcBef>
            </a:pPr>
            <a:r>
              <a:rPr sz="2000" spc="-5" dirty="0">
                <a:solidFill>
                  <a:srgbClr val="404040"/>
                </a:solidFill>
                <a:latin typeface="Microsoft Sans Serif"/>
                <a:cs typeface="Microsoft Sans Serif"/>
              </a:rPr>
              <a:t>The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rgbClr val="404040"/>
                </a:solidFill>
                <a:latin typeface="Microsoft Sans Serif"/>
                <a:cs typeface="Microsoft Sans Serif"/>
              </a:rPr>
              <a:t>outcomes</a:t>
            </a:r>
            <a:r>
              <a:rPr sz="2000" spc="-114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110" dirty="0">
                <a:solidFill>
                  <a:srgbClr val="404040"/>
                </a:solidFill>
                <a:latin typeface="Microsoft Sans Serif"/>
                <a:cs typeface="Microsoft Sans Serif"/>
              </a:rPr>
              <a:t>of </a:t>
            </a:r>
            <a:r>
              <a:rPr sz="2000" spc="-51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100" dirty="0">
                <a:solidFill>
                  <a:srgbClr val="404040"/>
                </a:solidFill>
                <a:latin typeface="Microsoft Sans Serif"/>
                <a:cs typeface="Microsoft Sans Serif"/>
              </a:rPr>
              <a:t>information </a:t>
            </a:r>
            <a:r>
              <a:rPr sz="2000" spc="-52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45" dirty="0">
                <a:solidFill>
                  <a:srgbClr val="404040"/>
                </a:solidFill>
                <a:latin typeface="Microsoft Sans Serif"/>
                <a:cs typeface="Microsoft Sans Serif"/>
              </a:rPr>
              <a:t>security </a:t>
            </a:r>
            <a:r>
              <a:rPr sz="2000" spc="5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404040"/>
                </a:solidFill>
                <a:latin typeface="Microsoft Sans Serif"/>
                <a:cs typeface="Microsoft Sans Serif"/>
              </a:rPr>
              <a:t>governance </a:t>
            </a:r>
            <a:r>
              <a:rPr sz="2000" spc="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30" dirty="0">
                <a:solidFill>
                  <a:srgbClr val="404040"/>
                </a:solidFill>
                <a:latin typeface="Microsoft Sans Serif"/>
                <a:cs typeface="Microsoft Sans Serif"/>
              </a:rPr>
              <a:t>are: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91433" y="3197479"/>
            <a:ext cx="2265045" cy="942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655" marR="5080" indent="-21590" algn="just">
              <a:lnSpc>
                <a:spcPct val="100299"/>
              </a:lnSpc>
              <a:spcBef>
                <a:spcPts val="95"/>
              </a:spcBef>
            </a:pP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Clear</a:t>
            </a:r>
            <a:r>
              <a:rPr sz="2000" spc="-4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404040"/>
                </a:solidFill>
                <a:latin typeface="Microsoft Sans Serif"/>
                <a:cs typeface="Microsoft Sans Serif"/>
              </a:rPr>
              <a:t>approval</a:t>
            </a:r>
            <a:r>
              <a:rPr sz="2000" spc="-5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rgbClr val="404040"/>
                </a:solidFill>
                <a:latin typeface="Microsoft Sans Serif"/>
                <a:cs typeface="Microsoft Sans Serif"/>
              </a:rPr>
              <a:t>and </a:t>
            </a:r>
            <a:r>
              <a:rPr sz="2000" spc="-52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404040"/>
                </a:solidFill>
                <a:latin typeface="Microsoft Sans Serif"/>
                <a:cs typeface="Microsoft Sans Serif"/>
              </a:rPr>
              <a:t>support</a:t>
            </a:r>
            <a:r>
              <a:rPr sz="2000" spc="-6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125" dirty="0">
                <a:solidFill>
                  <a:srgbClr val="404040"/>
                </a:solidFill>
                <a:latin typeface="Microsoft Sans Serif"/>
                <a:cs typeface="Microsoft Sans Serif"/>
              </a:rPr>
              <a:t>for</a:t>
            </a:r>
            <a:r>
              <a:rPr sz="2000" spc="-4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100" dirty="0">
                <a:solidFill>
                  <a:srgbClr val="404040"/>
                </a:solidFill>
                <a:latin typeface="Microsoft Sans Serif"/>
                <a:cs typeface="Microsoft Sans Serif"/>
              </a:rPr>
              <a:t>formal </a:t>
            </a:r>
            <a:r>
              <a:rPr sz="2000" spc="-52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45" dirty="0">
                <a:solidFill>
                  <a:srgbClr val="404040"/>
                </a:solidFill>
                <a:latin typeface="Microsoft Sans Serif"/>
                <a:cs typeface="Microsoft Sans Serif"/>
              </a:rPr>
              <a:t>security</a:t>
            </a:r>
            <a:r>
              <a:rPr sz="2000" spc="-8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404040"/>
                </a:solidFill>
                <a:latin typeface="Microsoft Sans Serif"/>
                <a:cs typeface="Microsoft Sans Serif"/>
              </a:rPr>
              <a:t>strategies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45410" y="4882083"/>
            <a:ext cx="2665730" cy="942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100299"/>
              </a:lnSpc>
              <a:spcBef>
                <a:spcPts val="100"/>
              </a:spcBef>
            </a:pPr>
            <a:r>
              <a:rPr sz="2000" spc="55" dirty="0">
                <a:solidFill>
                  <a:srgbClr val="404040"/>
                </a:solidFill>
                <a:latin typeface="Microsoft Sans Serif"/>
                <a:cs typeface="Microsoft Sans Serif"/>
              </a:rPr>
              <a:t>Performance </a:t>
            </a:r>
            <a:r>
              <a:rPr sz="2000" spc="85" dirty="0">
                <a:solidFill>
                  <a:srgbClr val="404040"/>
                </a:solidFill>
                <a:latin typeface="Microsoft Sans Serif"/>
                <a:cs typeface="Microsoft Sans Serif"/>
              </a:rPr>
              <a:t>in </a:t>
            </a:r>
            <a:r>
              <a:rPr sz="2000" spc="9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80" dirty="0">
                <a:solidFill>
                  <a:srgbClr val="404040"/>
                </a:solidFill>
                <a:latin typeface="Microsoft Sans Serif"/>
                <a:cs typeface="Microsoft Sans Serif"/>
              </a:rPr>
              <a:t>implementing</a:t>
            </a:r>
            <a:r>
              <a:rPr sz="2000" spc="-7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45" dirty="0">
                <a:solidFill>
                  <a:srgbClr val="404040"/>
                </a:solidFill>
                <a:latin typeface="Microsoft Sans Serif"/>
                <a:cs typeface="Microsoft Sans Serif"/>
              </a:rPr>
              <a:t>security </a:t>
            </a:r>
            <a:r>
              <a:rPr sz="2000" spc="-51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30" dirty="0">
                <a:solidFill>
                  <a:srgbClr val="404040"/>
                </a:solidFill>
                <a:latin typeface="Microsoft Sans Serif"/>
                <a:cs typeface="Microsoft Sans Serif"/>
              </a:rPr>
              <a:t>policies</a:t>
            </a:r>
            <a:r>
              <a:rPr sz="2000" spc="-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is</a:t>
            </a:r>
            <a:r>
              <a:rPr sz="2000" spc="-2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105" dirty="0">
                <a:solidFill>
                  <a:srgbClr val="404040"/>
                </a:solidFill>
                <a:latin typeface="Microsoft Sans Serif"/>
                <a:cs typeface="Microsoft Sans Serif"/>
              </a:rPr>
              <a:t>monitored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09697" y="6536817"/>
            <a:ext cx="2819400" cy="6375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65430" marR="5080" indent="-253365">
              <a:lnSpc>
                <a:spcPct val="100499"/>
              </a:lnSpc>
              <a:spcBef>
                <a:spcPts val="90"/>
              </a:spcBef>
            </a:pPr>
            <a:r>
              <a:rPr sz="2000" spc="20" dirty="0">
                <a:solidFill>
                  <a:srgbClr val="404040"/>
                </a:solidFill>
                <a:latin typeface="Microsoft Sans Serif"/>
                <a:cs typeface="Microsoft Sans Serif"/>
              </a:rPr>
              <a:t>Security</a:t>
            </a:r>
            <a:r>
              <a:rPr sz="2000" spc="-6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30" dirty="0">
                <a:solidFill>
                  <a:srgbClr val="404040"/>
                </a:solidFill>
                <a:latin typeface="Microsoft Sans Serif"/>
                <a:cs typeface="Microsoft Sans Serif"/>
              </a:rPr>
              <a:t>awareness</a:t>
            </a:r>
            <a:r>
              <a:rPr sz="2000" spc="-6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rgbClr val="404040"/>
                </a:solidFill>
                <a:latin typeface="Microsoft Sans Serif"/>
                <a:cs typeface="Microsoft Sans Serif"/>
              </a:rPr>
              <a:t>and </a:t>
            </a:r>
            <a:r>
              <a:rPr sz="2000" spc="-51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rgbClr val="404040"/>
                </a:solidFill>
                <a:latin typeface="Microsoft Sans Serif"/>
                <a:cs typeface="Microsoft Sans Serif"/>
              </a:rPr>
              <a:t>training</a:t>
            </a:r>
            <a:r>
              <a:rPr sz="2000" spc="-3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Microsoft Sans Serif"/>
                <a:cs typeface="Microsoft Sans Serif"/>
              </a:rPr>
              <a:t>is</a:t>
            </a:r>
            <a:r>
              <a:rPr sz="2000" spc="-3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80" dirty="0">
                <a:solidFill>
                  <a:srgbClr val="404040"/>
                </a:solidFill>
                <a:latin typeface="Microsoft Sans Serif"/>
                <a:cs typeface="Microsoft Sans Serif"/>
              </a:rPr>
              <a:t>provided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554723" y="1591055"/>
            <a:ext cx="3450590" cy="1125220"/>
          </a:xfrm>
          <a:custGeom>
            <a:avLst/>
            <a:gdLst/>
            <a:ahLst/>
            <a:cxnLst/>
            <a:rect l="l" t="t" r="r" b="b"/>
            <a:pathLst>
              <a:path w="3450590" h="1125220">
                <a:moveTo>
                  <a:pt x="3262883" y="0"/>
                </a:moveTo>
                <a:lnTo>
                  <a:pt x="187451" y="0"/>
                </a:lnTo>
                <a:lnTo>
                  <a:pt x="137627" y="6697"/>
                </a:lnTo>
                <a:lnTo>
                  <a:pt x="92851" y="25597"/>
                </a:lnTo>
                <a:lnTo>
                  <a:pt x="54911" y="54911"/>
                </a:lnTo>
                <a:lnTo>
                  <a:pt x="25597" y="92851"/>
                </a:lnTo>
                <a:lnTo>
                  <a:pt x="6697" y="137627"/>
                </a:lnTo>
                <a:lnTo>
                  <a:pt x="0" y="187451"/>
                </a:lnTo>
                <a:lnTo>
                  <a:pt x="0" y="937260"/>
                </a:lnTo>
                <a:lnTo>
                  <a:pt x="6697" y="987084"/>
                </a:lnTo>
                <a:lnTo>
                  <a:pt x="25597" y="1031860"/>
                </a:lnTo>
                <a:lnTo>
                  <a:pt x="54911" y="1069800"/>
                </a:lnTo>
                <a:lnTo>
                  <a:pt x="92851" y="1099114"/>
                </a:lnTo>
                <a:lnTo>
                  <a:pt x="137627" y="1118014"/>
                </a:lnTo>
                <a:lnTo>
                  <a:pt x="187451" y="1124712"/>
                </a:lnTo>
                <a:lnTo>
                  <a:pt x="3262883" y="1124712"/>
                </a:lnTo>
                <a:lnTo>
                  <a:pt x="3312708" y="1118014"/>
                </a:lnTo>
                <a:lnTo>
                  <a:pt x="3357484" y="1099114"/>
                </a:lnTo>
                <a:lnTo>
                  <a:pt x="3395424" y="1069800"/>
                </a:lnTo>
                <a:lnTo>
                  <a:pt x="3424738" y="1031860"/>
                </a:lnTo>
                <a:lnTo>
                  <a:pt x="3443638" y="987084"/>
                </a:lnTo>
                <a:lnTo>
                  <a:pt x="3450335" y="937260"/>
                </a:lnTo>
                <a:lnTo>
                  <a:pt x="3450335" y="187451"/>
                </a:lnTo>
                <a:lnTo>
                  <a:pt x="3443638" y="137627"/>
                </a:lnTo>
                <a:lnTo>
                  <a:pt x="3424738" y="92851"/>
                </a:lnTo>
                <a:lnTo>
                  <a:pt x="3395424" y="54911"/>
                </a:lnTo>
                <a:lnTo>
                  <a:pt x="3357484" y="25597"/>
                </a:lnTo>
                <a:lnTo>
                  <a:pt x="3312708" y="6697"/>
                </a:lnTo>
                <a:lnTo>
                  <a:pt x="3262883" y="0"/>
                </a:lnTo>
                <a:close/>
              </a:path>
            </a:pathLst>
          </a:custGeom>
          <a:solidFill>
            <a:srgbClr val="F8DE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940677" y="1664588"/>
            <a:ext cx="2679065" cy="942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200"/>
              </a:lnSpc>
              <a:spcBef>
                <a:spcPts val="100"/>
              </a:spcBef>
            </a:pPr>
            <a:r>
              <a:rPr sz="2000" spc="100" dirty="0">
                <a:solidFill>
                  <a:srgbClr val="404040"/>
                </a:solidFill>
                <a:latin typeface="Microsoft Sans Serif"/>
                <a:cs typeface="Microsoft Sans Serif"/>
              </a:rPr>
              <a:t>Information</a:t>
            </a:r>
            <a:r>
              <a:rPr sz="2000" spc="-6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45" dirty="0">
                <a:solidFill>
                  <a:srgbClr val="404040"/>
                </a:solidFill>
                <a:latin typeface="Microsoft Sans Serif"/>
                <a:cs typeface="Microsoft Sans Serif"/>
              </a:rPr>
              <a:t>security</a:t>
            </a:r>
            <a:r>
              <a:rPr sz="2000" spc="-7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is </a:t>
            </a:r>
            <a:r>
              <a:rPr sz="2000" spc="-51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80" dirty="0">
                <a:solidFill>
                  <a:srgbClr val="404040"/>
                </a:solidFill>
                <a:latin typeface="Microsoft Sans Serif"/>
                <a:cs typeface="Microsoft Sans Serif"/>
              </a:rPr>
              <a:t>treated </a:t>
            </a:r>
            <a:r>
              <a:rPr sz="2000" spc="-25" dirty="0">
                <a:solidFill>
                  <a:srgbClr val="404040"/>
                </a:solidFill>
                <a:latin typeface="Microsoft Sans Serif"/>
                <a:cs typeface="Microsoft Sans Serif"/>
              </a:rPr>
              <a:t>as </a:t>
            </a:r>
            <a:r>
              <a:rPr sz="2000" dirty="0">
                <a:solidFill>
                  <a:srgbClr val="404040"/>
                </a:solidFill>
                <a:latin typeface="Microsoft Sans Serif"/>
                <a:cs typeface="Microsoft Sans Serif"/>
              </a:rPr>
              <a:t>a </a:t>
            </a:r>
            <a:r>
              <a:rPr sz="2000" spc="40" dirty="0">
                <a:solidFill>
                  <a:srgbClr val="404040"/>
                </a:solidFill>
                <a:latin typeface="Microsoft Sans Serif"/>
                <a:cs typeface="Microsoft Sans Serif"/>
              </a:rPr>
              <a:t>critical </a:t>
            </a:r>
            <a:r>
              <a:rPr sz="2000" spc="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30" dirty="0">
                <a:solidFill>
                  <a:srgbClr val="404040"/>
                </a:solidFill>
                <a:latin typeface="Microsoft Sans Serif"/>
                <a:cs typeface="Microsoft Sans Serif"/>
              </a:rPr>
              <a:t>business</a:t>
            </a:r>
            <a:r>
              <a:rPr sz="2000" spc="-4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404040"/>
                </a:solidFill>
                <a:latin typeface="Microsoft Sans Serif"/>
                <a:cs typeface="Microsoft Sans Serif"/>
              </a:rPr>
              <a:t>issue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863198" y="3269945"/>
            <a:ext cx="2657475" cy="942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2540" algn="ctr">
              <a:lnSpc>
                <a:spcPct val="100299"/>
              </a:lnSpc>
              <a:spcBef>
                <a:spcPts val="100"/>
              </a:spcBef>
            </a:pPr>
            <a:r>
              <a:rPr sz="2000" spc="40" dirty="0">
                <a:solidFill>
                  <a:srgbClr val="404040"/>
                </a:solidFill>
                <a:latin typeface="Microsoft Sans Serif"/>
                <a:cs typeface="Microsoft Sans Serif"/>
              </a:rPr>
              <a:t>Professionalism </a:t>
            </a:r>
            <a:r>
              <a:rPr sz="2000" spc="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404040"/>
                </a:solidFill>
                <a:latin typeface="Microsoft Sans Serif"/>
                <a:cs typeface="Microsoft Sans Serif"/>
              </a:rPr>
              <a:t>demonstrated</a:t>
            </a:r>
            <a:r>
              <a:rPr sz="2000" spc="-6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120" dirty="0">
                <a:solidFill>
                  <a:srgbClr val="404040"/>
                </a:solidFill>
                <a:latin typeface="Microsoft Sans Serif"/>
                <a:cs typeface="Microsoft Sans Serif"/>
              </a:rPr>
              <a:t>to</a:t>
            </a:r>
            <a:r>
              <a:rPr sz="2000" spc="-3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110" dirty="0">
                <a:solidFill>
                  <a:srgbClr val="404040"/>
                </a:solidFill>
                <a:latin typeface="Microsoft Sans Serif"/>
                <a:cs typeface="Microsoft Sans Serif"/>
              </a:rPr>
              <a:t>third </a:t>
            </a:r>
            <a:r>
              <a:rPr sz="2000" spc="-51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404040"/>
                </a:solidFill>
                <a:latin typeface="Microsoft Sans Serif"/>
                <a:cs typeface="Microsoft Sans Serif"/>
              </a:rPr>
              <a:t>parties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879581" y="4799457"/>
            <a:ext cx="2961640" cy="942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2540" algn="ctr">
              <a:lnSpc>
                <a:spcPct val="100200"/>
              </a:lnSpc>
              <a:spcBef>
                <a:spcPts val="100"/>
              </a:spcBef>
            </a:pPr>
            <a:r>
              <a:rPr sz="2000" spc="100" dirty="0">
                <a:solidFill>
                  <a:srgbClr val="404040"/>
                </a:solidFill>
                <a:latin typeface="Microsoft Sans Serif"/>
                <a:cs typeface="Microsoft Sans Serif"/>
              </a:rPr>
              <a:t>Information </a:t>
            </a:r>
            <a:r>
              <a:rPr sz="2000" spc="45" dirty="0">
                <a:solidFill>
                  <a:srgbClr val="404040"/>
                </a:solidFill>
                <a:latin typeface="Microsoft Sans Serif"/>
                <a:cs typeface="Microsoft Sans Serif"/>
              </a:rPr>
              <a:t>security </a:t>
            </a:r>
            <a:r>
              <a:rPr sz="2000" spc="5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30" dirty="0">
                <a:solidFill>
                  <a:srgbClr val="404040"/>
                </a:solidFill>
                <a:latin typeface="Microsoft Sans Serif"/>
                <a:cs typeface="Microsoft Sans Serif"/>
              </a:rPr>
              <a:t>effectiveness</a:t>
            </a:r>
            <a:r>
              <a:rPr sz="2000" spc="-3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Microsoft Sans Serif"/>
                <a:cs typeface="Microsoft Sans Serif"/>
              </a:rPr>
              <a:t>is</a:t>
            </a:r>
            <a:r>
              <a:rPr sz="2000" spc="-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404040"/>
                </a:solidFill>
                <a:latin typeface="Microsoft Sans Serif"/>
                <a:cs typeface="Microsoft Sans Serif"/>
              </a:rPr>
              <a:t>reviewed </a:t>
            </a:r>
            <a:r>
              <a:rPr sz="2000" spc="-51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404040"/>
                </a:solidFill>
                <a:latin typeface="Microsoft Sans Serif"/>
                <a:cs typeface="Microsoft Sans Serif"/>
              </a:rPr>
              <a:t>periodically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558398" y="6423786"/>
            <a:ext cx="3166745" cy="6375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61415" marR="5080" indent="-1149350">
              <a:lnSpc>
                <a:spcPct val="100499"/>
              </a:lnSpc>
              <a:spcBef>
                <a:spcPts val="90"/>
              </a:spcBef>
            </a:pPr>
            <a:r>
              <a:rPr sz="2000" spc="40" dirty="0">
                <a:solidFill>
                  <a:srgbClr val="404040"/>
                </a:solidFill>
                <a:latin typeface="Microsoft Sans Serif"/>
                <a:cs typeface="Microsoft Sans Serif"/>
              </a:rPr>
              <a:t>High</a:t>
            </a:r>
            <a:r>
              <a:rPr sz="2000" spc="-3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25" dirty="0">
                <a:solidFill>
                  <a:srgbClr val="404040"/>
                </a:solidFill>
                <a:latin typeface="Microsoft Sans Serif"/>
                <a:cs typeface="Microsoft Sans Serif"/>
              </a:rPr>
              <a:t>level</a:t>
            </a:r>
            <a:r>
              <a:rPr sz="2000" spc="-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110" dirty="0">
                <a:solidFill>
                  <a:srgbClr val="404040"/>
                </a:solidFill>
                <a:latin typeface="Microsoft Sans Serif"/>
                <a:cs typeface="Microsoft Sans Serif"/>
              </a:rPr>
              <a:t>of</a:t>
            </a:r>
            <a:r>
              <a:rPr sz="2000" spc="-2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404040"/>
                </a:solidFill>
                <a:latin typeface="Microsoft Sans Serif"/>
                <a:cs typeface="Microsoft Sans Serif"/>
              </a:rPr>
              <a:t>oversight</a:t>
            </a:r>
            <a:r>
              <a:rPr sz="2000" spc="-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rgbClr val="404040"/>
                </a:solidFill>
                <a:latin typeface="Microsoft Sans Serif"/>
                <a:cs typeface="Microsoft Sans Serif"/>
              </a:rPr>
              <a:t>and </a:t>
            </a:r>
            <a:r>
              <a:rPr sz="2000" spc="-51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404040"/>
                </a:solidFill>
                <a:latin typeface="Microsoft Sans Serif"/>
                <a:cs typeface="Microsoft Sans Serif"/>
              </a:rPr>
              <a:t>control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72554" y="7402194"/>
            <a:ext cx="3347720" cy="942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1905" algn="ctr">
              <a:lnSpc>
                <a:spcPct val="100200"/>
              </a:lnSpc>
              <a:spcBef>
                <a:spcPts val="100"/>
              </a:spcBef>
            </a:pPr>
            <a:r>
              <a:rPr sz="2000" spc="90" dirty="0">
                <a:solidFill>
                  <a:srgbClr val="404040"/>
                </a:solidFill>
                <a:latin typeface="Microsoft Sans Serif"/>
                <a:cs typeface="Microsoft Sans Serif"/>
              </a:rPr>
              <a:t>Implementation </a:t>
            </a:r>
            <a:r>
              <a:rPr sz="2000" spc="70" dirty="0">
                <a:solidFill>
                  <a:srgbClr val="404040"/>
                </a:solidFill>
                <a:latin typeface="Microsoft Sans Serif"/>
                <a:cs typeface="Microsoft Sans Serif"/>
              </a:rPr>
              <a:t>and </a:t>
            </a:r>
            <a:r>
              <a:rPr sz="2000" spc="7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404040"/>
                </a:solidFill>
                <a:latin typeface="Microsoft Sans Serif"/>
                <a:cs typeface="Microsoft Sans Serif"/>
              </a:rPr>
              <a:t>maintenance</a:t>
            </a:r>
            <a:r>
              <a:rPr sz="2000" spc="-7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110" dirty="0">
                <a:solidFill>
                  <a:srgbClr val="404040"/>
                </a:solidFill>
                <a:latin typeface="Microsoft Sans Serif"/>
                <a:cs typeface="Microsoft Sans Serif"/>
              </a:rPr>
              <a:t>of</a:t>
            </a:r>
            <a:r>
              <a:rPr sz="2000" spc="-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100" dirty="0">
                <a:solidFill>
                  <a:srgbClr val="404040"/>
                </a:solidFill>
                <a:latin typeface="Microsoft Sans Serif"/>
                <a:cs typeface="Microsoft Sans Serif"/>
              </a:rPr>
              <a:t>information </a:t>
            </a:r>
            <a:r>
              <a:rPr sz="2000" spc="-52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45" dirty="0">
                <a:solidFill>
                  <a:srgbClr val="404040"/>
                </a:solidFill>
                <a:latin typeface="Microsoft Sans Serif"/>
                <a:cs typeface="Microsoft Sans Serif"/>
              </a:rPr>
              <a:t>security</a:t>
            </a:r>
            <a:r>
              <a:rPr sz="2000" spc="-5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000" spc="30" dirty="0">
                <a:solidFill>
                  <a:srgbClr val="404040"/>
                </a:solidFill>
                <a:latin typeface="Microsoft Sans Serif"/>
                <a:cs typeface="Microsoft Sans Serif"/>
              </a:rPr>
              <a:t>activities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86678" y="4131945"/>
            <a:ext cx="38830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0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r>
              <a:rPr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50" dirty="0">
                <a:solidFill>
                  <a:srgbClr val="FFFFFF"/>
                </a:solidFill>
                <a:latin typeface="Arial"/>
                <a:cs typeface="Arial"/>
              </a:rPr>
              <a:t>Support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29761" y="4259072"/>
            <a:ext cx="962088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solidFill>
                  <a:srgbClr val="FFFFFF"/>
                </a:solidFill>
              </a:rPr>
              <a:t>Governance,</a:t>
            </a:r>
            <a:r>
              <a:rPr spc="-180" dirty="0">
                <a:solidFill>
                  <a:srgbClr val="FFFFFF"/>
                </a:solidFill>
              </a:rPr>
              <a:t> </a:t>
            </a:r>
            <a:r>
              <a:rPr spc="-45" dirty="0">
                <a:solidFill>
                  <a:srgbClr val="FFFFFF"/>
                </a:solidFill>
              </a:rPr>
              <a:t>Risk</a:t>
            </a:r>
            <a:r>
              <a:rPr spc="-120" dirty="0">
                <a:solidFill>
                  <a:srgbClr val="FFFFFF"/>
                </a:solidFill>
              </a:rPr>
              <a:t> </a:t>
            </a:r>
            <a:r>
              <a:rPr spc="15" dirty="0">
                <a:solidFill>
                  <a:srgbClr val="FFFFFF"/>
                </a:solidFill>
              </a:rPr>
              <a:t>Management,</a:t>
            </a:r>
            <a:r>
              <a:rPr spc="-175" dirty="0">
                <a:solidFill>
                  <a:srgbClr val="FFFFFF"/>
                </a:solidFill>
              </a:rPr>
              <a:t> </a:t>
            </a:r>
            <a:r>
              <a:rPr spc="30" dirty="0">
                <a:solidFill>
                  <a:srgbClr val="FFFFFF"/>
                </a:solidFill>
              </a:rPr>
              <a:t>and</a:t>
            </a:r>
            <a:r>
              <a:rPr spc="-130" dirty="0">
                <a:solidFill>
                  <a:srgbClr val="FFFFFF"/>
                </a:solidFill>
              </a:rPr>
              <a:t> </a:t>
            </a:r>
            <a:r>
              <a:rPr spc="5" dirty="0">
                <a:solidFill>
                  <a:srgbClr val="FFFFFF"/>
                </a:solidFill>
              </a:rPr>
              <a:t>Compliance</a:t>
            </a:r>
            <a:r>
              <a:rPr spc="-180" dirty="0">
                <a:solidFill>
                  <a:srgbClr val="FFFFFF"/>
                </a:solidFill>
              </a:rPr>
              <a:t> </a:t>
            </a:r>
            <a:r>
              <a:rPr spc="-195" dirty="0">
                <a:solidFill>
                  <a:srgbClr val="FFFFFF"/>
                </a:solidFill>
              </a:rPr>
              <a:t>(GRC)</a:t>
            </a: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86932" y="306451"/>
            <a:ext cx="38830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0" dirty="0">
                <a:latin typeface="Arial"/>
                <a:cs typeface="Arial"/>
              </a:rPr>
              <a:t>Management</a:t>
            </a:r>
            <a:r>
              <a:rPr spc="-120" dirty="0">
                <a:latin typeface="Arial"/>
                <a:cs typeface="Arial"/>
              </a:rPr>
              <a:t> </a:t>
            </a:r>
            <a:r>
              <a:rPr spc="50" dirty="0">
                <a:latin typeface="Arial"/>
                <a:cs typeface="Arial"/>
              </a:rPr>
              <a:t>Support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37988" y="737616"/>
            <a:ext cx="5832348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75561" y="1648409"/>
            <a:ext cx="13135610" cy="696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extent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which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senior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management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understands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importance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function</a:t>
            </a:r>
            <a:endParaRPr sz="2200">
              <a:latin typeface="Microsoft Sans Serif"/>
              <a:cs typeface="Microsoft Sans Serif"/>
            </a:endParaRPr>
          </a:p>
          <a:p>
            <a:pPr marL="635" algn="ctr">
              <a:lnSpc>
                <a:spcPct val="100000"/>
              </a:lnSpc>
              <a:spcBef>
                <a:spcPts val="5"/>
              </a:spcBef>
            </a:pP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supports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goals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priorities.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97552" y="3015995"/>
            <a:ext cx="6669024" cy="5018532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028700" y="1586483"/>
            <a:ext cx="14244955" cy="840105"/>
          </a:xfrm>
          <a:custGeom>
            <a:avLst/>
            <a:gdLst/>
            <a:ahLst/>
            <a:cxnLst/>
            <a:rect l="l" t="t" r="r" b="b"/>
            <a:pathLst>
              <a:path w="14244955" h="840105">
                <a:moveTo>
                  <a:pt x="0" y="139954"/>
                </a:moveTo>
                <a:lnTo>
                  <a:pt x="7135" y="95699"/>
                </a:lnTo>
                <a:lnTo>
                  <a:pt x="27003" y="57278"/>
                </a:lnTo>
                <a:lnTo>
                  <a:pt x="57299" y="26989"/>
                </a:lnTo>
                <a:lnTo>
                  <a:pt x="95718" y="7130"/>
                </a:lnTo>
                <a:lnTo>
                  <a:pt x="139953" y="0"/>
                </a:lnTo>
                <a:lnTo>
                  <a:pt x="14104873" y="0"/>
                </a:lnTo>
                <a:lnTo>
                  <a:pt x="14149128" y="7130"/>
                </a:lnTo>
                <a:lnTo>
                  <a:pt x="14187549" y="26989"/>
                </a:lnTo>
                <a:lnTo>
                  <a:pt x="14217838" y="57278"/>
                </a:lnTo>
                <a:lnTo>
                  <a:pt x="14237697" y="95699"/>
                </a:lnTo>
                <a:lnTo>
                  <a:pt x="14244828" y="139954"/>
                </a:lnTo>
                <a:lnTo>
                  <a:pt x="14244828" y="699770"/>
                </a:lnTo>
                <a:lnTo>
                  <a:pt x="14237697" y="744024"/>
                </a:lnTo>
                <a:lnTo>
                  <a:pt x="14217838" y="782445"/>
                </a:lnTo>
                <a:lnTo>
                  <a:pt x="14187549" y="812734"/>
                </a:lnTo>
                <a:lnTo>
                  <a:pt x="14149128" y="832593"/>
                </a:lnTo>
                <a:lnTo>
                  <a:pt x="14104873" y="839724"/>
                </a:lnTo>
                <a:lnTo>
                  <a:pt x="139953" y="839724"/>
                </a:lnTo>
                <a:lnTo>
                  <a:pt x="95718" y="832593"/>
                </a:lnTo>
                <a:lnTo>
                  <a:pt x="57299" y="812734"/>
                </a:lnTo>
                <a:lnTo>
                  <a:pt x="27003" y="782445"/>
                </a:lnTo>
                <a:lnTo>
                  <a:pt x="7135" y="744024"/>
                </a:lnTo>
                <a:lnTo>
                  <a:pt x="0" y="699770"/>
                </a:lnTo>
                <a:lnTo>
                  <a:pt x="0" y="139954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86932" y="306451"/>
            <a:ext cx="38830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0" dirty="0">
                <a:latin typeface="Arial"/>
                <a:cs typeface="Arial"/>
              </a:rPr>
              <a:t>Management</a:t>
            </a:r>
            <a:r>
              <a:rPr spc="-120" dirty="0">
                <a:latin typeface="Arial"/>
                <a:cs typeface="Arial"/>
              </a:rPr>
              <a:t> </a:t>
            </a:r>
            <a:r>
              <a:rPr spc="50" dirty="0">
                <a:latin typeface="Arial"/>
                <a:cs typeface="Arial"/>
              </a:rPr>
              <a:t>Support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37988" y="737616"/>
            <a:ext cx="5832348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097270" y="2445766"/>
            <a:ext cx="7087234" cy="4205605"/>
            <a:chOff x="6097270" y="2445766"/>
            <a:chExt cx="7087234" cy="4205605"/>
          </a:xfrm>
        </p:grpSpPr>
        <p:sp>
          <p:nvSpPr>
            <p:cNvPr id="5" name="object 5"/>
            <p:cNvSpPr/>
            <p:nvPr/>
          </p:nvSpPr>
          <p:spPr>
            <a:xfrm>
              <a:off x="6107430" y="2455926"/>
              <a:ext cx="4185285" cy="4185285"/>
            </a:xfrm>
            <a:custGeom>
              <a:avLst/>
              <a:gdLst/>
              <a:ahLst/>
              <a:cxnLst/>
              <a:rect l="l" t="t" r="r" b="b"/>
              <a:pathLst>
                <a:path w="4185284" h="4185284">
                  <a:moveTo>
                    <a:pt x="0" y="2092452"/>
                  </a:moveTo>
                  <a:lnTo>
                    <a:pt x="540" y="2044431"/>
                  </a:lnTo>
                  <a:lnTo>
                    <a:pt x="2153" y="1996675"/>
                  </a:lnTo>
                  <a:lnTo>
                    <a:pt x="4827" y="1949196"/>
                  </a:lnTo>
                  <a:lnTo>
                    <a:pt x="8551" y="1902004"/>
                  </a:lnTo>
                  <a:lnTo>
                    <a:pt x="13313" y="1855112"/>
                  </a:lnTo>
                  <a:lnTo>
                    <a:pt x="19102" y="1808530"/>
                  </a:lnTo>
                  <a:lnTo>
                    <a:pt x="25906" y="1762271"/>
                  </a:lnTo>
                  <a:lnTo>
                    <a:pt x="33714" y="1716345"/>
                  </a:lnTo>
                  <a:lnTo>
                    <a:pt x="42513" y="1670766"/>
                  </a:lnTo>
                  <a:lnTo>
                    <a:pt x="52293" y="1625543"/>
                  </a:lnTo>
                  <a:lnTo>
                    <a:pt x="63042" y="1580689"/>
                  </a:lnTo>
                  <a:lnTo>
                    <a:pt x="74748" y="1536214"/>
                  </a:lnTo>
                  <a:lnTo>
                    <a:pt x="87400" y="1492132"/>
                  </a:lnTo>
                  <a:lnTo>
                    <a:pt x="100986" y="1448453"/>
                  </a:lnTo>
                  <a:lnTo>
                    <a:pt x="115495" y="1405188"/>
                  </a:lnTo>
                  <a:lnTo>
                    <a:pt x="130915" y="1362350"/>
                  </a:lnTo>
                  <a:lnTo>
                    <a:pt x="147235" y="1319950"/>
                  </a:lnTo>
                  <a:lnTo>
                    <a:pt x="164443" y="1277999"/>
                  </a:lnTo>
                  <a:lnTo>
                    <a:pt x="182527" y="1236508"/>
                  </a:lnTo>
                  <a:lnTo>
                    <a:pt x="201476" y="1195491"/>
                  </a:lnTo>
                  <a:lnTo>
                    <a:pt x="221279" y="1154957"/>
                  </a:lnTo>
                  <a:lnTo>
                    <a:pt x="241924" y="1114919"/>
                  </a:lnTo>
                  <a:lnTo>
                    <a:pt x="263399" y="1075388"/>
                  </a:lnTo>
                  <a:lnTo>
                    <a:pt x="285693" y="1036376"/>
                  </a:lnTo>
                  <a:lnTo>
                    <a:pt x="308794" y="997894"/>
                  </a:lnTo>
                  <a:lnTo>
                    <a:pt x="332691" y="959954"/>
                  </a:lnTo>
                  <a:lnTo>
                    <a:pt x="357372" y="922566"/>
                  </a:lnTo>
                  <a:lnTo>
                    <a:pt x="382826" y="885744"/>
                  </a:lnTo>
                  <a:lnTo>
                    <a:pt x="409041" y="849498"/>
                  </a:lnTo>
                  <a:lnTo>
                    <a:pt x="436005" y="813840"/>
                  </a:lnTo>
                  <a:lnTo>
                    <a:pt x="463708" y="778782"/>
                  </a:lnTo>
                  <a:lnTo>
                    <a:pt x="492137" y="744334"/>
                  </a:lnTo>
                  <a:lnTo>
                    <a:pt x="521280" y="710510"/>
                  </a:lnTo>
                  <a:lnTo>
                    <a:pt x="551127" y="677319"/>
                  </a:lnTo>
                  <a:lnTo>
                    <a:pt x="581666" y="644774"/>
                  </a:lnTo>
                  <a:lnTo>
                    <a:pt x="612886" y="612886"/>
                  </a:lnTo>
                  <a:lnTo>
                    <a:pt x="644774" y="581666"/>
                  </a:lnTo>
                  <a:lnTo>
                    <a:pt x="677319" y="551127"/>
                  </a:lnTo>
                  <a:lnTo>
                    <a:pt x="710510" y="521280"/>
                  </a:lnTo>
                  <a:lnTo>
                    <a:pt x="744334" y="492137"/>
                  </a:lnTo>
                  <a:lnTo>
                    <a:pt x="778782" y="463708"/>
                  </a:lnTo>
                  <a:lnTo>
                    <a:pt x="813840" y="436005"/>
                  </a:lnTo>
                  <a:lnTo>
                    <a:pt x="849498" y="409041"/>
                  </a:lnTo>
                  <a:lnTo>
                    <a:pt x="885744" y="382826"/>
                  </a:lnTo>
                  <a:lnTo>
                    <a:pt x="922566" y="357372"/>
                  </a:lnTo>
                  <a:lnTo>
                    <a:pt x="959954" y="332691"/>
                  </a:lnTo>
                  <a:lnTo>
                    <a:pt x="997894" y="308794"/>
                  </a:lnTo>
                  <a:lnTo>
                    <a:pt x="1036376" y="285693"/>
                  </a:lnTo>
                  <a:lnTo>
                    <a:pt x="1075388" y="263399"/>
                  </a:lnTo>
                  <a:lnTo>
                    <a:pt x="1114919" y="241924"/>
                  </a:lnTo>
                  <a:lnTo>
                    <a:pt x="1154957" y="221279"/>
                  </a:lnTo>
                  <a:lnTo>
                    <a:pt x="1195491" y="201476"/>
                  </a:lnTo>
                  <a:lnTo>
                    <a:pt x="1236508" y="182527"/>
                  </a:lnTo>
                  <a:lnTo>
                    <a:pt x="1277999" y="164443"/>
                  </a:lnTo>
                  <a:lnTo>
                    <a:pt x="1319950" y="147235"/>
                  </a:lnTo>
                  <a:lnTo>
                    <a:pt x="1362350" y="130915"/>
                  </a:lnTo>
                  <a:lnTo>
                    <a:pt x="1405188" y="115495"/>
                  </a:lnTo>
                  <a:lnTo>
                    <a:pt x="1448453" y="100986"/>
                  </a:lnTo>
                  <a:lnTo>
                    <a:pt x="1492132" y="87400"/>
                  </a:lnTo>
                  <a:lnTo>
                    <a:pt x="1536214" y="74748"/>
                  </a:lnTo>
                  <a:lnTo>
                    <a:pt x="1580689" y="63042"/>
                  </a:lnTo>
                  <a:lnTo>
                    <a:pt x="1625543" y="52293"/>
                  </a:lnTo>
                  <a:lnTo>
                    <a:pt x="1670766" y="42513"/>
                  </a:lnTo>
                  <a:lnTo>
                    <a:pt x="1716345" y="33714"/>
                  </a:lnTo>
                  <a:lnTo>
                    <a:pt x="1762271" y="25906"/>
                  </a:lnTo>
                  <a:lnTo>
                    <a:pt x="1808530" y="19102"/>
                  </a:lnTo>
                  <a:lnTo>
                    <a:pt x="1855112" y="13313"/>
                  </a:lnTo>
                  <a:lnTo>
                    <a:pt x="1902004" y="8551"/>
                  </a:lnTo>
                  <a:lnTo>
                    <a:pt x="1949196" y="4827"/>
                  </a:lnTo>
                  <a:lnTo>
                    <a:pt x="1996675" y="2153"/>
                  </a:lnTo>
                  <a:lnTo>
                    <a:pt x="2044431" y="540"/>
                  </a:lnTo>
                  <a:lnTo>
                    <a:pt x="2092452" y="0"/>
                  </a:lnTo>
                  <a:lnTo>
                    <a:pt x="2140472" y="540"/>
                  </a:lnTo>
                  <a:lnTo>
                    <a:pt x="2188228" y="2153"/>
                  </a:lnTo>
                  <a:lnTo>
                    <a:pt x="2235707" y="4827"/>
                  </a:lnTo>
                  <a:lnTo>
                    <a:pt x="2282899" y="8551"/>
                  </a:lnTo>
                  <a:lnTo>
                    <a:pt x="2329791" y="13313"/>
                  </a:lnTo>
                  <a:lnTo>
                    <a:pt x="2376373" y="19102"/>
                  </a:lnTo>
                  <a:lnTo>
                    <a:pt x="2422632" y="25906"/>
                  </a:lnTo>
                  <a:lnTo>
                    <a:pt x="2468558" y="33714"/>
                  </a:lnTo>
                  <a:lnTo>
                    <a:pt x="2514137" y="42513"/>
                  </a:lnTo>
                  <a:lnTo>
                    <a:pt x="2559360" y="52293"/>
                  </a:lnTo>
                  <a:lnTo>
                    <a:pt x="2604214" y="63042"/>
                  </a:lnTo>
                  <a:lnTo>
                    <a:pt x="2648689" y="74748"/>
                  </a:lnTo>
                  <a:lnTo>
                    <a:pt x="2692771" y="87400"/>
                  </a:lnTo>
                  <a:lnTo>
                    <a:pt x="2736450" y="100986"/>
                  </a:lnTo>
                  <a:lnTo>
                    <a:pt x="2779715" y="115495"/>
                  </a:lnTo>
                  <a:lnTo>
                    <a:pt x="2822553" y="130915"/>
                  </a:lnTo>
                  <a:lnTo>
                    <a:pt x="2864953" y="147235"/>
                  </a:lnTo>
                  <a:lnTo>
                    <a:pt x="2906904" y="164443"/>
                  </a:lnTo>
                  <a:lnTo>
                    <a:pt x="2948395" y="182527"/>
                  </a:lnTo>
                  <a:lnTo>
                    <a:pt x="2989412" y="201476"/>
                  </a:lnTo>
                  <a:lnTo>
                    <a:pt x="3029946" y="221279"/>
                  </a:lnTo>
                  <a:lnTo>
                    <a:pt x="3069984" y="241924"/>
                  </a:lnTo>
                  <a:lnTo>
                    <a:pt x="3109515" y="263399"/>
                  </a:lnTo>
                  <a:lnTo>
                    <a:pt x="3148527" y="285693"/>
                  </a:lnTo>
                  <a:lnTo>
                    <a:pt x="3187009" y="308794"/>
                  </a:lnTo>
                  <a:lnTo>
                    <a:pt x="3224949" y="332691"/>
                  </a:lnTo>
                  <a:lnTo>
                    <a:pt x="3262337" y="357372"/>
                  </a:lnTo>
                  <a:lnTo>
                    <a:pt x="3299159" y="382826"/>
                  </a:lnTo>
                  <a:lnTo>
                    <a:pt x="3335405" y="409041"/>
                  </a:lnTo>
                  <a:lnTo>
                    <a:pt x="3371063" y="436005"/>
                  </a:lnTo>
                  <a:lnTo>
                    <a:pt x="3406121" y="463708"/>
                  </a:lnTo>
                  <a:lnTo>
                    <a:pt x="3440569" y="492137"/>
                  </a:lnTo>
                  <a:lnTo>
                    <a:pt x="3474393" y="521280"/>
                  </a:lnTo>
                  <a:lnTo>
                    <a:pt x="3507584" y="551127"/>
                  </a:lnTo>
                  <a:lnTo>
                    <a:pt x="3540129" y="581666"/>
                  </a:lnTo>
                  <a:lnTo>
                    <a:pt x="3572017" y="612886"/>
                  </a:lnTo>
                  <a:lnTo>
                    <a:pt x="3603237" y="644774"/>
                  </a:lnTo>
                  <a:lnTo>
                    <a:pt x="3633776" y="677319"/>
                  </a:lnTo>
                  <a:lnTo>
                    <a:pt x="3663623" y="710510"/>
                  </a:lnTo>
                  <a:lnTo>
                    <a:pt x="3692766" y="744334"/>
                  </a:lnTo>
                  <a:lnTo>
                    <a:pt x="3721195" y="778782"/>
                  </a:lnTo>
                  <a:lnTo>
                    <a:pt x="3748898" y="813840"/>
                  </a:lnTo>
                  <a:lnTo>
                    <a:pt x="3775862" y="849498"/>
                  </a:lnTo>
                  <a:lnTo>
                    <a:pt x="3802077" y="885744"/>
                  </a:lnTo>
                  <a:lnTo>
                    <a:pt x="3827531" y="922566"/>
                  </a:lnTo>
                  <a:lnTo>
                    <a:pt x="3852212" y="959954"/>
                  </a:lnTo>
                  <a:lnTo>
                    <a:pt x="3876109" y="997894"/>
                  </a:lnTo>
                  <a:lnTo>
                    <a:pt x="3899210" y="1036376"/>
                  </a:lnTo>
                  <a:lnTo>
                    <a:pt x="3921504" y="1075388"/>
                  </a:lnTo>
                  <a:lnTo>
                    <a:pt x="3942979" y="1114919"/>
                  </a:lnTo>
                  <a:lnTo>
                    <a:pt x="3963624" y="1154957"/>
                  </a:lnTo>
                  <a:lnTo>
                    <a:pt x="3983427" y="1195491"/>
                  </a:lnTo>
                  <a:lnTo>
                    <a:pt x="4002376" y="1236508"/>
                  </a:lnTo>
                  <a:lnTo>
                    <a:pt x="4020460" y="1277999"/>
                  </a:lnTo>
                  <a:lnTo>
                    <a:pt x="4037668" y="1319950"/>
                  </a:lnTo>
                  <a:lnTo>
                    <a:pt x="4053988" y="1362350"/>
                  </a:lnTo>
                  <a:lnTo>
                    <a:pt x="4069408" y="1405188"/>
                  </a:lnTo>
                  <a:lnTo>
                    <a:pt x="4083917" y="1448453"/>
                  </a:lnTo>
                  <a:lnTo>
                    <a:pt x="4097503" y="1492132"/>
                  </a:lnTo>
                  <a:lnTo>
                    <a:pt x="4110155" y="1536214"/>
                  </a:lnTo>
                  <a:lnTo>
                    <a:pt x="4121861" y="1580689"/>
                  </a:lnTo>
                  <a:lnTo>
                    <a:pt x="4132610" y="1625543"/>
                  </a:lnTo>
                  <a:lnTo>
                    <a:pt x="4142390" y="1670766"/>
                  </a:lnTo>
                  <a:lnTo>
                    <a:pt x="4151189" y="1716345"/>
                  </a:lnTo>
                  <a:lnTo>
                    <a:pt x="4158997" y="1762271"/>
                  </a:lnTo>
                  <a:lnTo>
                    <a:pt x="4165801" y="1808530"/>
                  </a:lnTo>
                  <a:lnTo>
                    <a:pt x="4171590" y="1855112"/>
                  </a:lnTo>
                  <a:lnTo>
                    <a:pt x="4176352" y="1902004"/>
                  </a:lnTo>
                  <a:lnTo>
                    <a:pt x="4180076" y="1949196"/>
                  </a:lnTo>
                  <a:lnTo>
                    <a:pt x="4182750" y="1996675"/>
                  </a:lnTo>
                  <a:lnTo>
                    <a:pt x="4184363" y="2044431"/>
                  </a:lnTo>
                  <a:lnTo>
                    <a:pt x="4184904" y="2092452"/>
                  </a:lnTo>
                  <a:lnTo>
                    <a:pt x="4184363" y="2140472"/>
                  </a:lnTo>
                  <a:lnTo>
                    <a:pt x="4182750" y="2188228"/>
                  </a:lnTo>
                  <a:lnTo>
                    <a:pt x="4180076" y="2235707"/>
                  </a:lnTo>
                  <a:lnTo>
                    <a:pt x="4176352" y="2282899"/>
                  </a:lnTo>
                  <a:lnTo>
                    <a:pt x="4171590" y="2329791"/>
                  </a:lnTo>
                  <a:lnTo>
                    <a:pt x="4165801" y="2376373"/>
                  </a:lnTo>
                  <a:lnTo>
                    <a:pt x="4158997" y="2422632"/>
                  </a:lnTo>
                  <a:lnTo>
                    <a:pt x="4151189" y="2468558"/>
                  </a:lnTo>
                  <a:lnTo>
                    <a:pt x="4142390" y="2514137"/>
                  </a:lnTo>
                  <a:lnTo>
                    <a:pt x="4132610" y="2559360"/>
                  </a:lnTo>
                  <a:lnTo>
                    <a:pt x="4121861" y="2604214"/>
                  </a:lnTo>
                  <a:lnTo>
                    <a:pt x="4110155" y="2648689"/>
                  </a:lnTo>
                  <a:lnTo>
                    <a:pt x="4097503" y="2692771"/>
                  </a:lnTo>
                  <a:lnTo>
                    <a:pt x="4083917" y="2736450"/>
                  </a:lnTo>
                  <a:lnTo>
                    <a:pt x="4069408" y="2779715"/>
                  </a:lnTo>
                  <a:lnTo>
                    <a:pt x="4053988" y="2822553"/>
                  </a:lnTo>
                  <a:lnTo>
                    <a:pt x="4037668" y="2864953"/>
                  </a:lnTo>
                  <a:lnTo>
                    <a:pt x="4020460" y="2906904"/>
                  </a:lnTo>
                  <a:lnTo>
                    <a:pt x="4002376" y="2948395"/>
                  </a:lnTo>
                  <a:lnTo>
                    <a:pt x="3983427" y="2989412"/>
                  </a:lnTo>
                  <a:lnTo>
                    <a:pt x="3963624" y="3029946"/>
                  </a:lnTo>
                  <a:lnTo>
                    <a:pt x="3942979" y="3069984"/>
                  </a:lnTo>
                  <a:lnTo>
                    <a:pt x="3921504" y="3109515"/>
                  </a:lnTo>
                  <a:lnTo>
                    <a:pt x="3899210" y="3148527"/>
                  </a:lnTo>
                  <a:lnTo>
                    <a:pt x="3876109" y="3187009"/>
                  </a:lnTo>
                  <a:lnTo>
                    <a:pt x="3852212" y="3224949"/>
                  </a:lnTo>
                  <a:lnTo>
                    <a:pt x="3827531" y="3262337"/>
                  </a:lnTo>
                  <a:lnTo>
                    <a:pt x="3802077" y="3299159"/>
                  </a:lnTo>
                  <a:lnTo>
                    <a:pt x="3775862" y="3335405"/>
                  </a:lnTo>
                  <a:lnTo>
                    <a:pt x="3748898" y="3371063"/>
                  </a:lnTo>
                  <a:lnTo>
                    <a:pt x="3721195" y="3406121"/>
                  </a:lnTo>
                  <a:lnTo>
                    <a:pt x="3692766" y="3440569"/>
                  </a:lnTo>
                  <a:lnTo>
                    <a:pt x="3663623" y="3474393"/>
                  </a:lnTo>
                  <a:lnTo>
                    <a:pt x="3633776" y="3507584"/>
                  </a:lnTo>
                  <a:lnTo>
                    <a:pt x="3603237" y="3540129"/>
                  </a:lnTo>
                  <a:lnTo>
                    <a:pt x="3572017" y="3572017"/>
                  </a:lnTo>
                  <a:lnTo>
                    <a:pt x="3540129" y="3603237"/>
                  </a:lnTo>
                  <a:lnTo>
                    <a:pt x="3507584" y="3633776"/>
                  </a:lnTo>
                  <a:lnTo>
                    <a:pt x="3474393" y="3663623"/>
                  </a:lnTo>
                  <a:lnTo>
                    <a:pt x="3440569" y="3692766"/>
                  </a:lnTo>
                  <a:lnTo>
                    <a:pt x="3406121" y="3721195"/>
                  </a:lnTo>
                  <a:lnTo>
                    <a:pt x="3371063" y="3748898"/>
                  </a:lnTo>
                  <a:lnTo>
                    <a:pt x="3335405" y="3775862"/>
                  </a:lnTo>
                  <a:lnTo>
                    <a:pt x="3299159" y="3802077"/>
                  </a:lnTo>
                  <a:lnTo>
                    <a:pt x="3262337" y="3827531"/>
                  </a:lnTo>
                  <a:lnTo>
                    <a:pt x="3224949" y="3852212"/>
                  </a:lnTo>
                  <a:lnTo>
                    <a:pt x="3187009" y="3876109"/>
                  </a:lnTo>
                  <a:lnTo>
                    <a:pt x="3148527" y="3899210"/>
                  </a:lnTo>
                  <a:lnTo>
                    <a:pt x="3109515" y="3921504"/>
                  </a:lnTo>
                  <a:lnTo>
                    <a:pt x="3069984" y="3942979"/>
                  </a:lnTo>
                  <a:lnTo>
                    <a:pt x="3029946" y="3963624"/>
                  </a:lnTo>
                  <a:lnTo>
                    <a:pt x="2989412" y="3983427"/>
                  </a:lnTo>
                  <a:lnTo>
                    <a:pt x="2948395" y="4002376"/>
                  </a:lnTo>
                  <a:lnTo>
                    <a:pt x="2906904" y="4020460"/>
                  </a:lnTo>
                  <a:lnTo>
                    <a:pt x="2864953" y="4037668"/>
                  </a:lnTo>
                  <a:lnTo>
                    <a:pt x="2822553" y="4053988"/>
                  </a:lnTo>
                  <a:lnTo>
                    <a:pt x="2779715" y="4069408"/>
                  </a:lnTo>
                  <a:lnTo>
                    <a:pt x="2736450" y="4083917"/>
                  </a:lnTo>
                  <a:lnTo>
                    <a:pt x="2692771" y="4097503"/>
                  </a:lnTo>
                  <a:lnTo>
                    <a:pt x="2648689" y="4110155"/>
                  </a:lnTo>
                  <a:lnTo>
                    <a:pt x="2604214" y="4121861"/>
                  </a:lnTo>
                  <a:lnTo>
                    <a:pt x="2559360" y="4132610"/>
                  </a:lnTo>
                  <a:lnTo>
                    <a:pt x="2514137" y="4142390"/>
                  </a:lnTo>
                  <a:lnTo>
                    <a:pt x="2468558" y="4151189"/>
                  </a:lnTo>
                  <a:lnTo>
                    <a:pt x="2422632" y="4158997"/>
                  </a:lnTo>
                  <a:lnTo>
                    <a:pt x="2376373" y="4165801"/>
                  </a:lnTo>
                  <a:lnTo>
                    <a:pt x="2329791" y="4171590"/>
                  </a:lnTo>
                  <a:lnTo>
                    <a:pt x="2282899" y="4176352"/>
                  </a:lnTo>
                  <a:lnTo>
                    <a:pt x="2235707" y="4180076"/>
                  </a:lnTo>
                  <a:lnTo>
                    <a:pt x="2188228" y="4182750"/>
                  </a:lnTo>
                  <a:lnTo>
                    <a:pt x="2140472" y="4184363"/>
                  </a:lnTo>
                  <a:lnTo>
                    <a:pt x="2092452" y="4184904"/>
                  </a:lnTo>
                  <a:lnTo>
                    <a:pt x="2044431" y="4184363"/>
                  </a:lnTo>
                  <a:lnTo>
                    <a:pt x="1996675" y="4182750"/>
                  </a:lnTo>
                  <a:lnTo>
                    <a:pt x="1949196" y="4180076"/>
                  </a:lnTo>
                  <a:lnTo>
                    <a:pt x="1902004" y="4176352"/>
                  </a:lnTo>
                  <a:lnTo>
                    <a:pt x="1855112" y="4171590"/>
                  </a:lnTo>
                  <a:lnTo>
                    <a:pt x="1808530" y="4165801"/>
                  </a:lnTo>
                  <a:lnTo>
                    <a:pt x="1762271" y="4158997"/>
                  </a:lnTo>
                  <a:lnTo>
                    <a:pt x="1716345" y="4151189"/>
                  </a:lnTo>
                  <a:lnTo>
                    <a:pt x="1670766" y="4142390"/>
                  </a:lnTo>
                  <a:lnTo>
                    <a:pt x="1625543" y="4132610"/>
                  </a:lnTo>
                  <a:lnTo>
                    <a:pt x="1580689" y="4121861"/>
                  </a:lnTo>
                  <a:lnTo>
                    <a:pt x="1536214" y="4110155"/>
                  </a:lnTo>
                  <a:lnTo>
                    <a:pt x="1492132" y="4097503"/>
                  </a:lnTo>
                  <a:lnTo>
                    <a:pt x="1448453" y="4083917"/>
                  </a:lnTo>
                  <a:lnTo>
                    <a:pt x="1405188" y="4069408"/>
                  </a:lnTo>
                  <a:lnTo>
                    <a:pt x="1362350" y="4053988"/>
                  </a:lnTo>
                  <a:lnTo>
                    <a:pt x="1319950" y="4037668"/>
                  </a:lnTo>
                  <a:lnTo>
                    <a:pt x="1277999" y="4020460"/>
                  </a:lnTo>
                  <a:lnTo>
                    <a:pt x="1236508" y="4002376"/>
                  </a:lnTo>
                  <a:lnTo>
                    <a:pt x="1195491" y="3983427"/>
                  </a:lnTo>
                  <a:lnTo>
                    <a:pt x="1154957" y="3963624"/>
                  </a:lnTo>
                  <a:lnTo>
                    <a:pt x="1114919" y="3942979"/>
                  </a:lnTo>
                  <a:lnTo>
                    <a:pt x="1075388" y="3921504"/>
                  </a:lnTo>
                  <a:lnTo>
                    <a:pt x="1036376" y="3899210"/>
                  </a:lnTo>
                  <a:lnTo>
                    <a:pt x="997894" y="3876109"/>
                  </a:lnTo>
                  <a:lnTo>
                    <a:pt x="959954" y="3852212"/>
                  </a:lnTo>
                  <a:lnTo>
                    <a:pt x="922566" y="3827531"/>
                  </a:lnTo>
                  <a:lnTo>
                    <a:pt x="885744" y="3802077"/>
                  </a:lnTo>
                  <a:lnTo>
                    <a:pt x="849498" y="3775862"/>
                  </a:lnTo>
                  <a:lnTo>
                    <a:pt x="813840" y="3748898"/>
                  </a:lnTo>
                  <a:lnTo>
                    <a:pt x="778782" y="3721195"/>
                  </a:lnTo>
                  <a:lnTo>
                    <a:pt x="744334" y="3692766"/>
                  </a:lnTo>
                  <a:lnTo>
                    <a:pt x="710510" y="3663623"/>
                  </a:lnTo>
                  <a:lnTo>
                    <a:pt x="677319" y="3633776"/>
                  </a:lnTo>
                  <a:lnTo>
                    <a:pt x="644774" y="3603237"/>
                  </a:lnTo>
                  <a:lnTo>
                    <a:pt x="612886" y="3572017"/>
                  </a:lnTo>
                  <a:lnTo>
                    <a:pt x="581666" y="3540129"/>
                  </a:lnTo>
                  <a:lnTo>
                    <a:pt x="551127" y="3507584"/>
                  </a:lnTo>
                  <a:lnTo>
                    <a:pt x="521280" y="3474393"/>
                  </a:lnTo>
                  <a:lnTo>
                    <a:pt x="492137" y="3440569"/>
                  </a:lnTo>
                  <a:lnTo>
                    <a:pt x="463708" y="3406121"/>
                  </a:lnTo>
                  <a:lnTo>
                    <a:pt x="436005" y="3371063"/>
                  </a:lnTo>
                  <a:lnTo>
                    <a:pt x="409041" y="3335405"/>
                  </a:lnTo>
                  <a:lnTo>
                    <a:pt x="382826" y="3299159"/>
                  </a:lnTo>
                  <a:lnTo>
                    <a:pt x="357372" y="3262337"/>
                  </a:lnTo>
                  <a:lnTo>
                    <a:pt x="332691" y="3224949"/>
                  </a:lnTo>
                  <a:lnTo>
                    <a:pt x="308794" y="3187009"/>
                  </a:lnTo>
                  <a:lnTo>
                    <a:pt x="285693" y="3148527"/>
                  </a:lnTo>
                  <a:lnTo>
                    <a:pt x="263399" y="3109515"/>
                  </a:lnTo>
                  <a:lnTo>
                    <a:pt x="241924" y="3069984"/>
                  </a:lnTo>
                  <a:lnTo>
                    <a:pt x="221279" y="3029946"/>
                  </a:lnTo>
                  <a:lnTo>
                    <a:pt x="201476" y="2989412"/>
                  </a:lnTo>
                  <a:lnTo>
                    <a:pt x="182527" y="2948395"/>
                  </a:lnTo>
                  <a:lnTo>
                    <a:pt x="164443" y="2906904"/>
                  </a:lnTo>
                  <a:lnTo>
                    <a:pt x="147235" y="2864953"/>
                  </a:lnTo>
                  <a:lnTo>
                    <a:pt x="130915" y="2822553"/>
                  </a:lnTo>
                  <a:lnTo>
                    <a:pt x="115495" y="2779715"/>
                  </a:lnTo>
                  <a:lnTo>
                    <a:pt x="100986" y="2736450"/>
                  </a:lnTo>
                  <a:lnTo>
                    <a:pt x="87400" y="2692771"/>
                  </a:lnTo>
                  <a:lnTo>
                    <a:pt x="74748" y="2648689"/>
                  </a:lnTo>
                  <a:lnTo>
                    <a:pt x="63042" y="2604214"/>
                  </a:lnTo>
                  <a:lnTo>
                    <a:pt x="52293" y="2559360"/>
                  </a:lnTo>
                  <a:lnTo>
                    <a:pt x="42513" y="2514137"/>
                  </a:lnTo>
                  <a:lnTo>
                    <a:pt x="33714" y="2468558"/>
                  </a:lnTo>
                  <a:lnTo>
                    <a:pt x="25906" y="2422632"/>
                  </a:lnTo>
                  <a:lnTo>
                    <a:pt x="19102" y="2376373"/>
                  </a:lnTo>
                  <a:lnTo>
                    <a:pt x="13313" y="2329791"/>
                  </a:lnTo>
                  <a:lnTo>
                    <a:pt x="8551" y="2282899"/>
                  </a:lnTo>
                  <a:lnTo>
                    <a:pt x="4827" y="2235707"/>
                  </a:lnTo>
                  <a:lnTo>
                    <a:pt x="2153" y="2188228"/>
                  </a:lnTo>
                  <a:lnTo>
                    <a:pt x="540" y="2140472"/>
                  </a:lnTo>
                  <a:lnTo>
                    <a:pt x="0" y="2092452"/>
                  </a:lnTo>
                  <a:close/>
                </a:path>
              </a:pathLst>
            </a:custGeom>
            <a:ln w="19812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11568" y="3313176"/>
              <a:ext cx="1860803" cy="186232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105900" y="2520696"/>
              <a:ext cx="1057910" cy="1057910"/>
            </a:xfrm>
            <a:custGeom>
              <a:avLst/>
              <a:gdLst/>
              <a:ahLst/>
              <a:cxnLst/>
              <a:rect l="l" t="t" r="r" b="b"/>
              <a:pathLst>
                <a:path w="1057909" h="1057910">
                  <a:moveTo>
                    <a:pt x="528827" y="0"/>
                  </a:moveTo>
                  <a:lnTo>
                    <a:pt x="480688" y="2160"/>
                  </a:lnTo>
                  <a:lnTo>
                    <a:pt x="433760" y="8518"/>
                  </a:lnTo>
                  <a:lnTo>
                    <a:pt x="388231" y="18887"/>
                  </a:lnTo>
                  <a:lnTo>
                    <a:pt x="344288" y="33080"/>
                  </a:lnTo>
                  <a:lnTo>
                    <a:pt x="302116" y="50911"/>
                  </a:lnTo>
                  <a:lnTo>
                    <a:pt x="261902" y="72192"/>
                  </a:lnTo>
                  <a:lnTo>
                    <a:pt x="223833" y="96738"/>
                  </a:lnTo>
                  <a:lnTo>
                    <a:pt x="188095" y="124361"/>
                  </a:lnTo>
                  <a:lnTo>
                    <a:pt x="154876" y="154876"/>
                  </a:lnTo>
                  <a:lnTo>
                    <a:pt x="124361" y="188095"/>
                  </a:lnTo>
                  <a:lnTo>
                    <a:pt x="96738" y="223833"/>
                  </a:lnTo>
                  <a:lnTo>
                    <a:pt x="72192" y="261902"/>
                  </a:lnTo>
                  <a:lnTo>
                    <a:pt x="50911" y="302116"/>
                  </a:lnTo>
                  <a:lnTo>
                    <a:pt x="33080" y="344288"/>
                  </a:lnTo>
                  <a:lnTo>
                    <a:pt x="18887" y="388231"/>
                  </a:lnTo>
                  <a:lnTo>
                    <a:pt x="8518" y="433760"/>
                  </a:lnTo>
                  <a:lnTo>
                    <a:pt x="2160" y="480688"/>
                  </a:lnTo>
                  <a:lnTo>
                    <a:pt x="0" y="528827"/>
                  </a:lnTo>
                  <a:lnTo>
                    <a:pt x="2160" y="576967"/>
                  </a:lnTo>
                  <a:lnTo>
                    <a:pt x="8518" y="623895"/>
                  </a:lnTo>
                  <a:lnTo>
                    <a:pt x="18887" y="669424"/>
                  </a:lnTo>
                  <a:lnTo>
                    <a:pt x="33080" y="713367"/>
                  </a:lnTo>
                  <a:lnTo>
                    <a:pt x="50911" y="755539"/>
                  </a:lnTo>
                  <a:lnTo>
                    <a:pt x="72192" y="795753"/>
                  </a:lnTo>
                  <a:lnTo>
                    <a:pt x="96738" y="833822"/>
                  </a:lnTo>
                  <a:lnTo>
                    <a:pt x="124361" y="869560"/>
                  </a:lnTo>
                  <a:lnTo>
                    <a:pt x="154876" y="902779"/>
                  </a:lnTo>
                  <a:lnTo>
                    <a:pt x="188095" y="933294"/>
                  </a:lnTo>
                  <a:lnTo>
                    <a:pt x="223833" y="960917"/>
                  </a:lnTo>
                  <a:lnTo>
                    <a:pt x="261902" y="985463"/>
                  </a:lnTo>
                  <a:lnTo>
                    <a:pt x="302116" y="1006744"/>
                  </a:lnTo>
                  <a:lnTo>
                    <a:pt x="344288" y="1024575"/>
                  </a:lnTo>
                  <a:lnTo>
                    <a:pt x="388231" y="1038768"/>
                  </a:lnTo>
                  <a:lnTo>
                    <a:pt x="433760" y="1049137"/>
                  </a:lnTo>
                  <a:lnTo>
                    <a:pt x="480688" y="1055495"/>
                  </a:lnTo>
                  <a:lnTo>
                    <a:pt x="528827" y="1057655"/>
                  </a:lnTo>
                  <a:lnTo>
                    <a:pt x="576967" y="1055495"/>
                  </a:lnTo>
                  <a:lnTo>
                    <a:pt x="623895" y="1049137"/>
                  </a:lnTo>
                  <a:lnTo>
                    <a:pt x="669424" y="1038768"/>
                  </a:lnTo>
                  <a:lnTo>
                    <a:pt x="713367" y="1024575"/>
                  </a:lnTo>
                  <a:lnTo>
                    <a:pt x="755539" y="1006744"/>
                  </a:lnTo>
                  <a:lnTo>
                    <a:pt x="795753" y="985463"/>
                  </a:lnTo>
                  <a:lnTo>
                    <a:pt x="833822" y="960917"/>
                  </a:lnTo>
                  <a:lnTo>
                    <a:pt x="869560" y="933294"/>
                  </a:lnTo>
                  <a:lnTo>
                    <a:pt x="902779" y="902779"/>
                  </a:lnTo>
                  <a:lnTo>
                    <a:pt x="933294" y="869560"/>
                  </a:lnTo>
                  <a:lnTo>
                    <a:pt x="960917" y="833822"/>
                  </a:lnTo>
                  <a:lnTo>
                    <a:pt x="985463" y="795753"/>
                  </a:lnTo>
                  <a:lnTo>
                    <a:pt x="1006744" y="755539"/>
                  </a:lnTo>
                  <a:lnTo>
                    <a:pt x="1024575" y="713367"/>
                  </a:lnTo>
                  <a:lnTo>
                    <a:pt x="1038768" y="669424"/>
                  </a:lnTo>
                  <a:lnTo>
                    <a:pt x="1049137" y="623895"/>
                  </a:lnTo>
                  <a:lnTo>
                    <a:pt x="1055495" y="576967"/>
                  </a:lnTo>
                  <a:lnTo>
                    <a:pt x="1057655" y="528827"/>
                  </a:lnTo>
                  <a:lnTo>
                    <a:pt x="1055495" y="480688"/>
                  </a:lnTo>
                  <a:lnTo>
                    <a:pt x="1049137" y="433760"/>
                  </a:lnTo>
                  <a:lnTo>
                    <a:pt x="1038768" y="388231"/>
                  </a:lnTo>
                  <a:lnTo>
                    <a:pt x="1024575" y="344288"/>
                  </a:lnTo>
                  <a:lnTo>
                    <a:pt x="1006744" y="302116"/>
                  </a:lnTo>
                  <a:lnTo>
                    <a:pt x="985463" y="261902"/>
                  </a:lnTo>
                  <a:lnTo>
                    <a:pt x="960917" y="223833"/>
                  </a:lnTo>
                  <a:lnTo>
                    <a:pt x="933294" y="188095"/>
                  </a:lnTo>
                  <a:lnTo>
                    <a:pt x="902779" y="154876"/>
                  </a:lnTo>
                  <a:lnTo>
                    <a:pt x="869560" y="124361"/>
                  </a:lnTo>
                  <a:lnTo>
                    <a:pt x="833822" y="96738"/>
                  </a:lnTo>
                  <a:lnTo>
                    <a:pt x="795753" y="72192"/>
                  </a:lnTo>
                  <a:lnTo>
                    <a:pt x="755539" y="50911"/>
                  </a:lnTo>
                  <a:lnTo>
                    <a:pt x="713367" y="33080"/>
                  </a:lnTo>
                  <a:lnTo>
                    <a:pt x="669424" y="18887"/>
                  </a:lnTo>
                  <a:lnTo>
                    <a:pt x="623895" y="8518"/>
                  </a:lnTo>
                  <a:lnTo>
                    <a:pt x="576967" y="2160"/>
                  </a:lnTo>
                  <a:lnTo>
                    <a:pt x="528827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158222" y="2641854"/>
              <a:ext cx="3013075" cy="1021080"/>
            </a:xfrm>
            <a:custGeom>
              <a:avLst/>
              <a:gdLst/>
              <a:ahLst/>
              <a:cxnLst/>
              <a:rect l="l" t="t" r="r" b="b"/>
              <a:pathLst>
                <a:path w="3013075" h="1021079">
                  <a:moveTo>
                    <a:pt x="0" y="170180"/>
                  </a:moveTo>
                  <a:lnTo>
                    <a:pt x="6079" y="124942"/>
                  </a:lnTo>
                  <a:lnTo>
                    <a:pt x="23236" y="84290"/>
                  </a:lnTo>
                  <a:lnTo>
                    <a:pt x="49847" y="49847"/>
                  </a:lnTo>
                  <a:lnTo>
                    <a:pt x="84290" y="23236"/>
                  </a:lnTo>
                  <a:lnTo>
                    <a:pt x="124942" y="6079"/>
                  </a:lnTo>
                  <a:lnTo>
                    <a:pt x="170179" y="0"/>
                  </a:lnTo>
                  <a:lnTo>
                    <a:pt x="2842768" y="0"/>
                  </a:lnTo>
                  <a:lnTo>
                    <a:pt x="2888005" y="6079"/>
                  </a:lnTo>
                  <a:lnTo>
                    <a:pt x="2928657" y="23236"/>
                  </a:lnTo>
                  <a:lnTo>
                    <a:pt x="2963100" y="49847"/>
                  </a:lnTo>
                  <a:lnTo>
                    <a:pt x="2989711" y="84290"/>
                  </a:lnTo>
                  <a:lnTo>
                    <a:pt x="3006868" y="124942"/>
                  </a:lnTo>
                  <a:lnTo>
                    <a:pt x="3012947" y="170180"/>
                  </a:lnTo>
                  <a:lnTo>
                    <a:pt x="3012947" y="850900"/>
                  </a:lnTo>
                  <a:lnTo>
                    <a:pt x="3006868" y="896137"/>
                  </a:lnTo>
                  <a:lnTo>
                    <a:pt x="2989711" y="936789"/>
                  </a:lnTo>
                  <a:lnTo>
                    <a:pt x="2963100" y="971232"/>
                  </a:lnTo>
                  <a:lnTo>
                    <a:pt x="2928657" y="997843"/>
                  </a:lnTo>
                  <a:lnTo>
                    <a:pt x="2888005" y="1015000"/>
                  </a:lnTo>
                  <a:lnTo>
                    <a:pt x="2842768" y="1021080"/>
                  </a:lnTo>
                  <a:lnTo>
                    <a:pt x="170179" y="1021080"/>
                  </a:lnTo>
                  <a:lnTo>
                    <a:pt x="124942" y="1015000"/>
                  </a:lnTo>
                  <a:lnTo>
                    <a:pt x="84290" y="997843"/>
                  </a:lnTo>
                  <a:lnTo>
                    <a:pt x="49847" y="971232"/>
                  </a:lnTo>
                  <a:lnTo>
                    <a:pt x="23236" y="936789"/>
                  </a:lnTo>
                  <a:lnTo>
                    <a:pt x="6079" y="896137"/>
                  </a:lnTo>
                  <a:lnTo>
                    <a:pt x="0" y="850900"/>
                  </a:lnTo>
                  <a:lnTo>
                    <a:pt x="0" y="170180"/>
                  </a:lnTo>
                  <a:close/>
                </a:path>
              </a:pathLst>
            </a:custGeom>
            <a:ln w="25908">
              <a:solidFill>
                <a:srgbClr val="E3B3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351769" y="2788666"/>
            <a:ext cx="2628265" cy="66357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387350" marR="5080" indent="-375285">
              <a:lnSpc>
                <a:spcPts val="2390"/>
              </a:lnSpc>
              <a:spcBef>
                <a:spcPts val="380"/>
              </a:spcBef>
            </a:pP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Committing</a:t>
            </a:r>
            <a:r>
              <a:rPr sz="2200" spc="-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funding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resources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428228" y="2434208"/>
            <a:ext cx="4819015" cy="4222115"/>
            <a:chOff x="8428228" y="2434208"/>
            <a:chExt cx="4819015" cy="4222115"/>
          </a:xfrm>
        </p:grpSpPr>
        <p:sp>
          <p:nvSpPr>
            <p:cNvPr id="11" name="object 11"/>
            <p:cNvSpPr/>
            <p:nvPr/>
          </p:nvSpPr>
          <p:spPr>
            <a:xfrm>
              <a:off x="8466328" y="2472308"/>
              <a:ext cx="1783080" cy="1656714"/>
            </a:xfrm>
            <a:custGeom>
              <a:avLst/>
              <a:gdLst/>
              <a:ahLst/>
              <a:cxnLst/>
              <a:rect l="l" t="t" r="r" b="b"/>
              <a:pathLst>
                <a:path w="1783079" h="1656714">
                  <a:moveTo>
                    <a:pt x="0" y="0"/>
                  </a:moveTo>
                  <a:lnTo>
                    <a:pt x="49119" y="6915"/>
                  </a:lnTo>
                  <a:lnTo>
                    <a:pt x="97872" y="14951"/>
                  </a:lnTo>
                  <a:lnTo>
                    <a:pt x="146247" y="24097"/>
                  </a:lnTo>
                  <a:lnTo>
                    <a:pt x="194227" y="34338"/>
                  </a:lnTo>
                  <a:lnTo>
                    <a:pt x="241801" y="45662"/>
                  </a:lnTo>
                  <a:lnTo>
                    <a:pt x="288953" y="58056"/>
                  </a:lnTo>
                  <a:lnTo>
                    <a:pt x="335670" y="71506"/>
                  </a:lnTo>
                  <a:lnTo>
                    <a:pt x="381938" y="86000"/>
                  </a:lnTo>
                  <a:lnTo>
                    <a:pt x="427742" y="101525"/>
                  </a:lnTo>
                  <a:lnTo>
                    <a:pt x="473069" y="118068"/>
                  </a:lnTo>
                  <a:lnTo>
                    <a:pt x="517905" y="135616"/>
                  </a:lnTo>
                  <a:lnTo>
                    <a:pt x="562236" y="154156"/>
                  </a:lnTo>
                  <a:lnTo>
                    <a:pt x="606048" y="173674"/>
                  </a:lnTo>
                  <a:lnTo>
                    <a:pt x="649326" y="194158"/>
                  </a:lnTo>
                  <a:lnTo>
                    <a:pt x="692058" y="215596"/>
                  </a:lnTo>
                  <a:lnTo>
                    <a:pt x="734228" y="237973"/>
                  </a:lnTo>
                  <a:lnTo>
                    <a:pt x="775824" y="261277"/>
                  </a:lnTo>
                  <a:lnTo>
                    <a:pt x="816831" y="285495"/>
                  </a:lnTo>
                  <a:lnTo>
                    <a:pt x="857234" y="310615"/>
                  </a:lnTo>
                  <a:lnTo>
                    <a:pt x="897021" y="336622"/>
                  </a:lnTo>
                  <a:lnTo>
                    <a:pt x="936177" y="363504"/>
                  </a:lnTo>
                  <a:lnTo>
                    <a:pt x="974688" y="391249"/>
                  </a:lnTo>
                  <a:lnTo>
                    <a:pt x="1012540" y="419842"/>
                  </a:lnTo>
                  <a:lnTo>
                    <a:pt x="1049719" y="449272"/>
                  </a:lnTo>
                  <a:lnTo>
                    <a:pt x="1086212" y="479525"/>
                  </a:lnTo>
                  <a:lnTo>
                    <a:pt x="1122004" y="510588"/>
                  </a:lnTo>
                  <a:lnTo>
                    <a:pt x="1157081" y="542448"/>
                  </a:lnTo>
                  <a:lnTo>
                    <a:pt x="1191429" y="575093"/>
                  </a:lnTo>
                  <a:lnTo>
                    <a:pt x="1225035" y="608508"/>
                  </a:lnTo>
                  <a:lnTo>
                    <a:pt x="1257884" y="642682"/>
                  </a:lnTo>
                  <a:lnTo>
                    <a:pt x="1289963" y="677601"/>
                  </a:lnTo>
                  <a:lnTo>
                    <a:pt x="1321257" y="713253"/>
                  </a:lnTo>
                  <a:lnTo>
                    <a:pt x="1351752" y="749624"/>
                  </a:lnTo>
                  <a:lnTo>
                    <a:pt x="1381435" y="786701"/>
                  </a:lnTo>
                  <a:lnTo>
                    <a:pt x="1410291" y="824471"/>
                  </a:lnTo>
                  <a:lnTo>
                    <a:pt x="1438307" y="862922"/>
                  </a:lnTo>
                  <a:lnTo>
                    <a:pt x="1465469" y="902040"/>
                  </a:lnTo>
                  <a:lnTo>
                    <a:pt x="1491762" y="941813"/>
                  </a:lnTo>
                  <a:lnTo>
                    <a:pt x="1517173" y="982227"/>
                  </a:lnTo>
                  <a:lnTo>
                    <a:pt x="1541688" y="1023270"/>
                  </a:lnTo>
                  <a:lnTo>
                    <a:pt x="1565292" y="1064928"/>
                  </a:lnTo>
                  <a:lnTo>
                    <a:pt x="1587972" y="1107189"/>
                  </a:lnTo>
                  <a:lnTo>
                    <a:pt x="1609713" y="1150039"/>
                  </a:lnTo>
                  <a:lnTo>
                    <a:pt x="1630503" y="1193465"/>
                  </a:lnTo>
                  <a:lnTo>
                    <a:pt x="1650326" y="1237456"/>
                  </a:lnTo>
                  <a:lnTo>
                    <a:pt x="1669169" y="1281997"/>
                  </a:lnTo>
                  <a:lnTo>
                    <a:pt x="1687018" y="1327075"/>
                  </a:lnTo>
                  <a:lnTo>
                    <a:pt x="1703859" y="1372678"/>
                  </a:lnTo>
                  <a:lnTo>
                    <a:pt x="1719678" y="1418793"/>
                  </a:lnTo>
                  <a:lnTo>
                    <a:pt x="1734461" y="1465406"/>
                  </a:lnTo>
                  <a:lnTo>
                    <a:pt x="1748194" y="1512506"/>
                  </a:lnTo>
                  <a:lnTo>
                    <a:pt x="1760863" y="1560077"/>
                  </a:lnTo>
                  <a:lnTo>
                    <a:pt x="1772454" y="1608109"/>
                  </a:lnTo>
                  <a:lnTo>
                    <a:pt x="1782952" y="1656588"/>
                  </a:lnTo>
                </a:path>
              </a:pathLst>
            </a:custGeom>
            <a:ln w="76200">
              <a:solidFill>
                <a:srgbClr val="E3B3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505571" y="4782819"/>
              <a:ext cx="1773555" cy="1835785"/>
            </a:xfrm>
            <a:custGeom>
              <a:avLst/>
              <a:gdLst/>
              <a:ahLst/>
              <a:cxnLst/>
              <a:rect l="l" t="t" r="r" b="b"/>
              <a:pathLst>
                <a:path w="1773554" h="1835784">
                  <a:moveTo>
                    <a:pt x="1773047" y="0"/>
                  </a:moveTo>
                  <a:lnTo>
                    <a:pt x="1766990" y="48609"/>
                  </a:lnTo>
                  <a:lnTo>
                    <a:pt x="1759837" y="96868"/>
                  </a:lnTo>
                  <a:lnTo>
                    <a:pt x="1751601" y="144761"/>
                  </a:lnTo>
                  <a:lnTo>
                    <a:pt x="1742295" y="192277"/>
                  </a:lnTo>
                  <a:lnTo>
                    <a:pt x="1731931" y="239403"/>
                  </a:lnTo>
                  <a:lnTo>
                    <a:pt x="1720522" y="286125"/>
                  </a:lnTo>
                  <a:lnTo>
                    <a:pt x="1708080" y="332430"/>
                  </a:lnTo>
                  <a:lnTo>
                    <a:pt x="1694618" y="378305"/>
                  </a:lnTo>
                  <a:lnTo>
                    <a:pt x="1680149" y="423737"/>
                  </a:lnTo>
                  <a:lnTo>
                    <a:pt x="1664685" y="468713"/>
                  </a:lnTo>
                  <a:lnTo>
                    <a:pt x="1648239" y="513221"/>
                  </a:lnTo>
                  <a:lnTo>
                    <a:pt x="1630824" y="557246"/>
                  </a:lnTo>
                  <a:lnTo>
                    <a:pt x="1612451" y="600776"/>
                  </a:lnTo>
                  <a:lnTo>
                    <a:pt x="1593134" y="643798"/>
                  </a:lnTo>
                  <a:lnTo>
                    <a:pt x="1572886" y="686299"/>
                  </a:lnTo>
                  <a:lnTo>
                    <a:pt x="1551719" y="728265"/>
                  </a:lnTo>
                  <a:lnTo>
                    <a:pt x="1529645" y="769684"/>
                  </a:lnTo>
                  <a:lnTo>
                    <a:pt x="1506678" y="810543"/>
                  </a:lnTo>
                  <a:lnTo>
                    <a:pt x="1482829" y="850828"/>
                  </a:lnTo>
                  <a:lnTo>
                    <a:pt x="1458112" y="890526"/>
                  </a:lnTo>
                  <a:lnTo>
                    <a:pt x="1432539" y="929625"/>
                  </a:lnTo>
                  <a:lnTo>
                    <a:pt x="1406123" y="968111"/>
                  </a:lnTo>
                  <a:lnTo>
                    <a:pt x="1378876" y="1005972"/>
                  </a:lnTo>
                  <a:lnTo>
                    <a:pt x="1350811" y="1043193"/>
                  </a:lnTo>
                  <a:lnTo>
                    <a:pt x="1321940" y="1079763"/>
                  </a:lnTo>
                  <a:lnTo>
                    <a:pt x="1292277" y="1115668"/>
                  </a:lnTo>
                  <a:lnTo>
                    <a:pt x="1261834" y="1150895"/>
                  </a:lnTo>
                  <a:lnTo>
                    <a:pt x="1230623" y="1185431"/>
                  </a:lnTo>
                  <a:lnTo>
                    <a:pt x="1198657" y="1219263"/>
                  </a:lnTo>
                  <a:lnTo>
                    <a:pt x="1165949" y="1252378"/>
                  </a:lnTo>
                  <a:lnTo>
                    <a:pt x="1132511" y="1284762"/>
                  </a:lnTo>
                  <a:lnTo>
                    <a:pt x="1098357" y="1316403"/>
                  </a:lnTo>
                  <a:lnTo>
                    <a:pt x="1063497" y="1347288"/>
                  </a:lnTo>
                  <a:lnTo>
                    <a:pt x="1027946" y="1377404"/>
                  </a:lnTo>
                  <a:lnTo>
                    <a:pt x="991716" y="1406737"/>
                  </a:lnTo>
                  <a:lnTo>
                    <a:pt x="954820" y="1435274"/>
                  </a:lnTo>
                  <a:lnTo>
                    <a:pt x="917269" y="1463003"/>
                  </a:lnTo>
                  <a:lnTo>
                    <a:pt x="879077" y="1489911"/>
                  </a:lnTo>
                  <a:lnTo>
                    <a:pt x="840256" y="1515983"/>
                  </a:lnTo>
                  <a:lnTo>
                    <a:pt x="800819" y="1541208"/>
                  </a:lnTo>
                  <a:lnTo>
                    <a:pt x="760779" y="1565572"/>
                  </a:lnTo>
                  <a:lnTo>
                    <a:pt x="720148" y="1589063"/>
                  </a:lnTo>
                  <a:lnTo>
                    <a:pt x="678939" y="1611666"/>
                  </a:lnTo>
                  <a:lnTo>
                    <a:pt x="637164" y="1633369"/>
                  </a:lnTo>
                  <a:lnTo>
                    <a:pt x="594836" y="1654159"/>
                  </a:lnTo>
                  <a:lnTo>
                    <a:pt x="551968" y="1674024"/>
                  </a:lnTo>
                  <a:lnTo>
                    <a:pt x="508572" y="1692949"/>
                  </a:lnTo>
                  <a:lnTo>
                    <a:pt x="464662" y="1710921"/>
                  </a:lnTo>
                  <a:lnTo>
                    <a:pt x="420248" y="1727929"/>
                  </a:lnTo>
                  <a:lnTo>
                    <a:pt x="375345" y="1743958"/>
                  </a:lnTo>
                  <a:lnTo>
                    <a:pt x="329965" y="1758996"/>
                  </a:lnTo>
                  <a:lnTo>
                    <a:pt x="284119" y="1773029"/>
                  </a:lnTo>
                  <a:lnTo>
                    <a:pt x="237822" y="1786045"/>
                  </a:lnTo>
                  <a:lnTo>
                    <a:pt x="191086" y="1798030"/>
                  </a:lnTo>
                  <a:lnTo>
                    <a:pt x="143923" y="1808971"/>
                  </a:lnTo>
                  <a:lnTo>
                    <a:pt x="96346" y="1818856"/>
                  </a:lnTo>
                  <a:lnTo>
                    <a:pt x="48367" y="1827671"/>
                  </a:lnTo>
                  <a:lnTo>
                    <a:pt x="0" y="1835403"/>
                  </a:lnTo>
                </a:path>
              </a:pathLst>
            </a:custGeom>
            <a:ln w="762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191750" y="5578601"/>
              <a:ext cx="3042285" cy="1021080"/>
            </a:xfrm>
            <a:custGeom>
              <a:avLst/>
              <a:gdLst/>
              <a:ahLst/>
              <a:cxnLst/>
              <a:rect l="l" t="t" r="r" b="b"/>
              <a:pathLst>
                <a:path w="3042284" h="1021079">
                  <a:moveTo>
                    <a:pt x="0" y="170180"/>
                  </a:moveTo>
                  <a:lnTo>
                    <a:pt x="6079" y="124942"/>
                  </a:lnTo>
                  <a:lnTo>
                    <a:pt x="23236" y="84290"/>
                  </a:lnTo>
                  <a:lnTo>
                    <a:pt x="49847" y="49847"/>
                  </a:lnTo>
                  <a:lnTo>
                    <a:pt x="84290" y="23236"/>
                  </a:lnTo>
                  <a:lnTo>
                    <a:pt x="124942" y="6079"/>
                  </a:lnTo>
                  <a:lnTo>
                    <a:pt x="170179" y="0"/>
                  </a:lnTo>
                  <a:lnTo>
                    <a:pt x="2871723" y="0"/>
                  </a:lnTo>
                  <a:lnTo>
                    <a:pt x="2916961" y="6079"/>
                  </a:lnTo>
                  <a:lnTo>
                    <a:pt x="2957613" y="23236"/>
                  </a:lnTo>
                  <a:lnTo>
                    <a:pt x="2992056" y="49847"/>
                  </a:lnTo>
                  <a:lnTo>
                    <a:pt x="3018667" y="84290"/>
                  </a:lnTo>
                  <a:lnTo>
                    <a:pt x="3035824" y="124942"/>
                  </a:lnTo>
                  <a:lnTo>
                    <a:pt x="3041904" y="170180"/>
                  </a:lnTo>
                  <a:lnTo>
                    <a:pt x="3041904" y="850900"/>
                  </a:lnTo>
                  <a:lnTo>
                    <a:pt x="3035824" y="896137"/>
                  </a:lnTo>
                  <a:lnTo>
                    <a:pt x="3018667" y="936789"/>
                  </a:lnTo>
                  <a:lnTo>
                    <a:pt x="2992056" y="971232"/>
                  </a:lnTo>
                  <a:lnTo>
                    <a:pt x="2957613" y="997843"/>
                  </a:lnTo>
                  <a:lnTo>
                    <a:pt x="2916961" y="1015000"/>
                  </a:lnTo>
                  <a:lnTo>
                    <a:pt x="2871723" y="1021080"/>
                  </a:lnTo>
                  <a:lnTo>
                    <a:pt x="170179" y="1021080"/>
                  </a:lnTo>
                  <a:lnTo>
                    <a:pt x="124942" y="1015000"/>
                  </a:lnTo>
                  <a:lnTo>
                    <a:pt x="84290" y="997843"/>
                  </a:lnTo>
                  <a:lnTo>
                    <a:pt x="49847" y="971232"/>
                  </a:lnTo>
                  <a:lnTo>
                    <a:pt x="23236" y="936789"/>
                  </a:lnTo>
                  <a:lnTo>
                    <a:pt x="6079" y="896137"/>
                  </a:lnTo>
                  <a:lnTo>
                    <a:pt x="0" y="850900"/>
                  </a:lnTo>
                  <a:lnTo>
                    <a:pt x="0" y="170180"/>
                  </a:lnTo>
                  <a:close/>
                </a:path>
              </a:pathLst>
            </a:custGeom>
            <a:ln w="25908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331577" y="5726048"/>
            <a:ext cx="2762885" cy="66357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 indent="420370">
              <a:lnSpc>
                <a:spcPts val="2390"/>
              </a:lnSpc>
              <a:spcBef>
                <a:spcPts val="380"/>
              </a:spcBef>
            </a:pP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Identifying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key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performance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metrics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057080" y="4804409"/>
            <a:ext cx="7117080" cy="1843405"/>
            <a:chOff x="3057080" y="4804409"/>
            <a:chExt cx="7117080" cy="1843405"/>
          </a:xfrm>
        </p:grpSpPr>
        <p:sp>
          <p:nvSpPr>
            <p:cNvPr id="16" name="object 16"/>
            <p:cNvSpPr/>
            <p:nvPr/>
          </p:nvSpPr>
          <p:spPr>
            <a:xfrm>
              <a:off x="9116554" y="5505259"/>
              <a:ext cx="1057275" cy="1057275"/>
            </a:xfrm>
            <a:custGeom>
              <a:avLst/>
              <a:gdLst/>
              <a:ahLst/>
              <a:cxnLst/>
              <a:rect l="l" t="t" r="r" b="b"/>
              <a:pathLst>
                <a:path w="1057275" h="1057275">
                  <a:moveTo>
                    <a:pt x="518203" y="0"/>
                  </a:moveTo>
                  <a:lnTo>
                    <a:pt x="472829" y="2881"/>
                  </a:lnTo>
                  <a:lnTo>
                    <a:pt x="428068" y="9616"/>
                  </a:lnTo>
                  <a:lnTo>
                    <a:pt x="384167" y="20111"/>
                  </a:lnTo>
                  <a:lnTo>
                    <a:pt x="341373" y="34274"/>
                  </a:lnTo>
                  <a:lnTo>
                    <a:pt x="299932" y="52010"/>
                  </a:lnTo>
                  <a:lnTo>
                    <a:pt x="260091" y="73226"/>
                  </a:lnTo>
                  <a:lnTo>
                    <a:pt x="222098" y="97830"/>
                  </a:lnTo>
                  <a:lnTo>
                    <a:pt x="186198" y="125726"/>
                  </a:lnTo>
                  <a:lnTo>
                    <a:pt x="152640" y="156823"/>
                  </a:lnTo>
                  <a:lnTo>
                    <a:pt x="121669" y="191026"/>
                  </a:lnTo>
                  <a:lnTo>
                    <a:pt x="93532" y="228242"/>
                  </a:lnTo>
                  <a:lnTo>
                    <a:pt x="68476" y="268378"/>
                  </a:lnTo>
                  <a:lnTo>
                    <a:pt x="46749" y="311340"/>
                  </a:lnTo>
                  <a:lnTo>
                    <a:pt x="28939" y="356097"/>
                  </a:lnTo>
                  <a:lnTo>
                    <a:pt x="15453" y="401473"/>
                  </a:lnTo>
                  <a:lnTo>
                    <a:pt x="6196" y="447221"/>
                  </a:lnTo>
                  <a:lnTo>
                    <a:pt x="1076" y="493094"/>
                  </a:lnTo>
                  <a:lnTo>
                    <a:pt x="0" y="538846"/>
                  </a:lnTo>
                  <a:lnTo>
                    <a:pt x="2872" y="584230"/>
                  </a:lnTo>
                  <a:lnTo>
                    <a:pt x="9602" y="629000"/>
                  </a:lnTo>
                  <a:lnTo>
                    <a:pt x="20094" y="672908"/>
                  </a:lnTo>
                  <a:lnTo>
                    <a:pt x="34255" y="715708"/>
                  </a:lnTo>
                  <a:lnTo>
                    <a:pt x="51992" y="757154"/>
                  </a:lnTo>
                  <a:lnTo>
                    <a:pt x="73212" y="796998"/>
                  </a:lnTo>
                  <a:lnTo>
                    <a:pt x="97821" y="834994"/>
                  </a:lnTo>
                  <a:lnTo>
                    <a:pt x="125726" y="870895"/>
                  </a:lnTo>
                  <a:lnTo>
                    <a:pt x="156833" y="904456"/>
                  </a:lnTo>
                  <a:lnTo>
                    <a:pt x="191049" y="935428"/>
                  </a:lnTo>
                  <a:lnTo>
                    <a:pt x="228281" y="963565"/>
                  </a:lnTo>
                  <a:lnTo>
                    <a:pt x="268434" y="988620"/>
                  </a:lnTo>
                  <a:lnTo>
                    <a:pt x="311417" y="1010348"/>
                  </a:lnTo>
                  <a:lnTo>
                    <a:pt x="356153" y="1028138"/>
                  </a:lnTo>
                  <a:lnTo>
                    <a:pt x="401511" y="1041606"/>
                  </a:lnTo>
                  <a:lnTo>
                    <a:pt x="447244" y="1050848"/>
                  </a:lnTo>
                  <a:lnTo>
                    <a:pt x="493103" y="1055955"/>
                  </a:lnTo>
                  <a:lnTo>
                    <a:pt x="538843" y="1057021"/>
                  </a:lnTo>
                  <a:lnTo>
                    <a:pt x="584217" y="1054140"/>
                  </a:lnTo>
                  <a:lnTo>
                    <a:pt x="628978" y="1047405"/>
                  </a:lnTo>
                  <a:lnTo>
                    <a:pt x="672879" y="1036909"/>
                  </a:lnTo>
                  <a:lnTo>
                    <a:pt x="715673" y="1022746"/>
                  </a:lnTo>
                  <a:lnTo>
                    <a:pt x="757114" y="1005010"/>
                  </a:lnTo>
                  <a:lnTo>
                    <a:pt x="796955" y="983794"/>
                  </a:lnTo>
                  <a:lnTo>
                    <a:pt x="834948" y="959191"/>
                  </a:lnTo>
                  <a:lnTo>
                    <a:pt x="870848" y="931294"/>
                  </a:lnTo>
                  <a:lnTo>
                    <a:pt x="904406" y="900197"/>
                  </a:lnTo>
                  <a:lnTo>
                    <a:pt x="935378" y="865994"/>
                  </a:lnTo>
                  <a:lnTo>
                    <a:pt x="963514" y="828778"/>
                  </a:lnTo>
                  <a:lnTo>
                    <a:pt x="988570" y="788642"/>
                  </a:lnTo>
                  <a:lnTo>
                    <a:pt x="1010298" y="745680"/>
                  </a:lnTo>
                  <a:lnTo>
                    <a:pt x="1028106" y="700942"/>
                  </a:lnTo>
                  <a:lnTo>
                    <a:pt x="1041589" y="655581"/>
                  </a:lnTo>
                  <a:lnTo>
                    <a:pt x="1050841" y="609844"/>
                  </a:lnTo>
                  <a:lnTo>
                    <a:pt x="1055955" y="563977"/>
                  </a:lnTo>
                  <a:lnTo>
                    <a:pt x="1057025" y="518229"/>
                  </a:lnTo>
                  <a:lnTo>
                    <a:pt x="1054145" y="472846"/>
                  </a:lnTo>
                  <a:lnTo>
                    <a:pt x="1047409" y="428076"/>
                  </a:lnTo>
                  <a:lnTo>
                    <a:pt x="1036911" y="384165"/>
                  </a:lnTo>
                  <a:lnTo>
                    <a:pt x="1022744" y="341360"/>
                  </a:lnTo>
                  <a:lnTo>
                    <a:pt x="1005002" y="299908"/>
                  </a:lnTo>
                  <a:lnTo>
                    <a:pt x="983778" y="260058"/>
                  </a:lnTo>
                  <a:lnTo>
                    <a:pt x="959168" y="222054"/>
                  </a:lnTo>
                  <a:lnTo>
                    <a:pt x="931265" y="186146"/>
                  </a:lnTo>
                  <a:lnTo>
                    <a:pt x="900162" y="152579"/>
                  </a:lnTo>
                  <a:lnTo>
                    <a:pt x="865953" y="121602"/>
                  </a:lnTo>
                  <a:lnTo>
                    <a:pt x="828732" y="93460"/>
                  </a:lnTo>
                  <a:lnTo>
                    <a:pt x="788593" y="68401"/>
                  </a:lnTo>
                  <a:lnTo>
                    <a:pt x="745630" y="46672"/>
                  </a:lnTo>
                  <a:lnTo>
                    <a:pt x="700893" y="28882"/>
                  </a:lnTo>
                  <a:lnTo>
                    <a:pt x="655535" y="15414"/>
                  </a:lnTo>
                  <a:lnTo>
                    <a:pt x="609802" y="6173"/>
                  </a:lnTo>
                  <a:lnTo>
                    <a:pt x="563943" y="1066"/>
                  </a:lnTo>
                  <a:lnTo>
                    <a:pt x="518203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127622" y="4842509"/>
              <a:ext cx="1710689" cy="1767205"/>
            </a:xfrm>
            <a:custGeom>
              <a:avLst/>
              <a:gdLst/>
              <a:ahLst/>
              <a:cxnLst/>
              <a:rect l="l" t="t" r="r" b="b"/>
              <a:pathLst>
                <a:path w="1710690" h="1767204">
                  <a:moveTo>
                    <a:pt x="0" y="0"/>
                  </a:moveTo>
                  <a:lnTo>
                    <a:pt x="7511" y="48756"/>
                  </a:lnTo>
                  <a:lnTo>
                    <a:pt x="16126" y="97134"/>
                  </a:lnTo>
                  <a:lnTo>
                    <a:pt x="25832" y="145120"/>
                  </a:lnTo>
                  <a:lnTo>
                    <a:pt x="36616" y="192701"/>
                  </a:lnTo>
                  <a:lnTo>
                    <a:pt x="48465" y="239863"/>
                  </a:lnTo>
                  <a:lnTo>
                    <a:pt x="61365" y="286592"/>
                  </a:lnTo>
                  <a:lnTo>
                    <a:pt x="75304" y="332876"/>
                  </a:lnTo>
                  <a:lnTo>
                    <a:pt x="90270" y="378701"/>
                  </a:lnTo>
                  <a:lnTo>
                    <a:pt x="106247" y="424054"/>
                  </a:lnTo>
                  <a:lnTo>
                    <a:pt x="123225" y="468920"/>
                  </a:lnTo>
                  <a:lnTo>
                    <a:pt x="141189" y="513287"/>
                  </a:lnTo>
                  <a:lnTo>
                    <a:pt x="160127" y="557141"/>
                  </a:lnTo>
                  <a:lnTo>
                    <a:pt x="180025" y="600468"/>
                  </a:lnTo>
                  <a:lnTo>
                    <a:pt x="200871" y="643256"/>
                  </a:lnTo>
                  <a:lnTo>
                    <a:pt x="222652" y="685490"/>
                  </a:lnTo>
                  <a:lnTo>
                    <a:pt x="245354" y="727158"/>
                  </a:lnTo>
                  <a:lnTo>
                    <a:pt x="268965" y="768246"/>
                  </a:lnTo>
                  <a:lnTo>
                    <a:pt x="293471" y="808740"/>
                  </a:lnTo>
                  <a:lnTo>
                    <a:pt x="318859" y="848627"/>
                  </a:lnTo>
                  <a:lnTo>
                    <a:pt x="345117" y="887893"/>
                  </a:lnTo>
                  <a:lnTo>
                    <a:pt x="372232" y="926526"/>
                  </a:lnTo>
                  <a:lnTo>
                    <a:pt x="400190" y="964511"/>
                  </a:lnTo>
                  <a:lnTo>
                    <a:pt x="428978" y="1001835"/>
                  </a:lnTo>
                  <a:lnTo>
                    <a:pt x="458584" y="1038485"/>
                  </a:lnTo>
                  <a:lnTo>
                    <a:pt x="488993" y="1074447"/>
                  </a:lnTo>
                  <a:lnTo>
                    <a:pt x="520195" y="1109708"/>
                  </a:lnTo>
                  <a:lnTo>
                    <a:pt x="552174" y="1144255"/>
                  </a:lnTo>
                  <a:lnTo>
                    <a:pt x="584919" y="1178073"/>
                  </a:lnTo>
                  <a:lnTo>
                    <a:pt x="618416" y="1211150"/>
                  </a:lnTo>
                  <a:lnTo>
                    <a:pt x="652652" y="1243472"/>
                  </a:lnTo>
                  <a:lnTo>
                    <a:pt x="687614" y="1275025"/>
                  </a:lnTo>
                  <a:lnTo>
                    <a:pt x="723289" y="1305797"/>
                  </a:lnTo>
                  <a:lnTo>
                    <a:pt x="759665" y="1335773"/>
                  </a:lnTo>
                  <a:lnTo>
                    <a:pt x="796727" y="1364941"/>
                  </a:lnTo>
                  <a:lnTo>
                    <a:pt x="834464" y="1393286"/>
                  </a:lnTo>
                  <a:lnTo>
                    <a:pt x="872862" y="1420796"/>
                  </a:lnTo>
                  <a:lnTo>
                    <a:pt x="911907" y="1447457"/>
                  </a:lnTo>
                  <a:lnTo>
                    <a:pt x="951588" y="1473255"/>
                  </a:lnTo>
                  <a:lnTo>
                    <a:pt x="991891" y="1498177"/>
                  </a:lnTo>
                  <a:lnTo>
                    <a:pt x="1032802" y="1522209"/>
                  </a:lnTo>
                  <a:lnTo>
                    <a:pt x="1074309" y="1545339"/>
                  </a:lnTo>
                  <a:lnTo>
                    <a:pt x="1116400" y="1567553"/>
                  </a:lnTo>
                  <a:lnTo>
                    <a:pt x="1159060" y="1588836"/>
                  </a:lnTo>
                  <a:lnTo>
                    <a:pt x="1202277" y="1609177"/>
                  </a:lnTo>
                  <a:lnTo>
                    <a:pt x="1246038" y="1628561"/>
                  </a:lnTo>
                  <a:lnTo>
                    <a:pt x="1290329" y="1646974"/>
                  </a:lnTo>
                  <a:lnTo>
                    <a:pt x="1335139" y="1664404"/>
                  </a:lnTo>
                  <a:lnTo>
                    <a:pt x="1380453" y="1680838"/>
                  </a:lnTo>
                  <a:lnTo>
                    <a:pt x="1426259" y="1696260"/>
                  </a:lnTo>
                  <a:lnTo>
                    <a:pt x="1472543" y="1710659"/>
                  </a:lnTo>
                  <a:lnTo>
                    <a:pt x="1519293" y="1724020"/>
                  </a:lnTo>
                  <a:lnTo>
                    <a:pt x="1566496" y="1736331"/>
                  </a:lnTo>
                  <a:lnTo>
                    <a:pt x="1614138" y="1747577"/>
                  </a:lnTo>
                  <a:lnTo>
                    <a:pt x="1662207" y="1757746"/>
                  </a:lnTo>
                  <a:lnTo>
                    <a:pt x="1710690" y="1766823"/>
                  </a:lnTo>
                </a:path>
              </a:pathLst>
            </a:custGeom>
            <a:ln w="76200">
              <a:solidFill>
                <a:srgbClr val="FF76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106667" y="5477255"/>
              <a:ext cx="1057910" cy="1057910"/>
            </a:xfrm>
            <a:custGeom>
              <a:avLst/>
              <a:gdLst/>
              <a:ahLst/>
              <a:cxnLst/>
              <a:rect l="l" t="t" r="r" b="b"/>
              <a:pathLst>
                <a:path w="1057909" h="1057909">
                  <a:moveTo>
                    <a:pt x="528828" y="0"/>
                  </a:moveTo>
                  <a:lnTo>
                    <a:pt x="480688" y="2160"/>
                  </a:lnTo>
                  <a:lnTo>
                    <a:pt x="433760" y="8518"/>
                  </a:lnTo>
                  <a:lnTo>
                    <a:pt x="388231" y="18887"/>
                  </a:lnTo>
                  <a:lnTo>
                    <a:pt x="344288" y="33080"/>
                  </a:lnTo>
                  <a:lnTo>
                    <a:pt x="302116" y="50911"/>
                  </a:lnTo>
                  <a:lnTo>
                    <a:pt x="261902" y="72192"/>
                  </a:lnTo>
                  <a:lnTo>
                    <a:pt x="223833" y="96738"/>
                  </a:lnTo>
                  <a:lnTo>
                    <a:pt x="188095" y="124361"/>
                  </a:lnTo>
                  <a:lnTo>
                    <a:pt x="154876" y="154876"/>
                  </a:lnTo>
                  <a:lnTo>
                    <a:pt x="124361" y="188095"/>
                  </a:lnTo>
                  <a:lnTo>
                    <a:pt x="96738" y="223833"/>
                  </a:lnTo>
                  <a:lnTo>
                    <a:pt x="72192" y="261902"/>
                  </a:lnTo>
                  <a:lnTo>
                    <a:pt x="50911" y="302116"/>
                  </a:lnTo>
                  <a:lnTo>
                    <a:pt x="33080" y="344288"/>
                  </a:lnTo>
                  <a:lnTo>
                    <a:pt x="18887" y="388231"/>
                  </a:lnTo>
                  <a:lnTo>
                    <a:pt x="8518" y="433760"/>
                  </a:lnTo>
                  <a:lnTo>
                    <a:pt x="2160" y="480688"/>
                  </a:lnTo>
                  <a:lnTo>
                    <a:pt x="0" y="528828"/>
                  </a:lnTo>
                  <a:lnTo>
                    <a:pt x="2160" y="576967"/>
                  </a:lnTo>
                  <a:lnTo>
                    <a:pt x="8518" y="623895"/>
                  </a:lnTo>
                  <a:lnTo>
                    <a:pt x="18887" y="669424"/>
                  </a:lnTo>
                  <a:lnTo>
                    <a:pt x="33080" y="713367"/>
                  </a:lnTo>
                  <a:lnTo>
                    <a:pt x="50911" y="755539"/>
                  </a:lnTo>
                  <a:lnTo>
                    <a:pt x="72192" y="795753"/>
                  </a:lnTo>
                  <a:lnTo>
                    <a:pt x="96738" y="833822"/>
                  </a:lnTo>
                  <a:lnTo>
                    <a:pt x="124361" y="869560"/>
                  </a:lnTo>
                  <a:lnTo>
                    <a:pt x="154876" y="902779"/>
                  </a:lnTo>
                  <a:lnTo>
                    <a:pt x="188095" y="933294"/>
                  </a:lnTo>
                  <a:lnTo>
                    <a:pt x="223833" y="960917"/>
                  </a:lnTo>
                  <a:lnTo>
                    <a:pt x="261902" y="985463"/>
                  </a:lnTo>
                  <a:lnTo>
                    <a:pt x="302116" y="1006744"/>
                  </a:lnTo>
                  <a:lnTo>
                    <a:pt x="344288" y="1024575"/>
                  </a:lnTo>
                  <a:lnTo>
                    <a:pt x="388231" y="1038768"/>
                  </a:lnTo>
                  <a:lnTo>
                    <a:pt x="433760" y="1049137"/>
                  </a:lnTo>
                  <a:lnTo>
                    <a:pt x="480688" y="1055495"/>
                  </a:lnTo>
                  <a:lnTo>
                    <a:pt x="528828" y="1057656"/>
                  </a:lnTo>
                  <a:lnTo>
                    <a:pt x="576967" y="1055495"/>
                  </a:lnTo>
                  <a:lnTo>
                    <a:pt x="623895" y="1049137"/>
                  </a:lnTo>
                  <a:lnTo>
                    <a:pt x="669424" y="1038768"/>
                  </a:lnTo>
                  <a:lnTo>
                    <a:pt x="713367" y="1024575"/>
                  </a:lnTo>
                  <a:lnTo>
                    <a:pt x="755539" y="1006744"/>
                  </a:lnTo>
                  <a:lnTo>
                    <a:pt x="795753" y="985463"/>
                  </a:lnTo>
                  <a:lnTo>
                    <a:pt x="833822" y="960917"/>
                  </a:lnTo>
                  <a:lnTo>
                    <a:pt x="869560" y="933294"/>
                  </a:lnTo>
                  <a:lnTo>
                    <a:pt x="902779" y="902779"/>
                  </a:lnTo>
                  <a:lnTo>
                    <a:pt x="933294" y="869560"/>
                  </a:lnTo>
                  <a:lnTo>
                    <a:pt x="960917" y="833822"/>
                  </a:lnTo>
                  <a:lnTo>
                    <a:pt x="985463" y="795753"/>
                  </a:lnTo>
                  <a:lnTo>
                    <a:pt x="1006744" y="755539"/>
                  </a:lnTo>
                  <a:lnTo>
                    <a:pt x="1024575" y="713367"/>
                  </a:lnTo>
                  <a:lnTo>
                    <a:pt x="1038768" y="669424"/>
                  </a:lnTo>
                  <a:lnTo>
                    <a:pt x="1049137" y="623895"/>
                  </a:lnTo>
                  <a:lnTo>
                    <a:pt x="1055495" y="576967"/>
                  </a:lnTo>
                  <a:lnTo>
                    <a:pt x="1057656" y="528828"/>
                  </a:lnTo>
                  <a:lnTo>
                    <a:pt x="1055495" y="480688"/>
                  </a:lnTo>
                  <a:lnTo>
                    <a:pt x="1049137" y="433760"/>
                  </a:lnTo>
                  <a:lnTo>
                    <a:pt x="1038768" y="388231"/>
                  </a:lnTo>
                  <a:lnTo>
                    <a:pt x="1024575" y="344288"/>
                  </a:lnTo>
                  <a:lnTo>
                    <a:pt x="1006744" y="302116"/>
                  </a:lnTo>
                  <a:lnTo>
                    <a:pt x="985463" y="261902"/>
                  </a:lnTo>
                  <a:lnTo>
                    <a:pt x="960917" y="223833"/>
                  </a:lnTo>
                  <a:lnTo>
                    <a:pt x="933294" y="188095"/>
                  </a:lnTo>
                  <a:lnTo>
                    <a:pt x="902779" y="154876"/>
                  </a:lnTo>
                  <a:lnTo>
                    <a:pt x="869560" y="124361"/>
                  </a:lnTo>
                  <a:lnTo>
                    <a:pt x="833822" y="96738"/>
                  </a:lnTo>
                  <a:lnTo>
                    <a:pt x="795753" y="72192"/>
                  </a:lnTo>
                  <a:lnTo>
                    <a:pt x="755539" y="50911"/>
                  </a:lnTo>
                  <a:lnTo>
                    <a:pt x="713367" y="33080"/>
                  </a:lnTo>
                  <a:lnTo>
                    <a:pt x="669424" y="18887"/>
                  </a:lnTo>
                  <a:lnTo>
                    <a:pt x="623895" y="8518"/>
                  </a:lnTo>
                  <a:lnTo>
                    <a:pt x="576967" y="2160"/>
                  </a:lnTo>
                  <a:lnTo>
                    <a:pt x="528828" y="0"/>
                  </a:lnTo>
                  <a:close/>
                </a:path>
              </a:pathLst>
            </a:custGeom>
            <a:solidFill>
              <a:srgbClr val="FF7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070097" y="5563361"/>
              <a:ext cx="3011805" cy="1057910"/>
            </a:xfrm>
            <a:custGeom>
              <a:avLst/>
              <a:gdLst/>
              <a:ahLst/>
              <a:cxnLst/>
              <a:rect l="l" t="t" r="r" b="b"/>
              <a:pathLst>
                <a:path w="3011804" h="1057909">
                  <a:moveTo>
                    <a:pt x="0" y="176275"/>
                  </a:moveTo>
                  <a:lnTo>
                    <a:pt x="6292" y="129395"/>
                  </a:lnTo>
                  <a:lnTo>
                    <a:pt x="24054" y="87281"/>
                  </a:lnTo>
                  <a:lnTo>
                    <a:pt x="51609" y="51609"/>
                  </a:lnTo>
                  <a:lnTo>
                    <a:pt x="87281" y="24054"/>
                  </a:lnTo>
                  <a:lnTo>
                    <a:pt x="129395" y="6292"/>
                  </a:lnTo>
                  <a:lnTo>
                    <a:pt x="176275" y="0"/>
                  </a:lnTo>
                  <a:lnTo>
                    <a:pt x="2835148" y="0"/>
                  </a:lnTo>
                  <a:lnTo>
                    <a:pt x="2882028" y="6292"/>
                  </a:lnTo>
                  <a:lnTo>
                    <a:pt x="2924142" y="24054"/>
                  </a:lnTo>
                  <a:lnTo>
                    <a:pt x="2959814" y="51609"/>
                  </a:lnTo>
                  <a:lnTo>
                    <a:pt x="2987369" y="87281"/>
                  </a:lnTo>
                  <a:lnTo>
                    <a:pt x="3005131" y="129395"/>
                  </a:lnTo>
                  <a:lnTo>
                    <a:pt x="3011424" y="176275"/>
                  </a:lnTo>
                  <a:lnTo>
                    <a:pt x="3011424" y="881380"/>
                  </a:lnTo>
                  <a:lnTo>
                    <a:pt x="3005131" y="928260"/>
                  </a:lnTo>
                  <a:lnTo>
                    <a:pt x="2987369" y="970374"/>
                  </a:lnTo>
                  <a:lnTo>
                    <a:pt x="2959814" y="1006046"/>
                  </a:lnTo>
                  <a:lnTo>
                    <a:pt x="2924142" y="1033601"/>
                  </a:lnTo>
                  <a:lnTo>
                    <a:pt x="2882028" y="1051363"/>
                  </a:lnTo>
                  <a:lnTo>
                    <a:pt x="2835148" y="1057656"/>
                  </a:lnTo>
                  <a:lnTo>
                    <a:pt x="176275" y="1057656"/>
                  </a:lnTo>
                  <a:lnTo>
                    <a:pt x="129395" y="1051363"/>
                  </a:lnTo>
                  <a:lnTo>
                    <a:pt x="87281" y="1033601"/>
                  </a:lnTo>
                  <a:lnTo>
                    <a:pt x="51609" y="1006046"/>
                  </a:lnTo>
                  <a:lnTo>
                    <a:pt x="24054" y="970374"/>
                  </a:lnTo>
                  <a:lnTo>
                    <a:pt x="6292" y="928260"/>
                  </a:lnTo>
                  <a:lnTo>
                    <a:pt x="0" y="881380"/>
                  </a:lnTo>
                  <a:lnTo>
                    <a:pt x="0" y="176275"/>
                  </a:lnTo>
                  <a:close/>
                </a:path>
              </a:pathLst>
            </a:custGeom>
            <a:ln w="25908">
              <a:solidFill>
                <a:srgbClr val="FF76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473577" y="5729097"/>
            <a:ext cx="2202815" cy="66357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512445" marR="5080" indent="-500380">
              <a:lnSpc>
                <a:spcPts val="2390"/>
              </a:lnSpc>
              <a:spcBef>
                <a:spcPts val="380"/>
              </a:spcBef>
            </a:pP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Providing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overall </a:t>
            </a:r>
            <a:r>
              <a:rPr sz="2200" spc="-5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guidance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098228" y="2463292"/>
            <a:ext cx="4702175" cy="1703705"/>
            <a:chOff x="3098228" y="2463292"/>
            <a:chExt cx="4702175" cy="1703705"/>
          </a:xfrm>
        </p:grpSpPr>
        <p:sp>
          <p:nvSpPr>
            <p:cNvPr id="22" name="object 22"/>
            <p:cNvSpPr/>
            <p:nvPr/>
          </p:nvSpPr>
          <p:spPr>
            <a:xfrm>
              <a:off x="6148958" y="2501392"/>
              <a:ext cx="1612900" cy="1627505"/>
            </a:xfrm>
            <a:custGeom>
              <a:avLst/>
              <a:gdLst/>
              <a:ahLst/>
              <a:cxnLst/>
              <a:rect l="l" t="t" r="r" b="b"/>
              <a:pathLst>
                <a:path w="1612900" h="1627504">
                  <a:moveTo>
                    <a:pt x="1612772" y="0"/>
                  </a:moveTo>
                  <a:lnTo>
                    <a:pt x="1564200" y="10980"/>
                  </a:lnTo>
                  <a:lnTo>
                    <a:pt x="1516074" y="23062"/>
                  </a:lnTo>
                  <a:lnTo>
                    <a:pt x="1468407" y="36234"/>
                  </a:lnTo>
                  <a:lnTo>
                    <a:pt x="1421213" y="50480"/>
                  </a:lnTo>
                  <a:lnTo>
                    <a:pt x="1374507" y="65787"/>
                  </a:lnTo>
                  <a:lnTo>
                    <a:pt x="1328302" y="82141"/>
                  </a:lnTo>
                  <a:lnTo>
                    <a:pt x="1282612" y="99529"/>
                  </a:lnTo>
                  <a:lnTo>
                    <a:pt x="1237450" y="117935"/>
                  </a:lnTo>
                  <a:lnTo>
                    <a:pt x="1192830" y="137347"/>
                  </a:lnTo>
                  <a:lnTo>
                    <a:pt x="1148766" y="157751"/>
                  </a:lnTo>
                  <a:lnTo>
                    <a:pt x="1105272" y="179132"/>
                  </a:lnTo>
                  <a:lnTo>
                    <a:pt x="1062362" y="201477"/>
                  </a:lnTo>
                  <a:lnTo>
                    <a:pt x="1020048" y="224772"/>
                  </a:lnTo>
                  <a:lnTo>
                    <a:pt x="978346" y="249002"/>
                  </a:lnTo>
                  <a:lnTo>
                    <a:pt x="937269" y="274155"/>
                  </a:lnTo>
                  <a:lnTo>
                    <a:pt x="896830" y="300216"/>
                  </a:lnTo>
                  <a:lnTo>
                    <a:pt x="857043" y="327171"/>
                  </a:lnTo>
                  <a:lnTo>
                    <a:pt x="817922" y="355007"/>
                  </a:lnTo>
                  <a:lnTo>
                    <a:pt x="779481" y="383709"/>
                  </a:lnTo>
                  <a:lnTo>
                    <a:pt x="741733" y="413264"/>
                  </a:lnTo>
                  <a:lnTo>
                    <a:pt x="704693" y="443657"/>
                  </a:lnTo>
                  <a:lnTo>
                    <a:pt x="668374" y="474876"/>
                  </a:lnTo>
                  <a:lnTo>
                    <a:pt x="632789" y="506905"/>
                  </a:lnTo>
                  <a:lnTo>
                    <a:pt x="597953" y="539731"/>
                  </a:lnTo>
                  <a:lnTo>
                    <a:pt x="563880" y="573341"/>
                  </a:lnTo>
                  <a:lnTo>
                    <a:pt x="530582" y="607720"/>
                  </a:lnTo>
                  <a:lnTo>
                    <a:pt x="498074" y="642854"/>
                  </a:lnTo>
                  <a:lnTo>
                    <a:pt x="466369" y="678730"/>
                  </a:lnTo>
                  <a:lnTo>
                    <a:pt x="435482" y="715334"/>
                  </a:lnTo>
                  <a:lnTo>
                    <a:pt x="405426" y="752651"/>
                  </a:lnTo>
                  <a:lnTo>
                    <a:pt x="376215" y="790669"/>
                  </a:lnTo>
                  <a:lnTo>
                    <a:pt x="347862" y="829372"/>
                  </a:lnTo>
                  <a:lnTo>
                    <a:pt x="320382" y="868747"/>
                  </a:lnTo>
                  <a:lnTo>
                    <a:pt x="293787" y="908781"/>
                  </a:lnTo>
                  <a:lnTo>
                    <a:pt x="268092" y="949459"/>
                  </a:lnTo>
                  <a:lnTo>
                    <a:pt x="243311" y="990767"/>
                  </a:lnTo>
                  <a:lnTo>
                    <a:pt x="219457" y="1032692"/>
                  </a:lnTo>
                  <a:lnTo>
                    <a:pt x="196545" y="1075219"/>
                  </a:lnTo>
                  <a:lnTo>
                    <a:pt x="174587" y="1118336"/>
                  </a:lnTo>
                  <a:lnTo>
                    <a:pt x="153597" y="1162027"/>
                  </a:lnTo>
                  <a:lnTo>
                    <a:pt x="133590" y="1206279"/>
                  </a:lnTo>
                  <a:lnTo>
                    <a:pt x="114579" y="1251079"/>
                  </a:lnTo>
                  <a:lnTo>
                    <a:pt x="96578" y="1296412"/>
                  </a:lnTo>
                  <a:lnTo>
                    <a:pt x="79600" y="1342264"/>
                  </a:lnTo>
                  <a:lnTo>
                    <a:pt x="63660" y="1388621"/>
                  </a:lnTo>
                  <a:lnTo>
                    <a:pt x="48771" y="1435470"/>
                  </a:lnTo>
                  <a:lnTo>
                    <a:pt x="34946" y="1482797"/>
                  </a:lnTo>
                  <a:lnTo>
                    <a:pt x="22200" y="1530587"/>
                  </a:lnTo>
                  <a:lnTo>
                    <a:pt x="10547" y="1578828"/>
                  </a:lnTo>
                  <a:lnTo>
                    <a:pt x="0" y="1627504"/>
                  </a:lnTo>
                </a:path>
              </a:pathLst>
            </a:custGeom>
            <a:ln w="76200">
              <a:solidFill>
                <a:srgbClr val="4279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137148" y="2685288"/>
              <a:ext cx="1056640" cy="1057910"/>
            </a:xfrm>
            <a:custGeom>
              <a:avLst/>
              <a:gdLst/>
              <a:ahLst/>
              <a:cxnLst/>
              <a:rect l="l" t="t" r="r" b="b"/>
              <a:pathLst>
                <a:path w="1056640" h="1057910">
                  <a:moveTo>
                    <a:pt x="528066" y="0"/>
                  </a:moveTo>
                  <a:lnTo>
                    <a:pt x="480008" y="2160"/>
                  </a:lnTo>
                  <a:lnTo>
                    <a:pt x="433158" y="8518"/>
                  </a:lnTo>
                  <a:lnTo>
                    <a:pt x="387702" y="18887"/>
                  </a:lnTo>
                  <a:lnTo>
                    <a:pt x="343827" y="33080"/>
                  </a:lnTo>
                  <a:lnTo>
                    <a:pt x="301718" y="50911"/>
                  </a:lnTo>
                  <a:lnTo>
                    <a:pt x="261563" y="72192"/>
                  </a:lnTo>
                  <a:lnTo>
                    <a:pt x="223548" y="96738"/>
                  </a:lnTo>
                  <a:lnTo>
                    <a:pt x="187860" y="124361"/>
                  </a:lnTo>
                  <a:lnTo>
                    <a:pt x="154686" y="154876"/>
                  </a:lnTo>
                  <a:lnTo>
                    <a:pt x="124211" y="188095"/>
                  </a:lnTo>
                  <a:lnTo>
                    <a:pt x="96622" y="223833"/>
                  </a:lnTo>
                  <a:lnTo>
                    <a:pt x="72107" y="261902"/>
                  </a:lnTo>
                  <a:lnTo>
                    <a:pt x="50852" y="302116"/>
                  </a:lnTo>
                  <a:lnTo>
                    <a:pt x="33042" y="344288"/>
                  </a:lnTo>
                  <a:lnTo>
                    <a:pt x="18866" y="388231"/>
                  </a:lnTo>
                  <a:lnTo>
                    <a:pt x="8509" y="433760"/>
                  </a:lnTo>
                  <a:lnTo>
                    <a:pt x="2158" y="480688"/>
                  </a:lnTo>
                  <a:lnTo>
                    <a:pt x="0" y="528827"/>
                  </a:lnTo>
                  <a:lnTo>
                    <a:pt x="2158" y="576967"/>
                  </a:lnTo>
                  <a:lnTo>
                    <a:pt x="8509" y="623895"/>
                  </a:lnTo>
                  <a:lnTo>
                    <a:pt x="18866" y="669424"/>
                  </a:lnTo>
                  <a:lnTo>
                    <a:pt x="33042" y="713367"/>
                  </a:lnTo>
                  <a:lnTo>
                    <a:pt x="50852" y="755539"/>
                  </a:lnTo>
                  <a:lnTo>
                    <a:pt x="72107" y="795753"/>
                  </a:lnTo>
                  <a:lnTo>
                    <a:pt x="96622" y="833822"/>
                  </a:lnTo>
                  <a:lnTo>
                    <a:pt x="124211" y="869560"/>
                  </a:lnTo>
                  <a:lnTo>
                    <a:pt x="154686" y="902779"/>
                  </a:lnTo>
                  <a:lnTo>
                    <a:pt x="187860" y="933294"/>
                  </a:lnTo>
                  <a:lnTo>
                    <a:pt x="223548" y="960917"/>
                  </a:lnTo>
                  <a:lnTo>
                    <a:pt x="261563" y="985463"/>
                  </a:lnTo>
                  <a:lnTo>
                    <a:pt x="301718" y="1006744"/>
                  </a:lnTo>
                  <a:lnTo>
                    <a:pt x="343827" y="1024575"/>
                  </a:lnTo>
                  <a:lnTo>
                    <a:pt x="387702" y="1038768"/>
                  </a:lnTo>
                  <a:lnTo>
                    <a:pt x="433158" y="1049137"/>
                  </a:lnTo>
                  <a:lnTo>
                    <a:pt x="480008" y="1055495"/>
                  </a:lnTo>
                  <a:lnTo>
                    <a:pt x="528066" y="1057656"/>
                  </a:lnTo>
                  <a:lnTo>
                    <a:pt x="576123" y="1055495"/>
                  </a:lnTo>
                  <a:lnTo>
                    <a:pt x="622973" y="1049137"/>
                  </a:lnTo>
                  <a:lnTo>
                    <a:pt x="668429" y="1038768"/>
                  </a:lnTo>
                  <a:lnTo>
                    <a:pt x="712304" y="1024575"/>
                  </a:lnTo>
                  <a:lnTo>
                    <a:pt x="754413" y="1006744"/>
                  </a:lnTo>
                  <a:lnTo>
                    <a:pt x="794568" y="985463"/>
                  </a:lnTo>
                  <a:lnTo>
                    <a:pt x="832583" y="960917"/>
                  </a:lnTo>
                  <a:lnTo>
                    <a:pt x="868271" y="933294"/>
                  </a:lnTo>
                  <a:lnTo>
                    <a:pt x="901446" y="902779"/>
                  </a:lnTo>
                  <a:lnTo>
                    <a:pt x="931920" y="869560"/>
                  </a:lnTo>
                  <a:lnTo>
                    <a:pt x="959509" y="833822"/>
                  </a:lnTo>
                  <a:lnTo>
                    <a:pt x="984024" y="795753"/>
                  </a:lnTo>
                  <a:lnTo>
                    <a:pt x="1005279" y="755539"/>
                  </a:lnTo>
                  <a:lnTo>
                    <a:pt x="1023089" y="713367"/>
                  </a:lnTo>
                  <a:lnTo>
                    <a:pt x="1037265" y="669424"/>
                  </a:lnTo>
                  <a:lnTo>
                    <a:pt x="1047622" y="623895"/>
                  </a:lnTo>
                  <a:lnTo>
                    <a:pt x="1053973" y="576967"/>
                  </a:lnTo>
                  <a:lnTo>
                    <a:pt x="1056131" y="528827"/>
                  </a:lnTo>
                  <a:lnTo>
                    <a:pt x="1053973" y="480688"/>
                  </a:lnTo>
                  <a:lnTo>
                    <a:pt x="1047622" y="433760"/>
                  </a:lnTo>
                  <a:lnTo>
                    <a:pt x="1037265" y="388231"/>
                  </a:lnTo>
                  <a:lnTo>
                    <a:pt x="1023089" y="344288"/>
                  </a:lnTo>
                  <a:lnTo>
                    <a:pt x="1005279" y="302116"/>
                  </a:lnTo>
                  <a:lnTo>
                    <a:pt x="984024" y="261902"/>
                  </a:lnTo>
                  <a:lnTo>
                    <a:pt x="959509" y="223833"/>
                  </a:lnTo>
                  <a:lnTo>
                    <a:pt x="931920" y="188095"/>
                  </a:lnTo>
                  <a:lnTo>
                    <a:pt x="901446" y="154876"/>
                  </a:lnTo>
                  <a:lnTo>
                    <a:pt x="868271" y="124361"/>
                  </a:lnTo>
                  <a:lnTo>
                    <a:pt x="832583" y="96738"/>
                  </a:lnTo>
                  <a:lnTo>
                    <a:pt x="794568" y="72192"/>
                  </a:lnTo>
                  <a:lnTo>
                    <a:pt x="754413" y="50911"/>
                  </a:lnTo>
                  <a:lnTo>
                    <a:pt x="712304" y="33080"/>
                  </a:lnTo>
                  <a:lnTo>
                    <a:pt x="668429" y="18887"/>
                  </a:lnTo>
                  <a:lnTo>
                    <a:pt x="622973" y="8518"/>
                  </a:lnTo>
                  <a:lnTo>
                    <a:pt x="576123" y="2160"/>
                  </a:lnTo>
                  <a:lnTo>
                    <a:pt x="528066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111246" y="2640330"/>
              <a:ext cx="3011805" cy="1021080"/>
            </a:xfrm>
            <a:custGeom>
              <a:avLst/>
              <a:gdLst/>
              <a:ahLst/>
              <a:cxnLst/>
              <a:rect l="l" t="t" r="r" b="b"/>
              <a:pathLst>
                <a:path w="3011804" h="1021079">
                  <a:moveTo>
                    <a:pt x="0" y="170180"/>
                  </a:moveTo>
                  <a:lnTo>
                    <a:pt x="6079" y="124942"/>
                  </a:lnTo>
                  <a:lnTo>
                    <a:pt x="23236" y="84290"/>
                  </a:lnTo>
                  <a:lnTo>
                    <a:pt x="49847" y="49847"/>
                  </a:lnTo>
                  <a:lnTo>
                    <a:pt x="84290" y="23236"/>
                  </a:lnTo>
                  <a:lnTo>
                    <a:pt x="124942" y="6079"/>
                  </a:lnTo>
                  <a:lnTo>
                    <a:pt x="170180" y="0"/>
                  </a:lnTo>
                  <a:lnTo>
                    <a:pt x="2841244" y="0"/>
                  </a:lnTo>
                  <a:lnTo>
                    <a:pt x="2886481" y="6079"/>
                  </a:lnTo>
                  <a:lnTo>
                    <a:pt x="2927133" y="23236"/>
                  </a:lnTo>
                  <a:lnTo>
                    <a:pt x="2961576" y="49847"/>
                  </a:lnTo>
                  <a:lnTo>
                    <a:pt x="2988187" y="84290"/>
                  </a:lnTo>
                  <a:lnTo>
                    <a:pt x="3005344" y="124942"/>
                  </a:lnTo>
                  <a:lnTo>
                    <a:pt x="3011424" y="170180"/>
                  </a:lnTo>
                  <a:lnTo>
                    <a:pt x="3011424" y="850900"/>
                  </a:lnTo>
                  <a:lnTo>
                    <a:pt x="3005344" y="896137"/>
                  </a:lnTo>
                  <a:lnTo>
                    <a:pt x="2988187" y="936789"/>
                  </a:lnTo>
                  <a:lnTo>
                    <a:pt x="2961576" y="971232"/>
                  </a:lnTo>
                  <a:lnTo>
                    <a:pt x="2927133" y="997843"/>
                  </a:lnTo>
                  <a:lnTo>
                    <a:pt x="2886481" y="1015000"/>
                  </a:lnTo>
                  <a:lnTo>
                    <a:pt x="2841244" y="1021080"/>
                  </a:lnTo>
                  <a:lnTo>
                    <a:pt x="170180" y="1021080"/>
                  </a:lnTo>
                  <a:lnTo>
                    <a:pt x="124942" y="1015000"/>
                  </a:lnTo>
                  <a:lnTo>
                    <a:pt x="84290" y="997843"/>
                  </a:lnTo>
                  <a:lnTo>
                    <a:pt x="49847" y="971232"/>
                  </a:lnTo>
                  <a:lnTo>
                    <a:pt x="23236" y="936789"/>
                  </a:lnTo>
                  <a:lnTo>
                    <a:pt x="6079" y="896137"/>
                  </a:lnTo>
                  <a:lnTo>
                    <a:pt x="0" y="850900"/>
                  </a:lnTo>
                  <a:lnTo>
                    <a:pt x="0" y="170180"/>
                  </a:lnTo>
                  <a:close/>
                </a:path>
              </a:pathLst>
            </a:custGeom>
            <a:ln w="25908">
              <a:solidFill>
                <a:srgbClr val="4279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420236" y="2619578"/>
            <a:ext cx="2392045" cy="10331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indent="-635" algn="ctr">
              <a:lnSpc>
                <a:spcPct val="100299"/>
              </a:lnSpc>
              <a:spcBef>
                <a:spcPts val="90"/>
              </a:spcBef>
            </a:pP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Participating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in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plans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policies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216396" y="2584704"/>
            <a:ext cx="3823970" cy="3834765"/>
            <a:chOff x="6216396" y="2584704"/>
            <a:chExt cx="3823970" cy="3834765"/>
          </a:xfrm>
        </p:grpSpPr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62288" y="2584704"/>
              <a:ext cx="877824" cy="8763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16396" y="2761488"/>
              <a:ext cx="876300" cy="87782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30112" y="5620511"/>
              <a:ext cx="798576" cy="79857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62872" y="5681472"/>
              <a:ext cx="726948" cy="7269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8841" y="306451"/>
            <a:ext cx="88760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" dirty="0">
                <a:latin typeface="Arial"/>
                <a:cs typeface="Arial"/>
              </a:rPr>
              <a:t>Establish</a:t>
            </a:r>
            <a:r>
              <a:rPr spc="-50" dirty="0">
                <a:latin typeface="Arial"/>
                <a:cs typeface="Arial"/>
              </a:rPr>
              <a:t> </a:t>
            </a:r>
            <a:r>
              <a:rPr spc="50" dirty="0">
                <a:latin typeface="Arial"/>
                <a:cs typeface="Arial"/>
              </a:rPr>
              <a:t>Reporting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105" dirty="0">
                <a:latin typeface="Arial"/>
                <a:cs typeface="Arial"/>
              </a:rPr>
              <a:t>and</a:t>
            </a:r>
            <a:r>
              <a:rPr spc="-45" dirty="0">
                <a:latin typeface="Arial"/>
                <a:cs typeface="Arial"/>
              </a:rPr>
              <a:t> </a:t>
            </a:r>
            <a:r>
              <a:rPr spc="80" dirty="0">
                <a:latin typeface="Arial"/>
                <a:cs typeface="Arial"/>
              </a:rPr>
              <a:t>Communication</a:t>
            </a:r>
            <a:r>
              <a:rPr spc="-40" dirty="0">
                <a:latin typeface="Arial"/>
                <a:cs typeface="Arial"/>
              </a:rPr>
              <a:t> </a:t>
            </a:r>
            <a:r>
              <a:rPr spc="25" dirty="0">
                <a:latin typeface="Arial"/>
                <a:cs typeface="Arial"/>
              </a:rPr>
              <a:t>Channels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7111" y="737616"/>
            <a:ext cx="13752576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689092" y="2528328"/>
            <a:ext cx="2204085" cy="2315210"/>
          </a:xfrm>
          <a:custGeom>
            <a:avLst/>
            <a:gdLst/>
            <a:ahLst/>
            <a:cxnLst/>
            <a:rect l="l" t="t" r="r" b="b"/>
            <a:pathLst>
              <a:path w="2204084" h="2315210">
                <a:moveTo>
                  <a:pt x="2203704" y="0"/>
                </a:moveTo>
                <a:lnTo>
                  <a:pt x="2155304" y="5156"/>
                </a:lnTo>
                <a:lnTo>
                  <a:pt x="2107184" y="11264"/>
                </a:lnTo>
                <a:lnTo>
                  <a:pt x="2059368" y="18300"/>
                </a:lnTo>
                <a:lnTo>
                  <a:pt x="2011857" y="26263"/>
                </a:lnTo>
                <a:lnTo>
                  <a:pt x="1964651" y="35140"/>
                </a:lnTo>
                <a:lnTo>
                  <a:pt x="1917776" y="44919"/>
                </a:lnTo>
                <a:lnTo>
                  <a:pt x="1871230" y="55587"/>
                </a:lnTo>
                <a:lnTo>
                  <a:pt x="1825028" y="67157"/>
                </a:lnTo>
                <a:lnTo>
                  <a:pt x="1779181" y="79590"/>
                </a:lnTo>
                <a:lnTo>
                  <a:pt x="1733689" y="92887"/>
                </a:lnTo>
                <a:lnTo>
                  <a:pt x="1688566" y="107048"/>
                </a:lnTo>
                <a:lnTo>
                  <a:pt x="1643824" y="122059"/>
                </a:lnTo>
                <a:lnTo>
                  <a:pt x="1599463" y="137896"/>
                </a:lnTo>
                <a:lnTo>
                  <a:pt x="1555508" y="154571"/>
                </a:lnTo>
                <a:lnTo>
                  <a:pt x="1511960" y="172059"/>
                </a:lnTo>
                <a:lnTo>
                  <a:pt x="1468831" y="190360"/>
                </a:lnTo>
                <a:lnTo>
                  <a:pt x="1426133" y="209461"/>
                </a:lnTo>
                <a:lnTo>
                  <a:pt x="1383855" y="229362"/>
                </a:lnTo>
                <a:lnTo>
                  <a:pt x="1342034" y="250037"/>
                </a:lnTo>
                <a:lnTo>
                  <a:pt x="1300670" y="271487"/>
                </a:lnTo>
                <a:lnTo>
                  <a:pt x="1259763" y="293687"/>
                </a:lnTo>
                <a:lnTo>
                  <a:pt x="1219327" y="316661"/>
                </a:lnTo>
                <a:lnTo>
                  <a:pt x="1179385" y="340360"/>
                </a:lnTo>
                <a:lnTo>
                  <a:pt x="1139926" y="364807"/>
                </a:lnTo>
                <a:lnTo>
                  <a:pt x="1100963" y="389966"/>
                </a:lnTo>
                <a:lnTo>
                  <a:pt x="1062520" y="415848"/>
                </a:lnTo>
                <a:lnTo>
                  <a:pt x="1024597" y="442442"/>
                </a:lnTo>
                <a:lnTo>
                  <a:pt x="987209" y="469722"/>
                </a:lnTo>
                <a:lnTo>
                  <a:pt x="950353" y="497700"/>
                </a:lnTo>
                <a:lnTo>
                  <a:pt x="914044" y="526351"/>
                </a:lnTo>
                <a:lnTo>
                  <a:pt x="878306" y="555663"/>
                </a:lnTo>
                <a:lnTo>
                  <a:pt x="843127" y="585647"/>
                </a:lnTo>
                <a:lnTo>
                  <a:pt x="808520" y="616267"/>
                </a:lnTo>
                <a:lnTo>
                  <a:pt x="774509" y="647534"/>
                </a:lnTo>
                <a:lnTo>
                  <a:pt x="747928" y="672909"/>
                </a:lnTo>
                <a:lnTo>
                  <a:pt x="521335" y="433819"/>
                </a:lnTo>
                <a:lnTo>
                  <a:pt x="798703" y="156959"/>
                </a:lnTo>
                <a:lnTo>
                  <a:pt x="0" y="156959"/>
                </a:lnTo>
                <a:lnTo>
                  <a:pt x="0" y="954265"/>
                </a:lnTo>
                <a:lnTo>
                  <a:pt x="282448" y="674738"/>
                </a:lnTo>
                <a:lnTo>
                  <a:pt x="521462" y="923696"/>
                </a:lnTo>
                <a:lnTo>
                  <a:pt x="496328" y="956195"/>
                </a:lnTo>
                <a:lnTo>
                  <a:pt x="468693" y="993343"/>
                </a:lnTo>
                <a:lnTo>
                  <a:pt x="441756" y="1031036"/>
                </a:lnTo>
                <a:lnTo>
                  <a:pt x="415505" y="1069251"/>
                </a:lnTo>
                <a:lnTo>
                  <a:pt x="389978" y="1107973"/>
                </a:lnTo>
                <a:lnTo>
                  <a:pt x="365163" y="1147216"/>
                </a:lnTo>
                <a:lnTo>
                  <a:pt x="341083" y="1186954"/>
                </a:lnTo>
                <a:lnTo>
                  <a:pt x="317728" y="1227188"/>
                </a:lnTo>
                <a:lnTo>
                  <a:pt x="295122" y="1267891"/>
                </a:lnTo>
                <a:lnTo>
                  <a:pt x="273278" y="1309077"/>
                </a:lnTo>
                <a:lnTo>
                  <a:pt x="252196" y="1350708"/>
                </a:lnTo>
                <a:lnTo>
                  <a:pt x="231902" y="1392796"/>
                </a:lnTo>
                <a:lnTo>
                  <a:pt x="212369" y="1435341"/>
                </a:lnTo>
                <a:lnTo>
                  <a:pt x="193649" y="1478305"/>
                </a:lnTo>
                <a:lnTo>
                  <a:pt x="175729" y="1521688"/>
                </a:lnTo>
                <a:lnTo>
                  <a:pt x="158610" y="1565490"/>
                </a:lnTo>
                <a:lnTo>
                  <a:pt x="142328" y="1609699"/>
                </a:lnTo>
                <a:lnTo>
                  <a:pt x="126860" y="1654302"/>
                </a:lnTo>
                <a:lnTo>
                  <a:pt x="112255" y="1699298"/>
                </a:lnTo>
                <a:lnTo>
                  <a:pt x="98488" y="1744662"/>
                </a:lnTo>
                <a:lnTo>
                  <a:pt x="85572" y="1790395"/>
                </a:lnTo>
                <a:lnTo>
                  <a:pt x="73533" y="1836483"/>
                </a:lnTo>
                <a:lnTo>
                  <a:pt x="62382" y="1882914"/>
                </a:lnTo>
                <a:lnTo>
                  <a:pt x="52108" y="1929688"/>
                </a:lnTo>
                <a:lnTo>
                  <a:pt x="42735" y="1976793"/>
                </a:lnTo>
                <a:lnTo>
                  <a:pt x="34264" y="2024214"/>
                </a:lnTo>
                <a:lnTo>
                  <a:pt x="26720" y="2071954"/>
                </a:lnTo>
                <a:lnTo>
                  <a:pt x="20091" y="2119985"/>
                </a:lnTo>
                <a:lnTo>
                  <a:pt x="14401" y="2168321"/>
                </a:lnTo>
                <a:lnTo>
                  <a:pt x="9664" y="2216924"/>
                </a:lnTo>
                <a:lnTo>
                  <a:pt x="5867" y="2265807"/>
                </a:lnTo>
                <a:lnTo>
                  <a:pt x="3048" y="2314943"/>
                </a:lnTo>
                <a:lnTo>
                  <a:pt x="433959" y="2314943"/>
                </a:lnTo>
                <a:lnTo>
                  <a:pt x="437146" y="2266200"/>
                </a:lnTo>
                <a:lnTo>
                  <a:pt x="441490" y="2217788"/>
                </a:lnTo>
                <a:lnTo>
                  <a:pt x="446989" y="2169693"/>
                </a:lnTo>
                <a:lnTo>
                  <a:pt x="453618" y="2121954"/>
                </a:lnTo>
                <a:lnTo>
                  <a:pt x="461378" y="2074583"/>
                </a:lnTo>
                <a:lnTo>
                  <a:pt x="470230" y="2027593"/>
                </a:lnTo>
                <a:lnTo>
                  <a:pt x="480187" y="1980984"/>
                </a:lnTo>
                <a:lnTo>
                  <a:pt x="491210" y="1934781"/>
                </a:lnTo>
                <a:lnTo>
                  <a:pt x="503301" y="1889010"/>
                </a:lnTo>
                <a:lnTo>
                  <a:pt x="516445" y="1843659"/>
                </a:lnTo>
                <a:lnTo>
                  <a:pt x="530631" y="1798751"/>
                </a:lnTo>
                <a:lnTo>
                  <a:pt x="545833" y="1754314"/>
                </a:lnTo>
                <a:lnTo>
                  <a:pt x="562038" y="1710347"/>
                </a:lnTo>
                <a:lnTo>
                  <a:pt x="579247" y="1666862"/>
                </a:lnTo>
                <a:lnTo>
                  <a:pt x="597420" y="1623872"/>
                </a:lnTo>
                <a:lnTo>
                  <a:pt x="616572" y="1581416"/>
                </a:lnTo>
                <a:lnTo>
                  <a:pt x="636676" y="1539481"/>
                </a:lnTo>
                <a:lnTo>
                  <a:pt x="657720" y="1498079"/>
                </a:lnTo>
                <a:lnTo>
                  <a:pt x="679678" y="1457236"/>
                </a:lnTo>
                <a:lnTo>
                  <a:pt x="702564" y="1416964"/>
                </a:lnTo>
                <a:lnTo>
                  <a:pt x="726325" y="1377289"/>
                </a:lnTo>
                <a:lnTo>
                  <a:pt x="750989" y="1338199"/>
                </a:lnTo>
                <a:lnTo>
                  <a:pt x="776503" y="1299718"/>
                </a:lnTo>
                <a:lnTo>
                  <a:pt x="802881" y="1261859"/>
                </a:lnTo>
                <a:lnTo>
                  <a:pt x="830097" y="1224648"/>
                </a:lnTo>
                <a:lnTo>
                  <a:pt x="858139" y="1188085"/>
                </a:lnTo>
                <a:lnTo>
                  <a:pt x="887006" y="1152194"/>
                </a:lnTo>
                <a:lnTo>
                  <a:pt x="916660" y="1116977"/>
                </a:lnTo>
                <a:lnTo>
                  <a:pt x="947089" y="1082446"/>
                </a:lnTo>
                <a:lnTo>
                  <a:pt x="978306" y="1048626"/>
                </a:lnTo>
                <a:lnTo>
                  <a:pt x="1010272" y="1015542"/>
                </a:lnTo>
                <a:lnTo>
                  <a:pt x="1042987" y="983170"/>
                </a:lnTo>
                <a:lnTo>
                  <a:pt x="1076426" y="951560"/>
                </a:lnTo>
                <a:lnTo>
                  <a:pt x="1110576" y="920711"/>
                </a:lnTo>
                <a:lnTo>
                  <a:pt x="1145425" y="890638"/>
                </a:lnTo>
                <a:lnTo>
                  <a:pt x="1180973" y="861352"/>
                </a:lnTo>
                <a:lnTo>
                  <a:pt x="1217180" y="832878"/>
                </a:lnTo>
                <a:lnTo>
                  <a:pt x="1254061" y="805205"/>
                </a:lnTo>
                <a:lnTo>
                  <a:pt x="1291577" y="778383"/>
                </a:lnTo>
                <a:lnTo>
                  <a:pt x="1329728" y="752386"/>
                </a:lnTo>
                <a:lnTo>
                  <a:pt x="1368488" y="727252"/>
                </a:lnTo>
                <a:lnTo>
                  <a:pt x="1407858" y="702995"/>
                </a:lnTo>
                <a:lnTo>
                  <a:pt x="1447825" y="679627"/>
                </a:lnTo>
                <a:lnTo>
                  <a:pt x="1488351" y="657161"/>
                </a:lnTo>
                <a:lnTo>
                  <a:pt x="1529448" y="635596"/>
                </a:lnTo>
                <a:lnTo>
                  <a:pt x="1571091" y="614959"/>
                </a:lnTo>
                <a:lnTo>
                  <a:pt x="1613268" y="595274"/>
                </a:lnTo>
                <a:lnTo>
                  <a:pt x="1655953" y="576541"/>
                </a:lnTo>
                <a:lnTo>
                  <a:pt x="1699158" y="558774"/>
                </a:lnTo>
                <a:lnTo>
                  <a:pt x="1742846" y="541985"/>
                </a:lnTo>
                <a:lnTo>
                  <a:pt x="1787017" y="526186"/>
                </a:lnTo>
                <a:lnTo>
                  <a:pt x="1831644" y="511416"/>
                </a:lnTo>
                <a:lnTo>
                  <a:pt x="1876729" y="497649"/>
                </a:lnTo>
                <a:lnTo>
                  <a:pt x="1922246" y="484936"/>
                </a:lnTo>
                <a:lnTo>
                  <a:pt x="1968182" y="473265"/>
                </a:lnTo>
                <a:lnTo>
                  <a:pt x="2014524" y="462661"/>
                </a:lnTo>
                <a:lnTo>
                  <a:pt x="2061260" y="453136"/>
                </a:lnTo>
                <a:lnTo>
                  <a:pt x="2108377" y="444703"/>
                </a:lnTo>
                <a:lnTo>
                  <a:pt x="2155863" y="437362"/>
                </a:lnTo>
                <a:lnTo>
                  <a:pt x="2203704" y="431152"/>
                </a:lnTo>
                <a:lnTo>
                  <a:pt x="2203704" y="0"/>
                </a:lnTo>
                <a:close/>
              </a:path>
            </a:pathLst>
          </a:custGeom>
          <a:solidFill>
            <a:srgbClr val="E3B3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91144" y="2531376"/>
            <a:ext cx="2173605" cy="2312035"/>
          </a:xfrm>
          <a:custGeom>
            <a:avLst/>
            <a:gdLst/>
            <a:ahLst/>
            <a:cxnLst/>
            <a:rect l="l" t="t" r="r" b="b"/>
            <a:pathLst>
              <a:path w="2173604" h="2312035">
                <a:moveTo>
                  <a:pt x="2173224" y="158483"/>
                </a:moveTo>
                <a:lnTo>
                  <a:pt x="1375029" y="158483"/>
                </a:lnTo>
                <a:lnTo>
                  <a:pt x="1657350" y="438264"/>
                </a:lnTo>
                <a:lnTo>
                  <a:pt x="1420634" y="665137"/>
                </a:lnTo>
                <a:lnTo>
                  <a:pt x="1377683" y="624801"/>
                </a:lnTo>
                <a:lnTo>
                  <a:pt x="1343558" y="594194"/>
                </a:lnTo>
                <a:lnTo>
                  <a:pt x="1308862" y="564222"/>
                </a:lnTo>
                <a:lnTo>
                  <a:pt x="1273594" y="534898"/>
                </a:lnTo>
                <a:lnTo>
                  <a:pt x="1237780" y="506222"/>
                </a:lnTo>
                <a:lnTo>
                  <a:pt x="1201420" y="478218"/>
                </a:lnTo>
                <a:lnTo>
                  <a:pt x="1164526" y="450875"/>
                </a:lnTo>
                <a:lnTo>
                  <a:pt x="1127112" y="424218"/>
                </a:lnTo>
                <a:lnTo>
                  <a:pt x="1089177" y="398246"/>
                </a:lnTo>
                <a:lnTo>
                  <a:pt x="1050734" y="372973"/>
                </a:lnTo>
                <a:lnTo>
                  <a:pt x="1011796" y="348411"/>
                </a:lnTo>
                <a:lnTo>
                  <a:pt x="972362" y="324561"/>
                </a:lnTo>
                <a:lnTo>
                  <a:pt x="932459" y="301434"/>
                </a:lnTo>
                <a:lnTo>
                  <a:pt x="892073" y="279057"/>
                </a:lnTo>
                <a:lnTo>
                  <a:pt x="851230" y="257416"/>
                </a:lnTo>
                <a:lnTo>
                  <a:pt x="809942" y="236524"/>
                </a:lnTo>
                <a:lnTo>
                  <a:pt x="768210" y="216408"/>
                </a:lnTo>
                <a:lnTo>
                  <a:pt x="726046" y="197053"/>
                </a:lnTo>
                <a:lnTo>
                  <a:pt x="683450" y="178485"/>
                </a:lnTo>
                <a:lnTo>
                  <a:pt x="640448" y="160705"/>
                </a:lnTo>
                <a:lnTo>
                  <a:pt x="597027" y="143725"/>
                </a:lnTo>
                <a:lnTo>
                  <a:pt x="553224" y="127558"/>
                </a:lnTo>
                <a:lnTo>
                  <a:pt x="509028" y="112204"/>
                </a:lnTo>
                <a:lnTo>
                  <a:pt x="464451" y="97675"/>
                </a:lnTo>
                <a:lnTo>
                  <a:pt x="419519" y="83997"/>
                </a:lnTo>
                <a:lnTo>
                  <a:pt x="374218" y="71158"/>
                </a:lnTo>
                <a:lnTo>
                  <a:pt x="328561" y="59169"/>
                </a:lnTo>
                <a:lnTo>
                  <a:pt x="282575" y="48044"/>
                </a:lnTo>
                <a:lnTo>
                  <a:pt x="236258" y="37795"/>
                </a:lnTo>
                <a:lnTo>
                  <a:pt x="189611" y="28435"/>
                </a:lnTo>
                <a:lnTo>
                  <a:pt x="142646" y="19964"/>
                </a:lnTo>
                <a:lnTo>
                  <a:pt x="95389" y="12395"/>
                </a:lnTo>
                <a:lnTo>
                  <a:pt x="47828" y="5727"/>
                </a:lnTo>
                <a:lnTo>
                  <a:pt x="0" y="0"/>
                </a:lnTo>
                <a:lnTo>
                  <a:pt x="0" y="431152"/>
                </a:lnTo>
                <a:lnTo>
                  <a:pt x="47929" y="438188"/>
                </a:lnTo>
                <a:lnTo>
                  <a:pt x="95491" y="446341"/>
                </a:lnTo>
                <a:lnTo>
                  <a:pt x="142659" y="455599"/>
                </a:lnTo>
                <a:lnTo>
                  <a:pt x="189445" y="465950"/>
                </a:lnTo>
                <a:lnTo>
                  <a:pt x="235826" y="477380"/>
                </a:lnTo>
                <a:lnTo>
                  <a:pt x="281774" y="489864"/>
                </a:lnTo>
                <a:lnTo>
                  <a:pt x="327279" y="503402"/>
                </a:lnTo>
                <a:lnTo>
                  <a:pt x="372338" y="517982"/>
                </a:lnTo>
                <a:lnTo>
                  <a:pt x="416928" y="533577"/>
                </a:lnTo>
                <a:lnTo>
                  <a:pt x="461035" y="550189"/>
                </a:lnTo>
                <a:lnTo>
                  <a:pt x="504647" y="567791"/>
                </a:lnTo>
                <a:lnTo>
                  <a:pt x="547751" y="586371"/>
                </a:lnTo>
                <a:lnTo>
                  <a:pt x="590334" y="605917"/>
                </a:lnTo>
                <a:lnTo>
                  <a:pt x="632383" y="626414"/>
                </a:lnTo>
                <a:lnTo>
                  <a:pt x="673874" y="647852"/>
                </a:lnTo>
                <a:lnTo>
                  <a:pt x="714794" y="670217"/>
                </a:lnTo>
                <a:lnTo>
                  <a:pt x="755142" y="693496"/>
                </a:lnTo>
                <a:lnTo>
                  <a:pt x="794893" y="717677"/>
                </a:lnTo>
                <a:lnTo>
                  <a:pt x="834034" y="742734"/>
                </a:lnTo>
                <a:lnTo>
                  <a:pt x="872553" y="768667"/>
                </a:lnTo>
                <a:lnTo>
                  <a:pt x="910450" y="795451"/>
                </a:lnTo>
                <a:lnTo>
                  <a:pt x="947674" y="823074"/>
                </a:lnTo>
                <a:lnTo>
                  <a:pt x="984250" y="851535"/>
                </a:lnTo>
                <a:lnTo>
                  <a:pt x="1020140" y="880808"/>
                </a:lnTo>
                <a:lnTo>
                  <a:pt x="1055344" y="910882"/>
                </a:lnTo>
                <a:lnTo>
                  <a:pt x="1089825" y="941755"/>
                </a:lnTo>
                <a:lnTo>
                  <a:pt x="1123594" y="973391"/>
                </a:lnTo>
                <a:lnTo>
                  <a:pt x="1156639" y="1005789"/>
                </a:lnTo>
                <a:lnTo>
                  <a:pt x="1188923" y="1038923"/>
                </a:lnTo>
                <a:lnTo>
                  <a:pt x="1220444" y="1072807"/>
                </a:lnTo>
                <a:lnTo>
                  <a:pt x="1251191" y="1107401"/>
                </a:lnTo>
                <a:lnTo>
                  <a:pt x="1281137" y="1142695"/>
                </a:lnTo>
                <a:lnTo>
                  <a:pt x="1310284" y="1178687"/>
                </a:lnTo>
                <a:lnTo>
                  <a:pt x="1338618" y="1215364"/>
                </a:lnTo>
                <a:lnTo>
                  <a:pt x="1366113" y="1252689"/>
                </a:lnTo>
                <a:lnTo>
                  <a:pt x="1392758" y="1290675"/>
                </a:lnTo>
                <a:lnTo>
                  <a:pt x="1418539" y="1329296"/>
                </a:lnTo>
                <a:lnTo>
                  <a:pt x="1443443" y="1368526"/>
                </a:lnTo>
                <a:lnTo>
                  <a:pt x="1467459" y="1408379"/>
                </a:lnTo>
                <a:lnTo>
                  <a:pt x="1490573" y="1448828"/>
                </a:lnTo>
                <a:lnTo>
                  <a:pt x="1512760" y="1489849"/>
                </a:lnTo>
                <a:lnTo>
                  <a:pt x="1534020" y="1531442"/>
                </a:lnTo>
                <a:lnTo>
                  <a:pt x="1554327" y="1573580"/>
                </a:lnTo>
                <a:lnTo>
                  <a:pt x="1573682" y="1616265"/>
                </a:lnTo>
                <a:lnTo>
                  <a:pt x="1592059" y="1659483"/>
                </a:lnTo>
                <a:lnTo>
                  <a:pt x="1609445" y="1703197"/>
                </a:lnTo>
                <a:lnTo>
                  <a:pt x="1625828" y="1747418"/>
                </a:lnTo>
                <a:lnTo>
                  <a:pt x="1641195" y="1792122"/>
                </a:lnTo>
                <a:lnTo>
                  <a:pt x="1655521" y="1837296"/>
                </a:lnTo>
                <a:lnTo>
                  <a:pt x="1668818" y="1882927"/>
                </a:lnTo>
                <a:lnTo>
                  <a:pt x="1681035" y="1929003"/>
                </a:lnTo>
                <a:lnTo>
                  <a:pt x="1692198" y="1975510"/>
                </a:lnTo>
                <a:lnTo>
                  <a:pt x="1702257" y="2022436"/>
                </a:lnTo>
                <a:lnTo>
                  <a:pt x="1711223" y="2069757"/>
                </a:lnTo>
                <a:lnTo>
                  <a:pt x="1719072" y="2117458"/>
                </a:lnTo>
                <a:lnTo>
                  <a:pt x="1725777" y="2165540"/>
                </a:lnTo>
                <a:lnTo>
                  <a:pt x="1731352" y="2213991"/>
                </a:lnTo>
                <a:lnTo>
                  <a:pt x="1735759" y="2262784"/>
                </a:lnTo>
                <a:lnTo>
                  <a:pt x="1739011" y="2311895"/>
                </a:lnTo>
                <a:lnTo>
                  <a:pt x="2170176" y="2311895"/>
                </a:lnTo>
                <a:lnTo>
                  <a:pt x="2167458" y="2263229"/>
                </a:lnTo>
                <a:lnTo>
                  <a:pt x="2163800" y="2214816"/>
                </a:lnTo>
                <a:lnTo>
                  <a:pt x="2159203" y="2166658"/>
                </a:lnTo>
                <a:lnTo>
                  <a:pt x="2153666" y="2118779"/>
                </a:lnTo>
                <a:lnTo>
                  <a:pt x="2147214" y="2071192"/>
                </a:lnTo>
                <a:lnTo>
                  <a:pt x="2139835" y="2023884"/>
                </a:lnTo>
                <a:lnTo>
                  <a:pt x="2131555" y="1976894"/>
                </a:lnTo>
                <a:lnTo>
                  <a:pt x="2122386" y="1930209"/>
                </a:lnTo>
                <a:lnTo>
                  <a:pt x="2112327" y="1883841"/>
                </a:lnTo>
                <a:lnTo>
                  <a:pt x="2101392" y="1837817"/>
                </a:lnTo>
                <a:lnTo>
                  <a:pt x="2089581" y="1792122"/>
                </a:lnTo>
                <a:lnTo>
                  <a:pt x="2076919" y="1746770"/>
                </a:lnTo>
                <a:lnTo>
                  <a:pt x="2063407" y="1701787"/>
                </a:lnTo>
                <a:lnTo>
                  <a:pt x="2049056" y="1657159"/>
                </a:lnTo>
                <a:lnTo>
                  <a:pt x="2033866" y="1612912"/>
                </a:lnTo>
                <a:lnTo>
                  <a:pt x="2017864" y="1569059"/>
                </a:lnTo>
                <a:lnTo>
                  <a:pt x="2001037" y="1525600"/>
                </a:lnTo>
                <a:lnTo>
                  <a:pt x="1983422" y="1482534"/>
                </a:lnTo>
                <a:lnTo>
                  <a:pt x="1965007" y="1439887"/>
                </a:lnTo>
                <a:lnTo>
                  <a:pt x="1945805" y="1397660"/>
                </a:lnTo>
                <a:lnTo>
                  <a:pt x="1925828" y="1355864"/>
                </a:lnTo>
                <a:lnTo>
                  <a:pt x="1905088" y="1314513"/>
                </a:lnTo>
                <a:lnTo>
                  <a:pt x="1883587" y="1273606"/>
                </a:lnTo>
                <a:lnTo>
                  <a:pt x="1861337" y="1233170"/>
                </a:lnTo>
                <a:lnTo>
                  <a:pt x="1838350" y="1193190"/>
                </a:lnTo>
                <a:lnTo>
                  <a:pt x="1814639" y="1153693"/>
                </a:lnTo>
                <a:lnTo>
                  <a:pt x="1790204" y="1114679"/>
                </a:lnTo>
                <a:lnTo>
                  <a:pt x="1765058" y="1076172"/>
                </a:lnTo>
                <a:lnTo>
                  <a:pt x="1739201" y="1038161"/>
                </a:lnTo>
                <a:lnTo>
                  <a:pt x="1712658" y="1000658"/>
                </a:lnTo>
                <a:lnTo>
                  <a:pt x="1685442" y="963688"/>
                </a:lnTo>
                <a:lnTo>
                  <a:pt x="1657540" y="927252"/>
                </a:lnTo>
                <a:lnTo>
                  <a:pt x="1645983" y="912736"/>
                </a:lnTo>
                <a:lnTo>
                  <a:pt x="1893443" y="677024"/>
                </a:lnTo>
                <a:lnTo>
                  <a:pt x="2173224" y="956678"/>
                </a:lnTo>
                <a:lnTo>
                  <a:pt x="2173224" y="158483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91144" y="5314187"/>
            <a:ext cx="2174875" cy="2024380"/>
          </a:xfrm>
          <a:custGeom>
            <a:avLst/>
            <a:gdLst/>
            <a:ahLst/>
            <a:cxnLst/>
            <a:rect l="l" t="t" r="r" b="b"/>
            <a:pathLst>
              <a:path w="2174875" h="2024379">
                <a:moveTo>
                  <a:pt x="2174748" y="1226185"/>
                </a:moveTo>
                <a:lnTo>
                  <a:pt x="1890141" y="1510792"/>
                </a:lnTo>
                <a:lnTo>
                  <a:pt x="1576920" y="1181392"/>
                </a:lnTo>
                <a:lnTo>
                  <a:pt x="1599209" y="1155382"/>
                </a:lnTo>
                <a:lnTo>
                  <a:pt x="1629181" y="1119035"/>
                </a:lnTo>
                <a:lnTo>
                  <a:pt x="1658454" y="1082103"/>
                </a:lnTo>
                <a:lnTo>
                  <a:pt x="1687029" y="1044587"/>
                </a:lnTo>
                <a:lnTo>
                  <a:pt x="1714893" y="1006525"/>
                </a:lnTo>
                <a:lnTo>
                  <a:pt x="1742033" y="967917"/>
                </a:lnTo>
                <a:lnTo>
                  <a:pt x="1768449" y="928763"/>
                </a:lnTo>
                <a:lnTo>
                  <a:pt x="1794129" y="889076"/>
                </a:lnTo>
                <a:lnTo>
                  <a:pt x="1819046" y="848880"/>
                </a:lnTo>
                <a:lnTo>
                  <a:pt x="1843214" y="808164"/>
                </a:lnTo>
                <a:lnTo>
                  <a:pt x="1866607" y="766953"/>
                </a:lnTo>
                <a:lnTo>
                  <a:pt x="1889226" y="725258"/>
                </a:lnTo>
                <a:lnTo>
                  <a:pt x="1911045" y="683082"/>
                </a:lnTo>
                <a:lnTo>
                  <a:pt x="1932063" y="640448"/>
                </a:lnTo>
                <a:lnTo>
                  <a:pt x="1952282" y="597344"/>
                </a:lnTo>
                <a:lnTo>
                  <a:pt x="1971662" y="553796"/>
                </a:lnTo>
                <a:lnTo>
                  <a:pt x="1990229" y="509803"/>
                </a:lnTo>
                <a:lnTo>
                  <a:pt x="2007946" y="465391"/>
                </a:lnTo>
                <a:lnTo>
                  <a:pt x="2024811" y="420560"/>
                </a:lnTo>
                <a:lnTo>
                  <a:pt x="2040813" y="375323"/>
                </a:lnTo>
                <a:lnTo>
                  <a:pt x="2055952" y="329692"/>
                </a:lnTo>
                <a:lnTo>
                  <a:pt x="2070201" y="283667"/>
                </a:lnTo>
                <a:lnTo>
                  <a:pt x="2083562" y="237274"/>
                </a:lnTo>
                <a:lnTo>
                  <a:pt x="2096020" y="190512"/>
                </a:lnTo>
                <a:lnTo>
                  <a:pt x="2107565" y="143395"/>
                </a:lnTo>
                <a:lnTo>
                  <a:pt x="2118195" y="95923"/>
                </a:lnTo>
                <a:lnTo>
                  <a:pt x="2127885" y="48133"/>
                </a:lnTo>
                <a:lnTo>
                  <a:pt x="2136648" y="0"/>
                </a:lnTo>
                <a:lnTo>
                  <a:pt x="1700022" y="0"/>
                </a:lnTo>
                <a:lnTo>
                  <a:pt x="1689608" y="47561"/>
                </a:lnTo>
                <a:lnTo>
                  <a:pt x="1678089" y="94678"/>
                </a:lnTo>
                <a:lnTo>
                  <a:pt x="1665452" y="141363"/>
                </a:lnTo>
                <a:lnTo>
                  <a:pt x="1651723" y="187591"/>
                </a:lnTo>
                <a:lnTo>
                  <a:pt x="1636928" y="233349"/>
                </a:lnTo>
                <a:lnTo>
                  <a:pt x="1621066" y="278612"/>
                </a:lnTo>
                <a:lnTo>
                  <a:pt x="1604162" y="323392"/>
                </a:lnTo>
                <a:lnTo>
                  <a:pt x="1586217" y="367652"/>
                </a:lnTo>
                <a:lnTo>
                  <a:pt x="1567256" y="411378"/>
                </a:lnTo>
                <a:lnTo>
                  <a:pt x="1547304" y="454558"/>
                </a:lnTo>
                <a:lnTo>
                  <a:pt x="1526349" y="497179"/>
                </a:lnTo>
                <a:lnTo>
                  <a:pt x="1504429" y="539242"/>
                </a:lnTo>
                <a:lnTo>
                  <a:pt x="1481556" y="580694"/>
                </a:lnTo>
                <a:lnTo>
                  <a:pt x="1457731" y="621550"/>
                </a:lnTo>
                <a:lnTo>
                  <a:pt x="1432979" y="661797"/>
                </a:lnTo>
                <a:lnTo>
                  <a:pt x="1407325" y="701408"/>
                </a:lnTo>
                <a:lnTo>
                  <a:pt x="1380756" y="740359"/>
                </a:lnTo>
                <a:lnTo>
                  <a:pt x="1353312" y="778662"/>
                </a:lnTo>
                <a:lnTo>
                  <a:pt x="1324991" y="816279"/>
                </a:lnTo>
                <a:lnTo>
                  <a:pt x="1295831" y="853198"/>
                </a:lnTo>
                <a:lnTo>
                  <a:pt x="1265821" y="889419"/>
                </a:lnTo>
                <a:lnTo>
                  <a:pt x="1234986" y="924915"/>
                </a:lnTo>
                <a:lnTo>
                  <a:pt x="1203337" y="959675"/>
                </a:lnTo>
                <a:lnTo>
                  <a:pt x="1170901" y="993673"/>
                </a:lnTo>
                <a:lnTo>
                  <a:pt x="1137691" y="1026922"/>
                </a:lnTo>
                <a:lnTo>
                  <a:pt x="1103706" y="1059383"/>
                </a:lnTo>
                <a:lnTo>
                  <a:pt x="1068971" y="1091044"/>
                </a:lnTo>
                <a:lnTo>
                  <a:pt x="1033500" y="1121892"/>
                </a:lnTo>
                <a:lnTo>
                  <a:pt x="997305" y="1151915"/>
                </a:lnTo>
                <a:lnTo>
                  <a:pt x="960412" y="1181100"/>
                </a:lnTo>
                <a:lnTo>
                  <a:pt x="922820" y="1209421"/>
                </a:lnTo>
                <a:lnTo>
                  <a:pt x="884555" y="1236878"/>
                </a:lnTo>
                <a:lnTo>
                  <a:pt x="845629" y="1263459"/>
                </a:lnTo>
                <a:lnTo>
                  <a:pt x="806056" y="1289126"/>
                </a:lnTo>
                <a:lnTo>
                  <a:pt x="765848" y="1313891"/>
                </a:lnTo>
                <a:lnTo>
                  <a:pt x="725030" y="1337716"/>
                </a:lnTo>
                <a:lnTo>
                  <a:pt x="683602" y="1360589"/>
                </a:lnTo>
                <a:lnTo>
                  <a:pt x="641591" y="1382522"/>
                </a:lnTo>
                <a:lnTo>
                  <a:pt x="599008" y="1403464"/>
                </a:lnTo>
                <a:lnTo>
                  <a:pt x="555853" y="1423428"/>
                </a:lnTo>
                <a:lnTo>
                  <a:pt x="512165" y="1442377"/>
                </a:lnTo>
                <a:lnTo>
                  <a:pt x="467956" y="1460322"/>
                </a:lnTo>
                <a:lnTo>
                  <a:pt x="423227" y="1477225"/>
                </a:lnTo>
                <a:lnTo>
                  <a:pt x="378002" y="1493075"/>
                </a:lnTo>
                <a:lnTo>
                  <a:pt x="332282" y="1507871"/>
                </a:lnTo>
                <a:lnTo>
                  <a:pt x="286105" y="1521587"/>
                </a:lnTo>
                <a:lnTo>
                  <a:pt x="239471" y="1534198"/>
                </a:lnTo>
                <a:lnTo>
                  <a:pt x="192392" y="1545717"/>
                </a:lnTo>
                <a:lnTo>
                  <a:pt x="144894" y="1556105"/>
                </a:lnTo>
                <a:lnTo>
                  <a:pt x="96989" y="1565363"/>
                </a:lnTo>
                <a:lnTo>
                  <a:pt x="48679" y="1573466"/>
                </a:lnTo>
                <a:lnTo>
                  <a:pt x="0" y="1580388"/>
                </a:lnTo>
                <a:lnTo>
                  <a:pt x="0" y="2011680"/>
                </a:lnTo>
                <a:lnTo>
                  <a:pt x="48996" y="2005926"/>
                </a:lnTo>
                <a:lnTo>
                  <a:pt x="97701" y="1999195"/>
                </a:lnTo>
                <a:lnTo>
                  <a:pt x="146100" y="1991487"/>
                </a:lnTo>
                <a:lnTo>
                  <a:pt x="194195" y="1982825"/>
                </a:lnTo>
                <a:lnTo>
                  <a:pt x="241947" y="1973211"/>
                </a:lnTo>
                <a:lnTo>
                  <a:pt x="289369" y="1962670"/>
                </a:lnTo>
                <a:lnTo>
                  <a:pt x="336435" y="1951189"/>
                </a:lnTo>
                <a:lnTo>
                  <a:pt x="383159" y="1938794"/>
                </a:lnTo>
                <a:lnTo>
                  <a:pt x="429501" y="1925497"/>
                </a:lnTo>
                <a:lnTo>
                  <a:pt x="475475" y="1911299"/>
                </a:lnTo>
                <a:lnTo>
                  <a:pt x="521055" y="1896224"/>
                </a:lnTo>
                <a:lnTo>
                  <a:pt x="566242" y="1880260"/>
                </a:lnTo>
                <a:lnTo>
                  <a:pt x="611022" y="1863432"/>
                </a:lnTo>
                <a:lnTo>
                  <a:pt x="655383" y="1845754"/>
                </a:lnTo>
                <a:lnTo>
                  <a:pt x="699325" y="1827225"/>
                </a:lnTo>
                <a:lnTo>
                  <a:pt x="742823" y="1807870"/>
                </a:lnTo>
                <a:lnTo>
                  <a:pt x="785863" y="1787677"/>
                </a:lnTo>
                <a:lnTo>
                  <a:pt x="828459" y="1766671"/>
                </a:lnTo>
                <a:lnTo>
                  <a:pt x="870585" y="1744865"/>
                </a:lnTo>
                <a:lnTo>
                  <a:pt x="912228" y="1722259"/>
                </a:lnTo>
                <a:lnTo>
                  <a:pt x="953376" y="1698879"/>
                </a:lnTo>
                <a:lnTo>
                  <a:pt x="994041" y="1674710"/>
                </a:lnTo>
                <a:lnTo>
                  <a:pt x="1034186" y="1649780"/>
                </a:lnTo>
                <a:lnTo>
                  <a:pt x="1073823" y="1624101"/>
                </a:lnTo>
                <a:lnTo>
                  <a:pt x="1112913" y="1597685"/>
                </a:lnTo>
                <a:lnTo>
                  <a:pt x="1151483" y="1570532"/>
                </a:lnTo>
                <a:lnTo>
                  <a:pt x="1189494" y="1542643"/>
                </a:lnTo>
                <a:lnTo>
                  <a:pt x="1226959" y="1514055"/>
                </a:lnTo>
                <a:lnTo>
                  <a:pt x="1263840" y="1484757"/>
                </a:lnTo>
                <a:lnTo>
                  <a:pt x="1300149" y="1454772"/>
                </a:lnTo>
                <a:lnTo>
                  <a:pt x="1335874" y="1424101"/>
                </a:lnTo>
                <a:lnTo>
                  <a:pt x="1340777" y="1419733"/>
                </a:lnTo>
                <a:lnTo>
                  <a:pt x="1654302" y="1746885"/>
                </a:lnTo>
                <a:lnTo>
                  <a:pt x="1377442" y="2023872"/>
                </a:lnTo>
                <a:lnTo>
                  <a:pt x="2174748" y="2023872"/>
                </a:lnTo>
                <a:lnTo>
                  <a:pt x="2174748" y="1226185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92140" y="5314187"/>
            <a:ext cx="2200910" cy="2034539"/>
          </a:xfrm>
          <a:custGeom>
            <a:avLst/>
            <a:gdLst/>
            <a:ahLst/>
            <a:cxnLst/>
            <a:rect l="l" t="t" r="r" b="b"/>
            <a:pathLst>
              <a:path w="2200909" h="2034540">
                <a:moveTo>
                  <a:pt x="2200656" y="1586357"/>
                </a:moveTo>
                <a:lnTo>
                  <a:pt x="2152015" y="1580045"/>
                </a:lnTo>
                <a:lnTo>
                  <a:pt x="2103755" y="1572577"/>
                </a:lnTo>
                <a:lnTo>
                  <a:pt x="2055863" y="1563954"/>
                </a:lnTo>
                <a:lnTo>
                  <a:pt x="2008378" y="1554226"/>
                </a:lnTo>
                <a:lnTo>
                  <a:pt x="1961299" y="1543380"/>
                </a:lnTo>
                <a:lnTo>
                  <a:pt x="1914652" y="1531429"/>
                </a:lnTo>
                <a:lnTo>
                  <a:pt x="1868436" y="1518399"/>
                </a:lnTo>
                <a:lnTo>
                  <a:pt x="1822665" y="1504315"/>
                </a:lnTo>
                <a:lnTo>
                  <a:pt x="1777377" y="1489163"/>
                </a:lnTo>
                <a:lnTo>
                  <a:pt x="1732572" y="1472971"/>
                </a:lnTo>
                <a:lnTo>
                  <a:pt x="1688249" y="1455762"/>
                </a:lnTo>
                <a:lnTo>
                  <a:pt x="1644446" y="1437551"/>
                </a:lnTo>
                <a:lnTo>
                  <a:pt x="1601177" y="1418336"/>
                </a:lnTo>
                <a:lnTo>
                  <a:pt x="1558442" y="1398143"/>
                </a:lnTo>
                <a:lnTo>
                  <a:pt x="1516253" y="1376984"/>
                </a:lnTo>
                <a:lnTo>
                  <a:pt x="1474647" y="1354874"/>
                </a:lnTo>
                <a:lnTo>
                  <a:pt x="1433614" y="1331823"/>
                </a:lnTo>
                <a:lnTo>
                  <a:pt x="1393190" y="1307846"/>
                </a:lnTo>
                <a:lnTo>
                  <a:pt x="1353375" y="1282966"/>
                </a:lnTo>
                <a:lnTo>
                  <a:pt x="1314183" y="1257198"/>
                </a:lnTo>
                <a:lnTo>
                  <a:pt x="1275638" y="1230541"/>
                </a:lnTo>
                <a:lnTo>
                  <a:pt x="1237742" y="1203032"/>
                </a:lnTo>
                <a:lnTo>
                  <a:pt x="1200518" y="1174661"/>
                </a:lnTo>
                <a:lnTo>
                  <a:pt x="1163980" y="1145451"/>
                </a:lnTo>
                <a:lnTo>
                  <a:pt x="1128141" y="1115428"/>
                </a:lnTo>
                <a:lnTo>
                  <a:pt x="1093025" y="1084605"/>
                </a:lnTo>
                <a:lnTo>
                  <a:pt x="1058621" y="1052969"/>
                </a:lnTo>
                <a:lnTo>
                  <a:pt x="1024978" y="1020572"/>
                </a:lnTo>
                <a:lnTo>
                  <a:pt x="992073" y="987412"/>
                </a:lnTo>
                <a:lnTo>
                  <a:pt x="959954" y="953490"/>
                </a:lnTo>
                <a:lnTo>
                  <a:pt x="928611" y="918845"/>
                </a:lnTo>
                <a:lnTo>
                  <a:pt x="898080" y="883475"/>
                </a:lnTo>
                <a:lnTo>
                  <a:pt x="868362" y="847394"/>
                </a:lnTo>
                <a:lnTo>
                  <a:pt x="839470" y="810628"/>
                </a:lnTo>
                <a:lnTo>
                  <a:pt x="811415" y="773188"/>
                </a:lnTo>
                <a:lnTo>
                  <a:pt x="784225" y="735088"/>
                </a:lnTo>
                <a:lnTo>
                  <a:pt x="757910" y="696328"/>
                </a:lnTo>
                <a:lnTo>
                  <a:pt x="732485" y="656945"/>
                </a:lnTo>
                <a:lnTo>
                  <a:pt x="707948" y="616940"/>
                </a:lnTo>
                <a:lnTo>
                  <a:pt x="684339" y="576338"/>
                </a:lnTo>
                <a:lnTo>
                  <a:pt x="661657" y="535139"/>
                </a:lnTo>
                <a:lnTo>
                  <a:pt x="639927" y="493356"/>
                </a:lnTo>
                <a:lnTo>
                  <a:pt x="619150" y="451027"/>
                </a:lnTo>
                <a:lnTo>
                  <a:pt x="599351" y="408139"/>
                </a:lnTo>
                <a:lnTo>
                  <a:pt x="580529" y="364731"/>
                </a:lnTo>
                <a:lnTo>
                  <a:pt x="562724" y="320802"/>
                </a:lnTo>
                <a:lnTo>
                  <a:pt x="545934" y="276364"/>
                </a:lnTo>
                <a:lnTo>
                  <a:pt x="530174" y="231444"/>
                </a:lnTo>
                <a:lnTo>
                  <a:pt x="515454" y="186042"/>
                </a:lnTo>
                <a:lnTo>
                  <a:pt x="501802" y="140182"/>
                </a:lnTo>
                <a:lnTo>
                  <a:pt x="489229" y="93891"/>
                </a:lnTo>
                <a:lnTo>
                  <a:pt x="477735" y="47155"/>
                </a:lnTo>
                <a:lnTo>
                  <a:pt x="467360" y="0"/>
                </a:lnTo>
                <a:lnTo>
                  <a:pt x="30480" y="0"/>
                </a:lnTo>
                <a:lnTo>
                  <a:pt x="39103" y="47929"/>
                </a:lnTo>
                <a:lnTo>
                  <a:pt x="48666" y="95529"/>
                </a:lnTo>
                <a:lnTo>
                  <a:pt x="59156" y="142786"/>
                </a:lnTo>
                <a:lnTo>
                  <a:pt x="70561" y="189699"/>
                </a:lnTo>
                <a:lnTo>
                  <a:pt x="82867" y="236258"/>
                </a:lnTo>
                <a:lnTo>
                  <a:pt x="96062" y="282448"/>
                </a:lnTo>
                <a:lnTo>
                  <a:pt x="110159" y="328269"/>
                </a:lnTo>
                <a:lnTo>
                  <a:pt x="125120" y="373697"/>
                </a:lnTo>
                <a:lnTo>
                  <a:pt x="140944" y="418731"/>
                </a:lnTo>
                <a:lnTo>
                  <a:pt x="157619" y="463359"/>
                </a:lnTo>
                <a:lnTo>
                  <a:pt x="175145" y="507568"/>
                </a:lnTo>
                <a:lnTo>
                  <a:pt x="193509" y="551345"/>
                </a:lnTo>
                <a:lnTo>
                  <a:pt x="212686" y="594690"/>
                </a:lnTo>
                <a:lnTo>
                  <a:pt x="232689" y="637603"/>
                </a:lnTo>
                <a:lnTo>
                  <a:pt x="253504" y="680046"/>
                </a:lnTo>
                <a:lnTo>
                  <a:pt x="275107" y="722033"/>
                </a:lnTo>
                <a:lnTo>
                  <a:pt x="297497" y="763536"/>
                </a:lnTo>
                <a:lnTo>
                  <a:pt x="320662" y="804557"/>
                </a:lnTo>
                <a:lnTo>
                  <a:pt x="344589" y="845083"/>
                </a:lnTo>
                <a:lnTo>
                  <a:pt x="369277" y="885101"/>
                </a:lnTo>
                <a:lnTo>
                  <a:pt x="394703" y="924610"/>
                </a:lnTo>
                <a:lnTo>
                  <a:pt x="420878" y="963587"/>
                </a:lnTo>
                <a:lnTo>
                  <a:pt x="447776" y="1002042"/>
                </a:lnTo>
                <a:lnTo>
                  <a:pt x="475386" y="1039939"/>
                </a:lnTo>
                <a:lnTo>
                  <a:pt x="503707" y="1077290"/>
                </a:lnTo>
                <a:lnTo>
                  <a:pt x="532726" y="1114082"/>
                </a:lnTo>
                <a:lnTo>
                  <a:pt x="562419" y="1150289"/>
                </a:lnTo>
                <a:lnTo>
                  <a:pt x="592810" y="1185913"/>
                </a:lnTo>
                <a:lnTo>
                  <a:pt x="607225" y="1202207"/>
                </a:lnTo>
                <a:lnTo>
                  <a:pt x="277241" y="1514094"/>
                </a:lnTo>
                <a:lnTo>
                  <a:pt x="0" y="1237234"/>
                </a:lnTo>
                <a:lnTo>
                  <a:pt x="0" y="2034540"/>
                </a:lnTo>
                <a:lnTo>
                  <a:pt x="798195" y="2034540"/>
                </a:lnTo>
                <a:lnTo>
                  <a:pt x="515874" y="1749933"/>
                </a:lnTo>
                <a:lnTo>
                  <a:pt x="845324" y="1436890"/>
                </a:lnTo>
                <a:lnTo>
                  <a:pt x="895083" y="1478661"/>
                </a:lnTo>
                <a:lnTo>
                  <a:pt x="931697" y="1507909"/>
                </a:lnTo>
                <a:lnTo>
                  <a:pt x="968870" y="1536458"/>
                </a:lnTo>
                <a:lnTo>
                  <a:pt x="1006602" y="1564309"/>
                </a:lnTo>
                <a:lnTo>
                  <a:pt x="1044892" y="1591449"/>
                </a:lnTo>
                <a:lnTo>
                  <a:pt x="1083716" y="1617865"/>
                </a:lnTo>
                <a:lnTo>
                  <a:pt x="1123073" y="1643545"/>
                </a:lnTo>
                <a:lnTo>
                  <a:pt x="1162951" y="1668487"/>
                </a:lnTo>
                <a:lnTo>
                  <a:pt x="1203337" y="1692681"/>
                </a:lnTo>
                <a:lnTo>
                  <a:pt x="1244219" y="1716112"/>
                </a:lnTo>
                <a:lnTo>
                  <a:pt x="1285582" y="1738769"/>
                </a:lnTo>
                <a:lnTo>
                  <a:pt x="1327442" y="1760651"/>
                </a:lnTo>
                <a:lnTo>
                  <a:pt x="1369758" y="1781733"/>
                </a:lnTo>
                <a:lnTo>
                  <a:pt x="1412544" y="1802015"/>
                </a:lnTo>
                <a:lnTo>
                  <a:pt x="1455775" y="1821497"/>
                </a:lnTo>
                <a:lnTo>
                  <a:pt x="1499450" y="1840141"/>
                </a:lnTo>
                <a:lnTo>
                  <a:pt x="1543545" y="1857971"/>
                </a:lnTo>
                <a:lnTo>
                  <a:pt x="1588071" y="1874951"/>
                </a:lnTo>
                <a:lnTo>
                  <a:pt x="1633004" y="1891080"/>
                </a:lnTo>
                <a:lnTo>
                  <a:pt x="1678343" y="1906358"/>
                </a:lnTo>
                <a:lnTo>
                  <a:pt x="1724063" y="1920760"/>
                </a:lnTo>
                <a:lnTo>
                  <a:pt x="1770176" y="1934273"/>
                </a:lnTo>
                <a:lnTo>
                  <a:pt x="1816646" y="1946910"/>
                </a:lnTo>
                <a:lnTo>
                  <a:pt x="1863496" y="1958632"/>
                </a:lnTo>
                <a:lnTo>
                  <a:pt x="1910676" y="1969465"/>
                </a:lnTo>
                <a:lnTo>
                  <a:pt x="1958213" y="1979358"/>
                </a:lnTo>
                <a:lnTo>
                  <a:pt x="2006079" y="1988337"/>
                </a:lnTo>
                <a:lnTo>
                  <a:pt x="2054263" y="1996363"/>
                </a:lnTo>
                <a:lnTo>
                  <a:pt x="2102764" y="2003450"/>
                </a:lnTo>
                <a:lnTo>
                  <a:pt x="2151557" y="2009571"/>
                </a:lnTo>
                <a:lnTo>
                  <a:pt x="2200656" y="2014728"/>
                </a:lnTo>
                <a:lnTo>
                  <a:pt x="2200656" y="1586357"/>
                </a:lnTo>
                <a:close/>
              </a:path>
            </a:pathLst>
          </a:custGeom>
          <a:solidFill>
            <a:srgbClr val="4279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156442" y="2424175"/>
            <a:ext cx="25927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Other</a:t>
            </a:r>
            <a:r>
              <a:rPr sz="2200" spc="-6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management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00020" y="2424175"/>
            <a:ext cx="26701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Senior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management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156442" y="6550914"/>
            <a:ext cx="14363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Employees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75179" y="6550914"/>
            <a:ext cx="32950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Business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process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owners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22134" y="4247769"/>
            <a:ext cx="236029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user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needs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to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have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routine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communication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channels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to: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1757" y="4131945"/>
            <a:ext cx="79578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0" dirty="0">
                <a:solidFill>
                  <a:srgbClr val="FFFFFF"/>
                </a:solidFill>
                <a:latin typeface="Arial"/>
                <a:cs typeface="Arial"/>
              </a:rPr>
              <a:t>Performance</a:t>
            </a:r>
            <a:r>
              <a:rPr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140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r>
              <a:rPr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10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100" dirty="0">
                <a:solidFill>
                  <a:srgbClr val="FFFFFF"/>
                </a:solidFill>
                <a:latin typeface="Arial"/>
                <a:cs typeface="Arial"/>
              </a:rPr>
              <a:t>Smart</a:t>
            </a:r>
            <a:r>
              <a:rPr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130" dirty="0">
                <a:solidFill>
                  <a:srgbClr val="FFFFFF"/>
                </a:solidFill>
                <a:latin typeface="Arial"/>
                <a:cs typeface="Arial"/>
              </a:rPr>
              <a:t>Metric</a:t>
            </a: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8876" y="306451"/>
            <a:ext cx="47783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0" dirty="0">
                <a:latin typeface="Arial"/>
                <a:cs typeface="Arial"/>
              </a:rPr>
              <a:t>Performance</a:t>
            </a:r>
            <a:r>
              <a:rPr spc="-85" dirty="0">
                <a:latin typeface="Arial"/>
                <a:cs typeface="Arial"/>
              </a:rPr>
              <a:t> </a:t>
            </a:r>
            <a:r>
              <a:rPr spc="140" dirty="0">
                <a:latin typeface="Arial"/>
                <a:cs typeface="Arial"/>
              </a:rPr>
              <a:t>Management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5340" y="737616"/>
            <a:ext cx="7057644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98294" y="1648409"/>
            <a:ext cx="12091035" cy="697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systematic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process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which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Department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Commerce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involves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its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employees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as</a:t>
            </a:r>
            <a:endParaRPr sz="22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individuals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members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group.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28700" y="1612391"/>
            <a:ext cx="14244955" cy="838200"/>
          </a:xfrm>
          <a:custGeom>
            <a:avLst/>
            <a:gdLst/>
            <a:ahLst/>
            <a:cxnLst/>
            <a:rect l="l" t="t" r="r" b="b"/>
            <a:pathLst>
              <a:path w="14244955" h="838200">
                <a:moveTo>
                  <a:pt x="0" y="139700"/>
                </a:moveTo>
                <a:lnTo>
                  <a:pt x="7122" y="95569"/>
                </a:lnTo>
                <a:lnTo>
                  <a:pt x="26955" y="57223"/>
                </a:lnTo>
                <a:lnTo>
                  <a:pt x="57198" y="26972"/>
                </a:lnTo>
                <a:lnTo>
                  <a:pt x="95551" y="7128"/>
                </a:lnTo>
                <a:lnTo>
                  <a:pt x="139712" y="0"/>
                </a:lnTo>
                <a:lnTo>
                  <a:pt x="14105128" y="0"/>
                </a:lnTo>
                <a:lnTo>
                  <a:pt x="14149258" y="7128"/>
                </a:lnTo>
                <a:lnTo>
                  <a:pt x="14187604" y="26972"/>
                </a:lnTo>
                <a:lnTo>
                  <a:pt x="14217855" y="57223"/>
                </a:lnTo>
                <a:lnTo>
                  <a:pt x="14237699" y="95569"/>
                </a:lnTo>
                <a:lnTo>
                  <a:pt x="14244828" y="139700"/>
                </a:lnTo>
                <a:lnTo>
                  <a:pt x="14244828" y="698500"/>
                </a:lnTo>
                <a:lnTo>
                  <a:pt x="14237699" y="742630"/>
                </a:lnTo>
                <a:lnTo>
                  <a:pt x="14217855" y="780976"/>
                </a:lnTo>
                <a:lnTo>
                  <a:pt x="14187604" y="811227"/>
                </a:lnTo>
                <a:lnTo>
                  <a:pt x="14149258" y="831071"/>
                </a:lnTo>
                <a:lnTo>
                  <a:pt x="14105128" y="838200"/>
                </a:lnTo>
                <a:lnTo>
                  <a:pt x="139712" y="838200"/>
                </a:lnTo>
                <a:lnTo>
                  <a:pt x="95551" y="831071"/>
                </a:lnTo>
                <a:lnTo>
                  <a:pt x="57198" y="811227"/>
                </a:lnTo>
                <a:lnTo>
                  <a:pt x="26955" y="780976"/>
                </a:lnTo>
                <a:lnTo>
                  <a:pt x="7122" y="742630"/>
                </a:lnTo>
                <a:lnTo>
                  <a:pt x="0" y="698500"/>
                </a:lnTo>
                <a:lnTo>
                  <a:pt x="0" y="139700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6128003" y="4261103"/>
            <a:ext cx="4000500" cy="1737360"/>
            <a:chOff x="6128003" y="4261103"/>
            <a:chExt cx="4000500" cy="1737360"/>
          </a:xfrm>
        </p:grpSpPr>
        <p:sp>
          <p:nvSpPr>
            <p:cNvPr id="7" name="object 7"/>
            <p:cNvSpPr/>
            <p:nvPr/>
          </p:nvSpPr>
          <p:spPr>
            <a:xfrm>
              <a:off x="9279635" y="4265675"/>
              <a:ext cx="152400" cy="311150"/>
            </a:xfrm>
            <a:custGeom>
              <a:avLst/>
              <a:gdLst/>
              <a:ahLst/>
              <a:cxnLst/>
              <a:rect l="l" t="t" r="r" b="b"/>
              <a:pathLst>
                <a:path w="152400" h="311150">
                  <a:moveTo>
                    <a:pt x="0" y="0"/>
                  </a:moveTo>
                  <a:lnTo>
                    <a:pt x="0" y="151129"/>
                  </a:lnTo>
                  <a:lnTo>
                    <a:pt x="152400" y="310896"/>
                  </a:lnTo>
                  <a:lnTo>
                    <a:pt x="152400" y="1583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4E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279635" y="4265675"/>
              <a:ext cx="152400" cy="311150"/>
            </a:xfrm>
            <a:custGeom>
              <a:avLst/>
              <a:gdLst/>
              <a:ahLst/>
              <a:cxnLst/>
              <a:rect l="l" t="t" r="r" b="b"/>
              <a:pathLst>
                <a:path w="152400" h="311150">
                  <a:moveTo>
                    <a:pt x="152400" y="158369"/>
                  </a:moveTo>
                  <a:lnTo>
                    <a:pt x="152400" y="310896"/>
                  </a:lnTo>
                  <a:lnTo>
                    <a:pt x="0" y="151129"/>
                  </a:lnTo>
                  <a:lnTo>
                    <a:pt x="0" y="0"/>
                  </a:lnTo>
                  <a:lnTo>
                    <a:pt x="152400" y="158369"/>
                  </a:lnTo>
                  <a:close/>
                </a:path>
              </a:pathLst>
            </a:custGeom>
            <a:ln w="9144">
              <a:solidFill>
                <a:srgbClr val="1E4E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515855" y="4507991"/>
              <a:ext cx="155575" cy="309880"/>
            </a:xfrm>
            <a:custGeom>
              <a:avLst/>
              <a:gdLst/>
              <a:ahLst/>
              <a:cxnLst/>
              <a:rect l="l" t="t" r="r" b="b"/>
              <a:pathLst>
                <a:path w="155575" h="309879">
                  <a:moveTo>
                    <a:pt x="0" y="0"/>
                  </a:moveTo>
                  <a:lnTo>
                    <a:pt x="0" y="153288"/>
                  </a:lnTo>
                  <a:lnTo>
                    <a:pt x="155448" y="309372"/>
                  </a:lnTo>
                  <a:lnTo>
                    <a:pt x="155448" y="1560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4E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515855" y="4507991"/>
              <a:ext cx="155575" cy="309880"/>
            </a:xfrm>
            <a:custGeom>
              <a:avLst/>
              <a:gdLst/>
              <a:ahLst/>
              <a:cxnLst/>
              <a:rect l="l" t="t" r="r" b="b"/>
              <a:pathLst>
                <a:path w="155575" h="309879">
                  <a:moveTo>
                    <a:pt x="155448" y="156083"/>
                  </a:moveTo>
                  <a:lnTo>
                    <a:pt x="155448" y="309372"/>
                  </a:lnTo>
                  <a:lnTo>
                    <a:pt x="0" y="153288"/>
                  </a:lnTo>
                  <a:lnTo>
                    <a:pt x="0" y="0"/>
                  </a:lnTo>
                  <a:lnTo>
                    <a:pt x="155448" y="156083"/>
                  </a:lnTo>
                  <a:close/>
                </a:path>
              </a:pathLst>
            </a:custGeom>
            <a:ln w="9144">
              <a:solidFill>
                <a:srgbClr val="1E4E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671303" y="4285487"/>
              <a:ext cx="452755" cy="532130"/>
            </a:xfrm>
            <a:custGeom>
              <a:avLst/>
              <a:gdLst/>
              <a:ahLst/>
              <a:cxnLst/>
              <a:rect l="l" t="t" r="r" b="b"/>
              <a:pathLst>
                <a:path w="452754" h="532129">
                  <a:moveTo>
                    <a:pt x="452627" y="0"/>
                  </a:moveTo>
                  <a:lnTo>
                    <a:pt x="0" y="378713"/>
                  </a:lnTo>
                  <a:lnTo>
                    <a:pt x="0" y="531876"/>
                  </a:lnTo>
                  <a:lnTo>
                    <a:pt x="452627" y="151764"/>
                  </a:lnTo>
                  <a:lnTo>
                    <a:pt x="452627" y="0"/>
                  </a:lnTo>
                  <a:close/>
                </a:path>
              </a:pathLst>
            </a:custGeom>
            <a:solidFill>
              <a:srgbClr val="2D7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671303" y="4285487"/>
              <a:ext cx="452755" cy="532130"/>
            </a:xfrm>
            <a:custGeom>
              <a:avLst/>
              <a:gdLst/>
              <a:ahLst/>
              <a:cxnLst/>
              <a:rect l="l" t="t" r="r" b="b"/>
              <a:pathLst>
                <a:path w="452754" h="532129">
                  <a:moveTo>
                    <a:pt x="452627" y="0"/>
                  </a:moveTo>
                  <a:lnTo>
                    <a:pt x="452627" y="151764"/>
                  </a:lnTo>
                  <a:lnTo>
                    <a:pt x="0" y="531876"/>
                  </a:lnTo>
                  <a:lnTo>
                    <a:pt x="0" y="378713"/>
                  </a:lnTo>
                  <a:lnTo>
                    <a:pt x="452627" y="0"/>
                  </a:lnTo>
                  <a:close/>
                </a:path>
              </a:pathLst>
            </a:custGeom>
            <a:ln w="9144">
              <a:solidFill>
                <a:srgbClr val="2D7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04275" y="4507991"/>
              <a:ext cx="1211580" cy="1374775"/>
            </a:xfrm>
            <a:custGeom>
              <a:avLst/>
              <a:gdLst/>
              <a:ahLst/>
              <a:cxnLst/>
              <a:rect l="l" t="t" r="r" b="b"/>
              <a:pathLst>
                <a:path w="1211579" h="1374775">
                  <a:moveTo>
                    <a:pt x="1211579" y="0"/>
                  </a:moveTo>
                  <a:lnTo>
                    <a:pt x="1160363" y="22308"/>
                  </a:lnTo>
                  <a:lnTo>
                    <a:pt x="1109979" y="44640"/>
                  </a:lnTo>
                  <a:lnTo>
                    <a:pt x="1010666" y="89281"/>
                  </a:lnTo>
                  <a:lnTo>
                    <a:pt x="961696" y="112915"/>
                  </a:lnTo>
                  <a:lnTo>
                    <a:pt x="913722" y="136670"/>
                  </a:lnTo>
                  <a:lnTo>
                    <a:pt x="866743" y="160686"/>
                  </a:lnTo>
                  <a:lnTo>
                    <a:pt x="820758" y="185104"/>
                  </a:lnTo>
                  <a:lnTo>
                    <a:pt x="775768" y="210066"/>
                  </a:lnTo>
                  <a:lnTo>
                    <a:pt x="731774" y="235712"/>
                  </a:lnTo>
                  <a:lnTo>
                    <a:pt x="688788" y="261779"/>
                  </a:lnTo>
                  <a:lnTo>
                    <a:pt x="646886" y="287998"/>
                  </a:lnTo>
                  <a:lnTo>
                    <a:pt x="606155" y="314499"/>
                  </a:lnTo>
                  <a:lnTo>
                    <a:pt x="566683" y="341413"/>
                  </a:lnTo>
                  <a:lnTo>
                    <a:pt x="528559" y="368870"/>
                  </a:lnTo>
                  <a:lnTo>
                    <a:pt x="491871" y="397002"/>
                  </a:lnTo>
                  <a:lnTo>
                    <a:pt x="449382" y="430058"/>
                  </a:lnTo>
                  <a:lnTo>
                    <a:pt x="408333" y="463700"/>
                  </a:lnTo>
                  <a:lnTo>
                    <a:pt x="368728" y="497933"/>
                  </a:lnTo>
                  <a:lnTo>
                    <a:pt x="330574" y="532763"/>
                  </a:lnTo>
                  <a:lnTo>
                    <a:pt x="293877" y="568198"/>
                  </a:lnTo>
                  <a:lnTo>
                    <a:pt x="260442" y="605194"/>
                  </a:lnTo>
                  <a:lnTo>
                    <a:pt x="228750" y="641819"/>
                  </a:lnTo>
                  <a:lnTo>
                    <a:pt x="199082" y="678310"/>
                  </a:lnTo>
                  <a:lnTo>
                    <a:pt x="171718" y="714904"/>
                  </a:lnTo>
                  <a:lnTo>
                    <a:pt x="146939" y="751840"/>
                  </a:lnTo>
                  <a:lnTo>
                    <a:pt x="117167" y="799830"/>
                  </a:lnTo>
                  <a:lnTo>
                    <a:pt x="91074" y="847344"/>
                  </a:lnTo>
                  <a:lnTo>
                    <a:pt x="68911" y="894857"/>
                  </a:lnTo>
                  <a:lnTo>
                    <a:pt x="50926" y="942848"/>
                  </a:lnTo>
                  <a:lnTo>
                    <a:pt x="34623" y="991631"/>
                  </a:lnTo>
                  <a:lnTo>
                    <a:pt x="21367" y="1040891"/>
                  </a:lnTo>
                  <a:lnTo>
                    <a:pt x="10922" y="1090152"/>
                  </a:lnTo>
                  <a:lnTo>
                    <a:pt x="3048" y="1138936"/>
                  </a:lnTo>
                  <a:lnTo>
                    <a:pt x="380" y="1179893"/>
                  </a:lnTo>
                  <a:lnTo>
                    <a:pt x="0" y="1374648"/>
                  </a:lnTo>
                  <a:lnTo>
                    <a:pt x="47" y="1353792"/>
                  </a:lnTo>
                  <a:lnTo>
                    <a:pt x="381" y="1332484"/>
                  </a:lnTo>
                  <a:lnTo>
                    <a:pt x="3048" y="1290320"/>
                  </a:lnTo>
                  <a:lnTo>
                    <a:pt x="10922" y="1241933"/>
                  </a:lnTo>
                  <a:lnTo>
                    <a:pt x="21367" y="1193546"/>
                  </a:lnTo>
                  <a:lnTo>
                    <a:pt x="34623" y="1145159"/>
                  </a:lnTo>
                  <a:lnTo>
                    <a:pt x="50926" y="1096772"/>
                  </a:lnTo>
                  <a:lnTo>
                    <a:pt x="68911" y="1048422"/>
                  </a:lnTo>
                  <a:lnTo>
                    <a:pt x="91074" y="1000299"/>
                  </a:lnTo>
                  <a:lnTo>
                    <a:pt x="117167" y="952628"/>
                  </a:lnTo>
                  <a:lnTo>
                    <a:pt x="146939" y="905637"/>
                  </a:lnTo>
                  <a:lnTo>
                    <a:pt x="171718" y="868458"/>
                  </a:lnTo>
                  <a:lnTo>
                    <a:pt x="199082" y="831383"/>
                  </a:lnTo>
                  <a:lnTo>
                    <a:pt x="228750" y="794546"/>
                  </a:lnTo>
                  <a:lnTo>
                    <a:pt x="260442" y="758081"/>
                  </a:lnTo>
                  <a:lnTo>
                    <a:pt x="293877" y="722122"/>
                  </a:lnTo>
                  <a:lnTo>
                    <a:pt x="330574" y="686423"/>
                  </a:lnTo>
                  <a:lnTo>
                    <a:pt x="368728" y="650963"/>
                  </a:lnTo>
                  <a:lnTo>
                    <a:pt x="408333" y="615978"/>
                  </a:lnTo>
                  <a:lnTo>
                    <a:pt x="449382" y="581706"/>
                  </a:lnTo>
                  <a:lnTo>
                    <a:pt x="491871" y="548386"/>
                  </a:lnTo>
                  <a:lnTo>
                    <a:pt x="528559" y="520254"/>
                  </a:lnTo>
                  <a:lnTo>
                    <a:pt x="566683" y="492797"/>
                  </a:lnTo>
                  <a:lnTo>
                    <a:pt x="606155" y="465883"/>
                  </a:lnTo>
                  <a:lnTo>
                    <a:pt x="646886" y="439382"/>
                  </a:lnTo>
                  <a:lnTo>
                    <a:pt x="688788" y="413163"/>
                  </a:lnTo>
                  <a:lnTo>
                    <a:pt x="731774" y="387096"/>
                  </a:lnTo>
                  <a:lnTo>
                    <a:pt x="775768" y="362279"/>
                  </a:lnTo>
                  <a:lnTo>
                    <a:pt x="820758" y="337533"/>
                  </a:lnTo>
                  <a:lnTo>
                    <a:pt x="866743" y="312928"/>
                  </a:lnTo>
                  <a:lnTo>
                    <a:pt x="913722" y="288534"/>
                  </a:lnTo>
                  <a:lnTo>
                    <a:pt x="961696" y="264423"/>
                  </a:lnTo>
                  <a:lnTo>
                    <a:pt x="1010666" y="240665"/>
                  </a:lnTo>
                  <a:lnTo>
                    <a:pt x="1060168" y="218394"/>
                  </a:lnTo>
                  <a:lnTo>
                    <a:pt x="1109979" y="196326"/>
                  </a:lnTo>
                  <a:lnTo>
                    <a:pt x="1160363" y="174710"/>
                  </a:lnTo>
                  <a:lnTo>
                    <a:pt x="1211579" y="153797"/>
                  </a:lnTo>
                  <a:lnTo>
                    <a:pt x="1211579" y="0"/>
                  </a:lnTo>
                  <a:close/>
                </a:path>
              </a:pathLst>
            </a:custGeom>
            <a:solidFill>
              <a:srgbClr val="2D7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304275" y="4507991"/>
              <a:ext cx="1211580" cy="1374775"/>
            </a:xfrm>
            <a:custGeom>
              <a:avLst/>
              <a:gdLst/>
              <a:ahLst/>
              <a:cxnLst/>
              <a:rect l="l" t="t" r="r" b="b"/>
              <a:pathLst>
                <a:path w="1211579" h="1374775">
                  <a:moveTo>
                    <a:pt x="0" y="1374648"/>
                  </a:moveTo>
                  <a:lnTo>
                    <a:pt x="0" y="1285734"/>
                  </a:lnTo>
                  <a:lnTo>
                    <a:pt x="0" y="1240075"/>
                  </a:lnTo>
                  <a:lnTo>
                    <a:pt x="0" y="1223254"/>
                  </a:lnTo>
                  <a:lnTo>
                    <a:pt x="0" y="1220851"/>
                  </a:lnTo>
                  <a:lnTo>
                    <a:pt x="47" y="1200372"/>
                  </a:lnTo>
                  <a:lnTo>
                    <a:pt x="1285" y="1159414"/>
                  </a:lnTo>
                  <a:lnTo>
                    <a:pt x="10922" y="1090152"/>
                  </a:lnTo>
                  <a:lnTo>
                    <a:pt x="21367" y="1040891"/>
                  </a:lnTo>
                  <a:lnTo>
                    <a:pt x="34623" y="991631"/>
                  </a:lnTo>
                  <a:lnTo>
                    <a:pt x="50926" y="942848"/>
                  </a:lnTo>
                  <a:lnTo>
                    <a:pt x="68911" y="894857"/>
                  </a:lnTo>
                  <a:lnTo>
                    <a:pt x="91074" y="847344"/>
                  </a:lnTo>
                  <a:lnTo>
                    <a:pt x="117167" y="799830"/>
                  </a:lnTo>
                  <a:lnTo>
                    <a:pt x="146939" y="751840"/>
                  </a:lnTo>
                  <a:lnTo>
                    <a:pt x="171718" y="714904"/>
                  </a:lnTo>
                  <a:lnTo>
                    <a:pt x="199082" y="678310"/>
                  </a:lnTo>
                  <a:lnTo>
                    <a:pt x="228750" y="641819"/>
                  </a:lnTo>
                  <a:lnTo>
                    <a:pt x="260442" y="605194"/>
                  </a:lnTo>
                  <a:lnTo>
                    <a:pt x="293877" y="568198"/>
                  </a:lnTo>
                  <a:lnTo>
                    <a:pt x="330574" y="532763"/>
                  </a:lnTo>
                  <a:lnTo>
                    <a:pt x="368728" y="497933"/>
                  </a:lnTo>
                  <a:lnTo>
                    <a:pt x="408333" y="463700"/>
                  </a:lnTo>
                  <a:lnTo>
                    <a:pt x="449382" y="430058"/>
                  </a:lnTo>
                  <a:lnTo>
                    <a:pt x="491871" y="397002"/>
                  </a:lnTo>
                  <a:lnTo>
                    <a:pt x="528559" y="368870"/>
                  </a:lnTo>
                  <a:lnTo>
                    <a:pt x="566683" y="341413"/>
                  </a:lnTo>
                  <a:lnTo>
                    <a:pt x="606155" y="314499"/>
                  </a:lnTo>
                  <a:lnTo>
                    <a:pt x="646886" y="287998"/>
                  </a:lnTo>
                  <a:lnTo>
                    <a:pt x="688788" y="261779"/>
                  </a:lnTo>
                  <a:lnTo>
                    <a:pt x="731774" y="235712"/>
                  </a:lnTo>
                  <a:lnTo>
                    <a:pt x="775768" y="210066"/>
                  </a:lnTo>
                  <a:lnTo>
                    <a:pt x="820758" y="185104"/>
                  </a:lnTo>
                  <a:lnTo>
                    <a:pt x="866743" y="160686"/>
                  </a:lnTo>
                  <a:lnTo>
                    <a:pt x="913722" y="136670"/>
                  </a:lnTo>
                  <a:lnTo>
                    <a:pt x="961696" y="112915"/>
                  </a:lnTo>
                  <a:lnTo>
                    <a:pt x="1010666" y="89281"/>
                  </a:lnTo>
                  <a:lnTo>
                    <a:pt x="1060168" y="66972"/>
                  </a:lnTo>
                  <a:lnTo>
                    <a:pt x="1109979" y="44640"/>
                  </a:lnTo>
                  <a:lnTo>
                    <a:pt x="1160363" y="22308"/>
                  </a:lnTo>
                  <a:lnTo>
                    <a:pt x="1211579" y="0"/>
                  </a:lnTo>
                  <a:lnTo>
                    <a:pt x="1211579" y="88913"/>
                  </a:lnTo>
                  <a:lnTo>
                    <a:pt x="1211579" y="134572"/>
                  </a:lnTo>
                  <a:lnTo>
                    <a:pt x="1211579" y="151393"/>
                  </a:lnTo>
                  <a:lnTo>
                    <a:pt x="1211579" y="153797"/>
                  </a:lnTo>
                  <a:lnTo>
                    <a:pt x="1160363" y="174710"/>
                  </a:lnTo>
                  <a:lnTo>
                    <a:pt x="1109979" y="196326"/>
                  </a:lnTo>
                  <a:lnTo>
                    <a:pt x="1060168" y="218394"/>
                  </a:lnTo>
                  <a:lnTo>
                    <a:pt x="1010666" y="240665"/>
                  </a:lnTo>
                  <a:lnTo>
                    <a:pt x="961696" y="264423"/>
                  </a:lnTo>
                  <a:lnTo>
                    <a:pt x="913722" y="288534"/>
                  </a:lnTo>
                  <a:lnTo>
                    <a:pt x="866743" y="312928"/>
                  </a:lnTo>
                  <a:lnTo>
                    <a:pt x="820758" y="337533"/>
                  </a:lnTo>
                  <a:lnTo>
                    <a:pt x="775768" y="362279"/>
                  </a:lnTo>
                  <a:lnTo>
                    <a:pt x="731774" y="387096"/>
                  </a:lnTo>
                  <a:lnTo>
                    <a:pt x="688788" y="413163"/>
                  </a:lnTo>
                  <a:lnTo>
                    <a:pt x="646886" y="439382"/>
                  </a:lnTo>
                  <a:lnTo>
                    <a:pt x="606155" y="465883"/>
                  </a:lnTo>
                  <a:lnTo>
                    <a:pt x="566683" y="492797"/>
                  </a:lnTo>
                  <a:lnTo>
                    <a:pt x="528559" y="520254"/>
                  </a:lnTo>
                  <a:lnTo>
                    <a:pt x="491871" y="548386"/>
                  </a:lnTo>
                  <a:lnTo>
                    <a:pt x="449382" y="581706"/>
                  </a:lnTo>
                  <a:lnTo>
                    <a:pt x="408333" y="615978"/>
                  </a:lnTo>
                  <a:lnTo>
                    <a:pt x="368728" y="650963"/>
                  </a:lnTo>
                  <a:lnTo>
                    <a:pt x="330574" y="686423"/>
                  </a:lnTo>
                  <a:lnTo>
                    <a:pt x="293877" y="722122"/>
                  </a:lnTo>
                  <a:lnTo>
                    <a:pt x="260442" y="758081"/>
                  </a:lnTo>
                  <a:lnTo>
                    <a:pt x="228750" y="794546"/>
                  </a:lnTo>
                  <a:lnTo>
                    <a:pt x="199082" y="831383"/>
                  </a:lnTo>
                  <a:lnTo>
                    <a:pt x="171718" y="868458"/>
                  </a:lnTo>
                  <a:lnTo>
                    <a:pt x="146939" y="905637"/>
                  </a:lnTo>
                  <a:lnTo>
                    <a:pt x="117167" y="952628"/>
                  </a:lnTo>
                  <a:lnTo>
                    <a:pt x="91074" y="1000299"/>
                  </a:lnTo>
                  <a:lnTo>
                    <a:pt x="68911" y="1048422"/>
                  </a:lnTo>
                  <a:lnTo>
                    <a:pt x="50926" y="1096772"/>
                  </a:lnTo>
                  <a:lnTo>
                    <a:pt x="34623" y="1145159"/>
                  </a:lnTo>
                  <a:lnTo>
                    <a:pt x="21367" y="1193546"/>
                  </a:lnTo>
                  <a:lnTo>
                    <a:pt x="10922" y="1241933"/>
                  </a:lnTo>
                  <a:lnTo>
                    <a:pt x="3048" y="1290320"/>
                  </a:lnTo>
                  <a:lnTo>
                    <a:pt x="381" y="1332484"/>
                  </a:lnTo>
                  <a:lnTo>
                    <a:pt x="47" y="1353792"/>
                  </a:lnTo>
                  <a:lnTo>
                    <a:pt x="0" y="1374648"/>
                  </a:lnTo>
                  <a:close/>
                </a:path>
              </a:pathLst>
            </a:custGeom>
            <a:ln w="9143">
              <a:solidFill>
                <a:srgbClr val="2D7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821423" y="4329683"/>
              <a:ext cx="158750" cy="309880"/>
            </a:xfrm>
            <a:custGeom>
              <a:avLst/>
              <a:gdLst/>
              <a:ahLst/>
              <a:cxnLst/>
              <a:rect l="l" t="t" r="r" b="b"/>
              <a:pathLst>
                <a:path w="158750" h="309879">
                  <a:moveTo>
                    <a:pt x="158496" y="0"/>
                  </a:moveTo>
                  <a:lnTo>
                    <a:pt x="0" y="159003"/>
                  </a:lnTo>
                  <a:lnTo>
                    <a:pt x="0" y="309371"/>
                  </a:lnTo>
                  <a:lnTo>
                    <a:pt x="158496" y="153288"/>
                  </a:lnTo>
                  <a:lnTo>
                    <a:pt x="158496" y="0"/>
                  </a:lnTo>
                  <a:close/>
                </a:path>
              </a:pathLst>
            </a:custGeom>
            <a:solidFill>
              <a:srgbClr val="1E4E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821423" y="4329683"/>
              <a:ext cx="158750" cy="309880"/>
            </a:xfrm>
            <a:custGeom>
              <a:avLst/>
              <a:gdLst/>
              <a:ahLst/>
              <a:cxnLst/>
              <a:rect l="l" t="t" r="r" b="b"/>
              <a:pathLst>
                <a:path w="158750" h="309879">
                  <a:moveTo>
                    <a:pt x="158496" y="0"/>
                  </a:moveTo>
                  <a:lnTo>
                    <a:pt x="158496" y="153288"/>
                  </a:lnTo>
                  <a:lnTo>
                    <a:pt x="0" y="309371"/>
                  </a:lnTo>
                  <a:lnTo>
                    <a:pt x="0" y="159003"/>
                  </a:lnTo>
                  <a:lnTo>
                    <a:pt x="158496" y="0"/>
                  </a:lnTo>
                  <a:close/>
                </a:path>
              </a:pathLst>
            </a:custGeom>
            <a:ln w="9144">
              <a:solidFill>
                <a:srgbClr val="1E4E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579107" y="4576571"/>
              <a:ext cx="152400" cy="303530"/>
            </a:xfrm>
            <a:custGeom>
              <a:avLst/>
              <a:gdLst/>
              <a:ahLst/>
              <a:cxnLst/>
              <a:rect l="l" t="t" r="r" b="b"/>
              <a:pathLst>
                <a:path w="152400" h="303529">
                  <a:moveTo>
                    <a:pt x="152400" y="0"/>
                  </a:moveTo>
                  <a:lnTo>
                    <a:pt x="0" y="152400"/>
                  </a:lnTo>
                  <a:lnTo>
                    <a:pt x="0" y="303275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1E4E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579107" y="4576571"/>
              <a:ext cx="152400" cy="303530"/>
            </a:xfrm>
            <a:custGeom>
              <a:avLst/>
              <a:gdLst/>
              <a:ahLst/>
              <a:cxnLst/>
              <a:rect l="l" t="t" r="r" b="b"/>
              <a:pathLst>
                <a:path w="152400" h="303529">
                  <a:moveTo>
                    <a:pt x="152400" y="0"/>
                  </a:moveTo>
                  <a:lnTo>
                    <a:pt x="152400" y="152400"/>
                  </a:lnTo>
                  <a:lnTo>
                    <a:pt x="0" y="303275"/>
                  </a:lnTo>
                  <a:lnTo>
                    <a:pt x="0" y="152400"/>
                  </a:lnTo>
                  <a:lnTo>
                    <a:pt x="152400" y="0"/>
                  </a:lnTo>
                  <a:close/>
                </a:path>
              </a:pathLst>
            </a:custGeom>
            <a:ln w="9144">
              <a:solidFill>
                <a:srgbClr val="1E4E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132575" y="4343399"/>
              <a:ext cx="447040" cy="536575"/>
            </a:xfrm>
            <a:custGeom>
              <a:avLst/>
              <a:gdLst/>
              <a:ahLst/>
              <a:cxnLst/>
              <a:rect l="l" t="t" r="r" b="b"/>
              <a:pathLst>
                <a:path w="447040" h="536575">
                  <a:moveTo>
                    <a:pt x="0" y="0"/>
                  </a:moveTo>
                  <a:lnTo>
                    <a:pt x="0" y="152273"/>
                  </a:lnTo>
                  <a:lnTo>
                    <a:pt x="446531" y="536448"/>
                  </a:lnTo>
                  <a:lnTo>
                    <a:pt x="446531" y="385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7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132575" y="4343399"/>
              <a:ext cx="447040" cy="536575"/>
            </a:xfrm>
            <a:custGeom>
              <a:avLst/>
              <a:gdLst/>
              <a:ahLst/>
              <a:cxnLst/>
              <a:rect l="l" t="t" r="r" b="b"/>
              <a:pathLst>
                <a:path w="447040" h="536575">
                  <a:moveTo>
                    <a:pt x="446531" y="385699"/>
                  </a:moveTo>
                  <a:lnTo>
                    <a:pt x="446531" y="536448"/>
                  </a:lnTo>
                  <a:lnTo>
                    <a:pt x="0" y="152273"/>
                  </a:lnTo>
                  <a:lnTo>
                    <a:pt x="0" y="0"/>
                  </a:lnTo>
                  <a:lnTo>
                    <a:pt x="446531" y="385699"/>
                  </a:lnTo>
                  <a:close/>
                </a:path>
              </a:pathLst>
            </a:custGeom>
            <a:ln w="9144">
              <a:solidFill>
                <a:srgbClr val="2D7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731507" y="4576571"/>
              <a:ext cx="1007744" cy="1285240"/>
            </a:xfrm>
            <a:custGeom>
              <a:avLst/>
              <a:gdLst/>
              <a:ahLst/>
              <a:cxnLst/>
              <a:rect l="l" t="t" r="r" b="b"/>
              <a:pathLst>
                <a:path w="1007745" h="1285239">
                  <a:moveTo>
                    <a:pt x="0" y="0"/>
                  </a:moveTo>
                  <a:lnTo>
                    <a:pt x="0" y="151256"/>
                  </a:lnTo>
                  <a:lnTo>
                    <a:pt x="50510" y="173877"/>
                  </a:lnTo>
                  <a:lnTo>
                    <a:pt x="100055" y="197037"/>
                  </a:lnTo>
                  <a:lnTo>
                    <a:pt x="148561" y="220740"/>
                  </a:lnTo>
                  <a:lnTo>
                    <a:pt x="195958" y="244988"/>
                  </a:lnTo>
                  <a:lnTo>
                    <a:pt x="242172" y="269785"/>
                  </a:lnTo>
                  <a:lnTo>
                    <a:pt x="287132" y="295133"/>
                  </a:lnTo>
                  <a:lnTo>
                    <a:pt x="330766" y="321037"/>
                  </a:lnTo>
                  <a:lnTo>
                    <a:pt x="373001" y="347499"/>
                  </a:lnTo>
                  <a:lnTo>
                    <a:pt x="413766" y="374523"/>
                  </a:lnTo>
                  <a:lnTo>
                    <a:pt x="458007" y="404538"/>
                  </a:lnTo>
                  <a:lnTo>
                    <a:pt x="500816" y="435060"/>
                  </a:lnTo>
                  <a:lnTo>
                    <a:pt x="542193" y="465953"/>
                  </a:lnTo>
                  <a:lnTo>
                    <a:pt x="582137" y="497085"/>
                  </a:lnTo>
                  <a:lnTo>
                    <a:pt x="620649" y="528319"/>
                  </a:lnTo>
                  <a:lnTo>
                    <a:pt x="655898" y="561043"/>
                  </a:lnTo>
                  <a:lnTo>
                    <a:pt x="689708" y="593906"/>
                  </a:lnTo>
                  <a:lnTo>
                    <a:pt x="722074" y="627020"/>
                  </a:lnTo>
                  <a:lnTo>
                    <a:pt x="752989" y="660493"/>
                  </a:lnTo>
                  <a:lnTo>
                    <a:pt x="782447" y="694436"/>
                  </a:lnTo>
                  <a:lnTo>
                    <a:pt x="816760" y="737639"/>
                  </a:lnTo>
                  <a:lnTo>
                    <a:pt x="847693" y="781557"/>
                  </a:lnTo>
                  <a:lnTo>
                    <a:pt x="875244" y="825952"/>
                  </a:lnTo>
                  <a:lnTo>
                    <a:pt x="899414" y="870585"/>
                  </a:lnTo>
                  <a:lnTo>
                    <a:pt x="922533" y="915183"/>
                  </a:lnTo>
                  <a:lnTo>
                    <a:pt x="942546" y="959818"/>
                  </a:lnTo>
                  <a:lnTo>
                    <a:pt x="959725" y="1004476"/>
                  </a:lnTo>
                  <a:lnTo>
                    <a:pt x="974344" y="1049147"/>
                  </a:lnTo>
                  <a:lnTo>
                    <a:pt x="985873" y="1096507"/>
                  </a:lnTo>
                  <a:lnTo>
                    <a:pt x="995074" y="1143502"/>
                  </a:lnTo>
                  <a:lnTo>
                    <a:pt x="1001812" y="1190376"/>
                  </a:lnTo>
                  <a:lnTo>
                    <a:pt x="1005953" y="1237371"/>
                  </a:lnTo>
                  <a:lnTo>
                    <a:pt x="1007364" y="1284731"/>
                  </a:lnTo>
                  <a:lnTo>
                    <a:pt x="1007364" y="1133475"/>
                  </a:lnTo>
                  <a:lnTo>
                    <a:pt x="1005953" y="1085869"/>
                  </a:lnTo>
                  <a:lnTo>
                    <a:pt x="1001812" y="1038379"/>
                  </a:lnTo>
                  <a:lnTo>
                    <a:pt x="995074" y="991121"/>
                  </a:lnTo>
                  <a:lnTo>
                    <a:pt x="985873" y="944210"/>
                  </a:lnTo>
                  <a:lnTo>
                    <a:pt x="974344" y="897763"/>
                  </a:lnTo>
                  <a:lnTo>
                    <a:pt x="959725" y="852787"/>
                  </a:lnTo>
                  <a:lnTo>
                    <a:pt x="942546" y="807323"/>
                  </a:lnTo>
                  <a:lnTo>
                    <a:pt x="922533" y="761835"/>
                  </a:lnTo>
                  <a:lnTo>
                    <a:pt x="899414" y="716788"/>
                  </a:lnTo>
                  <a:lnTo>
                    <a:pt x="875244" y="672552"/>
                  </a:lnTo>
                  <a:lnTo>
                    <a:pt x="847693" y="629031"/>
                  </a:lnTo>
                  <a:lnTo>
                    <a:pt x="816760" y="585985"/>
                  </a:lnTo>
                  <a:lnTo>
                    <a:pt x="782447" y="543178"/>
                  </a:lnTo>
                  <a:lnTo>
                    <a:pt x="752989" y="509235"/>
                  </a:lnTo>
                  <a:lnTo>
                    <a:pt x="722074" y="475755"/>
                  </a:lnTo>
                  <a:lnTo>
                    <a:pt x="689708" y="442622"/>
                  </a:lnTo>
                  <a:lnTo>
                    <a:pt x="655898" y="409721"/>
                  </a:lnTo>
                  <a:lnTo>
                    <a:pt x="620649" y="376936"/>
                  </a:lnTo>
                  <a:lnTo>
                    <a:pt x="582137" y="344787"/>
                  </a:lnTo>
                  <a:lnTo>
                    <a:pt x="542193" y="313572"/>
                  </a:lnTo>
                  <a:lnTo>
                    <a:pt x="500816" y="283063"/>
                  </a:lnTo>
                  <a:lnTo>
                    <a:pt x="458007" y="253036"/>
                  </a:lnTo>
                  <a:lnTo>
                    <a:pt x="413766" y="223265"/>
                  </a:lnTo>
                  <a:lnTo>
                    <a:pt x="373001" y="196238"/>
                  </a:lnTo>
                  <a:lnTo>
                    <a:pt x="330766" y="169766"/>
                  </a:lnTo>
                  <a:lnTo>
                    <a:pt x="287132" y="143848"/>
                  </a:lnTo>
                  <a:lnTo>
                    <a:pt x="242172" y="118486"/>
                  </a:lnTo>
                  <a:lnTo>
                    <a:pt x="195958" y="93678"/>
                  </a:lnTo>
                  <a:lnTo>
                    <a:pt x="148561" y="69426"/>
                  </a:lnTo>
                  <a:lnTo>
                    <a:pt x="100055" y="45729"/>
                  </a:lnTo>
                  <a:lnTo>
                    <a:pt x="50510" y="225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7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731507" y="4576571"/>
              <a:ext cx="1007744" cy="1285240"/>
            </a:xfrm>
            <a:custGeom>
              <a:avLst/>
              <a:gdLst/>
              <a:ahLst/>
              <a:cxnLst/>
              <a:rect l="l" t="t" r="r" b="b"/>
              <a:pathLst>
                <a:path w="1007745" h="1285239">
                  <a:moveTo>
                    <a:pt x="1007364" y="1133475"/>
                  </a:moveTo>
                  <a:lnTo>
                    <a:pt x="1007364" y="1220920"/>
                  </a:lnTo>
                  <a:lnTo>
                    <a:pt x="1007364" y="1265824"/>
                  </a:lnTo>
                  <a:lnTo>
                    <a:pt x="1007364" y="1282368"/>
                  </a:lnTo>
                  <a:lnTo>
                    <a:pt x="1007364" y="1284731"/>
                  </a:lnTo>
                  <a:lnTo>
                    <a:pt x="1005953" y="1237371"/>
                  </a:lnTo>
                  <a:lnTo>
                    <a:pt x="1001812" y="1190376"/>
                  </a:lnTo>
                  <a:lnTo>
                    <a:pt x="995074" y="1143502"/>
                  </a:lnTo>
                  <a:lnTo>
                    <a:pt x="985873" y="1096507"/>
                  </a:lnTo>
                  <a:lnTo>
                    <a:pt x="974344" y="1049147"/>
                  </a:lnTo>
                  <a:lnTo>
                    <a:pt x="959725" y="1004476"/>
                  </a:lnTo>
                  <a:lnTo>
                    <a:pt x="942546" y="959818"/>
                  </a:lnTo>
                  <a:lnTo>
                    <a:pt x="922533" y="915183"/>
                  </a:lnTo>
                  <a:lnTo>
                    <a:pt x="899414" y="870585"/>
                  </a:lnTo>
                  <a:lnTo>
                    <a:pt x="875244" y="825952"/>
                  </a:lnTo>
                  <a:lnTo>
                    <a:pt x="847693" y="781557"/>
                  </a:lnTo>
                  <a:lnTo>
                    <a:pt x="816760" y="737639"/>
                  </a:lnTo>
                  <a:lnTo>
                    <a:pt x="782447" y="694436"/>
                  </a:lnTo>
                  <a:lnTo>
                    <a:pt x="752989" y="660493"/>
                  </a:lnTo>
                  <a:lnTo>
                    <a:pt x="722074" y="627020"/>
                  </a:lnTo>
                  <a:lnTo>
                    <a:pt x="689708" y="593906"/>
                  </a:lnTo>
                  <a:lnTo>
                    <a:pt x="655898" y="561043"/>
                  </a:lnTo>
                  <a:lnTo>
                    <a:pt x="620649" y="528319"/>
                  </a:lnTo>
                  <a:lnTo>
                    <a:pt x="582137" y="497085"/>
                  </a:lnTo>
                  <a:lnTo>
                    <a:pt x="542193" y="465953"/>
                  </a:lnTo>
                  <a:lnTo>
                    <a:pt x="500816" y="435060"/>
                  </a:lnTo>
                  <a:lnTo>
                    <a:pt x="458007" y="404538"/>
                  </a:lnTo>
                  <a:lnTo>
                    <a:pt x="413766" y="374523"/>
                  </a:lnTo>
                  <a:lnTo>
                    <a:pt x="373001" y="347499"/>
                  </a:lnTo>
                  <a:lnTo>
                    <a:pt x="330766" y="321037"/>
                  </a:lnTo>
                  <a:lnTo>
                    <a:pt x="287132" y="295133"/>
                  </a:lnTo>
                  <a:lnTo>
                    <a:pt x="242172" y="269785"/>
                  </a:lnTo>
                  <a:lnTo>
                    <a:pt x="195958" y="244988"/>
                  </a:lnTo>
                  <a:lnTo>
                    <a:pt x="148561" y="220740"/>
                  </a:lnTo>
                  <a:lnTo>
                    <a:pt x="100055" y="197037"/>
                  </a:lnTo>
                  <a:lnTo>
                    <a:pt x="50510" y="173877"/>
                  </a:lnTo>
                  <a:lnTo>
                    <a:pt x="0" y="151256"/>
                  </a:lnTo>
                  <a:lnTo>
                    <a:pt x="0" y="63811"/>
                  </a:lnTo>
                  <a:lnTo>
                    <a:pt x="0" y="18907"/>
                  </a:lnTo>
                  <a:lnTo>
                    <a:pt x="0" y="2363"/>
                  </a:lnTo>
                  <a:lnTo>
                    <a:pt x="0" y="0"/>
                  </a:lnTo>
                  <a:lnTo>
                    <a:pt x="50510" y="22587"/>
                  </a:lnTo>
                  <a:lnTo>
                    <a:pt x="100055" y="45729"/>
                  </a:lnTo>
                  <a:lnTo>
                    <a:pt x="148561" y="69426"/>
                  </a:lnTo>
                  <a:lnTo>
                    <a:pt x="195958" y="93678"/>
                  </a:lnTo>
                  <a:lnTo>
                    <a:pt x="242172" y="118486"/>
                  </a:lnTo>
                  <a:lnTo>
                    <a:pt x="287132" y="143848"/>
                  </a:lnTo>
                  <a:lnTo>
                    <a:pt x="330766" y="169766"/>
                  </a:lnTo>
                  <a:lnTo>
                    <a:pt x="373001" y="196238"/>
                  </a:lnTo>
                  <a:lnTo>
                    <a:pt x="413766" y="223265"/>
                  </a:lnTo>
                  <a:lnTo>
                    <a:pt x="458007" y="253036"/>
                  </a:lnTo>
                  <a:lnTo>
                    <a:pt x="500816" y="283063"/>
                  </a:lnTo>
                  <a:lnTo>
                    <a:pt x="542193" y="313572"/>
                  </a:lnTo>
                  <a:lnTo>
                    <a:pt x="582137" y="344787"/>
                  </a:lnTo>
                  <a:lnTo>
                    <a:pt x="620649" y="376936"/>
                  </a:lnTo>
                  <a:lnTo>
                    <a:pt x="655898" y="409721"/>
                  </a:lnTo>
                  <a:lnTo>
                    <a:pt x="689708" y="442622"/>
                  </a:lnTo>
                  <a:lnTo>
                    <a:pt x="722074" y="475755"/>
                  </a:lnTo>
                  <a:lnTo>
                    <a:pt x="752989" y="509235"/>
                  </a:lnTo>
                  <a:lnTo>
                    <a:pt x="782447" y="543178"/>
                  </a:lnTo>
                  <a:lnTo>
                    <a:pt x="816760" y="585985"/>
                  </a:lnTo>
                  <a:lnTo>
                    <a:pt x="847693" y="629031"/>
                  </a:lnTo>
                  <a:lnTo>
                    <a:pt x="875244" y="672552"/>
                  </a:lnTo>
                  <a:lnTo>
                    <a:pt x="899414" y="716788"/>
                  </a:lnTo>
                  <a:lnTo>
                    <a:pt x="922533" y="761835"/>
                  </a:lnTo>
                  <a:lnTo>
                    <a:pt x="942546" y="807323"/>
                  </a:lnTo>
                  <a:lnTo>
                    <a:pt x="959725" y="852787"/>
                  </a:lnTo>
                  <a:lnTo>
                    <a:pt x="974344" y="897763"/>
                  </a:lnTo>
                  <a:lnTo>
                    <a:pt x="985873" y="944210"/>
                  </a:lnTo>
                  <a:lnTo>
                    <a:pt x="995074" y="991121"/>
                  </a:lnTo>
                  <a:lnTo>
                    <a:pt x="1001812" y="1038379"/>
                  </a:lnTo>
                  <a:lnTo>
                    <a:pt x="1005953" y="1085869"/>
                  </a:lnTo>
                  <a:lnTo>
                    <a:pt x="1007364" y="1133475"/>
                  </a:lnTo>
                  <a:close/>
                </a:path>
              </a:pathLst>
            </a:custGeom>
            <a:ln w="9144">
              <a:solidFill>
                <a:srgbClr val="2D7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729727" y="5841491"/>
              <a:ext cx="584200" cy="152400"/>
            </a:xfrm>
            <a:custGeom>
              <a:avLst/>
              <a:gdLst/>
              <a:ahLst/>
              <a:cxnLst/>
              <a:rect l="l" t="t" r="r" b="b"/>
              <a:pathLst>
                <a:path w="584200" h="152400">
                  <a:moveTo>
                    <a:pt x="583692" y="0"/>
                  </a:moveTo>
                  <a:lnTo>
                    <a:pt x="0" y="0"/>
                  </a:lnTo>
                  <a:lnTo>
                    <a:pt x="0" y="152399"/>
                  </a:lnTo>
                  <a:lnTo>
                    <a:pt x="583692" y="152399"/>
                  </a:lnTo>
                  <a:lnTo>
                    <a:pt x="583692" y="0"/>
                  </a:lnTo>
                  <a:close/>
                </a:path>
              </a:pathLst>
            </a:custGeom>
            <a:solidFill>
              <a:srgbClr val="2D7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729727" y="5841491"/>
              <a:ext cx="584200" cy="152400"/>
            </a:xfrm>
            <a:custGeom>
              <a:avLst/>
              <a:gdLst/>
              <a:ahLst/>
              <a:cxnLst/>
              <a:rect l="l" t="t" r="r" b="b"/>
              <a:pathLst>
                <a:path w="584200" h="152400">
                  <a:moveTo>
                    <a:pt x="0" y="152399"/>
                  </a:moveTo>
                  <a:lnTo>
                    <a:pt x="583692" y="152399"/>
                  </a:lnTo>
                  <a:lnTo>
                    <a:pt x="583692" y="0"/>
                  </a:lnTo>
                  <a:lnTo>
                    <a:pt x="0" y="0"/>
                  </a:lnTo>
                  <a:lnTo>
                    <a:pt x="0" y="152399"/>
                  </a:lnTo>
                  <a:close/>
                </a:path>
              </a:pathLst>
            </a:custGeom>
            <a:ln w="9143">
              <a:solidFill>
                <a:srgbClr val="2D7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132575" y="4265675"/>
              <a:ext cx="3991610" cy="1576070"/>
            </a:xfrm>
            <a:custGeom>
              <a:avLst/>
              <a:gdLst/>
              <a:ahLst/>
              <a:cxnLst/>
              <a:rect l="l" t="t" r="r" b="b"/>
              <a:pathLst>
                <a:path w="3991609" h="1576070">
                  <a:moveTo>
                    <a:pt x="3146298" y="0"/>
                  </a:moveTo>
                  <a:lnTo>
                    <a:pt x="3299205" y="158623"/>
                  </a:lnTo>
                  <a:lnTo>
                    <a:pt x="3248862" y="173772"/>
                  </a:lnTo>
                  <a:lnTo>
                    <a:pt x="3198664" y="189507"/>
                  </a:lnTo>
                  <a:lnTo>
                    <a:pt x="3148759" y="205833"/>
                  </a:lnTo>
                  <a:lnTo>
                    <a:pt x="3099293" y="222756"/>
                  </a:lnTo>
                  <a:lnTo>
                    <a:pt x="3050413" y="240284"/>
                  </a:lnTo>
                  <a:lnTo>
                    <a:pt x="3000704" y="258502"/>
                  </a:lnTo>
                  <a:lnTo>
                    <a:pt x="2951726" y="277018"/>
                  </a:lnTo>
                  <a:lnTo>
                    <a:pt x="2903479" y="295834"/>
                  </a:lnTo>
                  <a:lnTo>
                    <a:pt x="2855963" y="314952"/>
                  </a:lnTo>
                  <a:lnTo>
                    <a:pt x="2809177" y="334375"/>
                  </a:lnTo>
                  <a:lnTo>
                    <a:pt x="2763123" y="354104"/>
                  </a:lnTo>
                  <a:lnTo>
                    <a:pt x="2717800" y="374141"/>
                  </a:lnTo>
                  <a:lnTo>
                    <a:pt x="2671955" y="395524"/>
                  </a:lnTo>
                  <a:lnTo>
                    <a:pt x="2626842" y="417215"/>
                  </a:lnTo>
                  <a:lnTo>
                    <a:pt x="2582459" y="439213"/>
                  </a:lnTo>
                  <a:lnTo>
                    <a:pt x="2538807" y="461515"/>
                  </a:lnTo>
                  <a:lnTo>
                    <a:pt x="2495886" y="484119"/>
                  </a:lnTo>
                  <a:lnTo>
                    <a:pt x="2453697" y="507023"/>
                  </a:lnTo>
                  <a:lnTo>
                    <a:pt x="2412238" y="530225"/>
                  </a:lnTo>
                  <a:lnTo>
                    <a:pt x="2366024" y="558938"/>
                  </a:lnTo>
                  <a:lnTo>
                    <a:pt x="2320402" y="588057"/>
                  </a:lnTo>
                  <a:lnTo>
                    <a:pt x="2275458" y="617585"/>
                  </a:lnTo>
                  <a:lnTo>
                    <a:pt x="2231277" y="647525"/>
                  </a:lnTo>
                  <a:lnTo>
                    <a:pt x="2187941" y="677883"/>
                  </a:lnTo>
                  <a:lnTo>
                    <a:pt x="2145538" y="708660"/>
                  </a:lnTo>
                  <a:lnTo>
                    <a:pt x="2105816" y="739984"/>
                  </a:lnTo>
                  <a:lnTo>
                    <a:pt x="2067498" y="772014"/>
                  </a:lnTo>
                  <a:lnTo>
                    <a:pt x="2030507" y="804608"/>
                  </a:lnTo>
                  <a:lnTo>
                    <a:pt x="1994765" y="837626"/>
                  </a:lnTo>
                  <a:lnTo>
                    <a:pt x="1960194" y="870926"/>
                  </a:lnTo>
                  <a:lnTo>
                    <a:pt x="1926717" y="904366"/>
                  </a:lnTo>
                  <a:lnTo>
                    <a:pt x="1902321" y="932245"/>
                  </a:lnTo>
                  <a:lnTo>
                    <a:pt x="1893824" y="941577"/>
                  </a:lnTo>
                  <a:lnTo>
                    <a:pt x="1861015" y="904432"/>
                  </a:lnTo>
                  <a:lnTo>
                    <a:pt x="1827066" y="867523"/>
                  </a:lnTo>
                  <a:lnTo>
                    <a:pt x="1791539" y="831091"/>
                  </a:lnTo>
                  <a:lnTo>
                    <a:pt x="1753993" y="795371"/>
                  </a:lnTo>
                  <a:lnTo>
                    <a:pt x="1713992" y="760602"/>
                  </a:lnTo>
                  <a:lnTo>
                    <a:pt x="1678783" y="730907"/>
                  </a:lnTo>
                  <a:lnTo>
                    <a:pt x="1642171" y="701350"/>
                  </a:lnTo>
                  <a:lnTo>
                    <a:pt x="1604232" y="672068"/>
                  </a:lnTo>
                  <a:lnTo>
                    <a:pt x="1565044" y="643198"/>
                  </a:lnTo>
                  <a:lnTo>
                    <a:pt x="1524685" y="614879"/>
                  </a:lnTo>
                  <a:lnTo>
                    <a:pt x="1483232" y="587248"/>
                  </a:lnTo>
                  <a:lnTo>
                    <a:pt x="1440815" y="560398"/>
                  </a:lnTo>
                  <a:lnTo>
                    <a:pt x="1397385" y="534293"/>
                  </a:lnTo>
                  <a:lnTo>
                    <a:pt x="1352946" y="508873"/>
                  </a:lnTo>
                  <a:lnTo>
                    <a:pt x="1307502" y="484076"/>
                  </a:lnTo>
                  <a:lnTo>
                    <a:pt x="1261056" y="459845"/>
                  </a:lnTo>
                  <a:lnTo>
                    <a:pt x="1169118" y="414059"/>
                  </a:lnTo>
                  <a:lnTo>
                    <a:pt x="1123908" y="392504"/>
                  </a:lnTo>
                  <a:lnTo>
                    <a:pt x="1078008" y="371462"/>
                  </a:lnTo>
                  <a:lnTo>
                    <a:pt x="1031447" y="350946"/>
                  </a:lnTo>
                  <a:lnTo>
                    <a:pt x="984250" y="330967"/>
                  </a:lnTo>
                  <a:lnTo>
                    <a:pt x="936444" y="311537"/>
                  </a:lnTo>
                  <a:lnTo>
                    <a:pt x="888056" y="292666"/>
                  </a:lnTo>
                  <a:lnTo>
                    <a:pt x="839114" y="274367"/>
                  </a:lnTo>
                  <a:lnTo>
                    <a:pt x="789644" y="256650"/>
                  </a:lnTo>
                  <a:lnTo>
                    <a:pt x="739673" y="239528"/>
                  </a:lnTo>
                  <a:lnTo>
                    <a:pt x="689228" y="223012"/>
                  </a:lnTo>
                  <a:lnTo>
                    <a:pt x="847978" y="64388"/>
                  </a:lnTo>
                  <a:lnTo>
                    <a:pt x="0" y="79248"/>
                  </a:lnTo>
                  <a:lnTo>
                    <a:pt x="446531" y="463296"/>
                  </a:lnTo>
                  <a:lnTo>
                    <a:pt x="599313" y="312165"/>
                  </a:lnTo>
                  <a:lnTo>
                    <a:pt x="649785" y="334748"/>
                  </a:lnTo>
                  <a:lnTo>
                    <a:pt x="699299" y="357877"/>
                  </a:lnTo>
                  <a:lnTo>
                    <a:pt x="747780" y="381555"/>
                  </a:lnTo>
                  <a:lnTo>
                    <a:pt x="795155" y="405780"/>
                  </a:lnTo>
                  <a:lnTo>
                    <a:pt x="841348" y="430556"/>
                  </a:lnTo>
                  <a:lnTo>
                    <a:pt x="886285" y="455882"/>
                  </a:lnTo>
                  <a:lnTo>
                    <a:pt x="929894" y="481761"/>
                  </a:lnTo>
                  <a:lnTo>
                    <a:pt x="972098" y="508192"/>
                  </a:lnTo>
                  <a:lnTo>
                    <a:pt x="1012825" y="535177"/>
                  </a:lnTo>
                  <a:lnTo>
                    <a:pt x="1057065" y="564936"/>
                  </a:lnTo>
                  <a:lnTo>
                    <a:pt x="1099867" y="594939"/>
                  </a:lnTo>
                  <a:lnTo>
                    <a:pt x="1141225" y="625429"/>
                  </a:lnTo>
                  <a:lnTo>
                    <a:pt x="1181131" y="656650"/>
                  </a:lnTo>
                  <a:lnTo>
                    <a:pt x="1219580" y="688848"/>
                  </a:lnTo>
                  <a:lnTo>
                    <a:pt x="1254830" y="721558"/>
                  </a:lnTo>
                  <a:lnTo>
                    <a:pt x="1288640" y="754390"/>
                  </a:lnTo>
                  <a:lnTo>
                    <a:pt x="1321006" y="787466"/>
                  </a:lnTo>
                  <a:lnTo>
                    <a:pt x="1351921" y="820907"/>
                  </a:lnTo>
                  <a:lnTo>
                    <a:pt x="1381378" y="854837"/>
                  </a:lnTo>
                  <a:lnTo>
                    <a:pt x="1415672" y="897568"/>
                  </a:lnTo>
                  <a:lnTo>
                    <a:pt x="1446561" y="940562"/>
                  </a:lnTo>
                  <a:lnTo>
                    <a:pt x="1474069" y="984031"/>
                  </a:lnTo>
                  <a:lnTo>
                    <a:pt x="1498219" y="1028191"/>
                  </a:lnTo>
                  <a:lnTo>
                    <a:pt x="1521338" y="1073221"/>
                  </a:lnTo>
                  <a:lnTo>
                    <a:pt x="1541351" y="1118679"/>
                  </a:lnTo>
                  <a:lnTo>
                    <a:pt x="1558530" y="1164137"/>
                  </a:lnTo>
                  <a:lnTo>
                    <a:pt x="1573149" y="1209166"/>
                  </a:lnTo>
                  <a:lnTo>
                    <a:pt x="1584711" y="1257095"/>
                  </a:lnTo>
                  <a:lnTo>
                    <a:pt x="1593707" y="1305278"/>
                  </a:lnTo>
                  <a:lnTo>
                    <a:pt x="1600137" y="1353671"/>
                  </a:lnTo>
                  <a:lnTo>
                    <a:pt x="1604002" y="1402233"/>
                  </a:lnTo>
                  <a:lnTo>
                    <a:pt x="1605300" y="1450922"/>
                  </a:lnTo>
                  <a:lnTo>
                    <a:pt x="1604033" y="1499695"/>
                  </a:lnTo>
                  <a:lnTo>
                    <a:pt x="1600200" y="1548511"/>
                  </a:lnTo>
                  <a:lnTo>
                    <a:pt x="1598437" y="1555563"/>
                  </a:lnTo>
                  <a:lnTo>
                    <a:pt x="1597532" y="1562163"/>
                  </a:lnTo>
                  <a:lnTo>
                    <a:pt x="1597199" y="1568763"/>
                  </a:lnTo>
                  <a:lnTo>
                    <a:pt x="1597152" y="1575815"/>
                  </a:lnTo>
                  <a:lnTo>
                    <a:pt x="2181479" y="1575815"/>
                  </a:lnTo>
                  <a:lnTo>
                    <a:pt x="2178430" y="1570863"/>
                  </a:lnTo>
                  <a:lnTo>
                    <a:pt x="2178430" y="1563370"/>
                  </a:lnTo>
                  <a:lnTo>
                    <a:pt x="2174599" y="1517340"/>
                  </a:lnTo>
                  <a:lnTo>
                    <a:pt x="2172446" y="1471739"/>
                  </a:lnTo>
                  <a:lnTo>
                    <a:pt x="2172555" y="1426138"/>
                  </a:lnTo>
                  <a:lnTo>
                    <a:pt x="2175509" y="1380109"/>
                  </a:lnTo>
                  <a:lnTo>
                    <a:pt x="2183366" y="1331420"/>
                  </a:lnTo>
                  <a:lnTo>
                    <a:pt x="2193782" y="1282255"/>
                  </a:lnTo>
                  <a:lnTo>
                    <a:pt x="2207031" y="1233090"/>
                  </a:lnTo>
                  <a:lnTo>
                    <a:pt x="2223389" y="1184402"/>
                  </a:lnTo>
                  <a:lnTo>
                    <a:pt x="2241317" y="1136431"/>
                  </a:lnTo>
                  <a:lnTo>
                    <a:pt x="2263473" y="1088961"/>
                  </a:lnTo>
                  <a:lnTo>
                    <a:pt x="2289557" y="1041491"/>
                  </a:lnTo>
                  <a:lnTo>
                    <a:pt x="2319274" y="993521"/>
                  </a:lnTo>
                  <a:lnTo>
                    <a:pt x="2344052" y="956649"/>
                  </a:lnTo>
                  <a:lnTo>
                    <a:pt x="2371409" y="920106"/>
                  </a:lnTo>
                  <a:lnTo>
                    <a:pt x="2401057" y="883674"/>
                  </a:lnTo>
                  <a:lnTo>
                    <a:pt x="2432712" y="847131"/>
                  </a:lnTo>
                  <a:lnTo>
                    <a:pt x="2466085" y="810260"/>
                  </a:lnTo>
                  <a:lnTo>
                    <a:pt x="2502769" y="774839"/>
                  </a:lnTo>
                  <a:lnTo>
                    <a:pt x="2540892" y="740040"/>
                  </a:lnTo>
                  <a:lnTo>
                    <a:pt x="2580459" y="705844"/>
                  </a:lnTo>
                  <a:lnTo>
                    <a:pt x="2621477" y="672234"/>
                  </a:lnTo>
                  <a:lnTo>
                    <a:pt x="2663952" y="639190"/>
                  </a:lnTo>
                  <a:lnTo>
                    <a:pt x="2700630" y="611122"/>
                  </a:lnTo>
                  <a:lnTo>
                    <a:pt x="2738726" y="583724"/>
                  </a:lnTo>
                  <a:lnTo>
                    <a:pt x="2778156" y="556863"/>
                  </a:lnTo>
                  <a:lnTo>
                    <a:pt x="2818835" y="530403"/>
                  </a:lnTo>
                  <a:lnTo>
                    <a:pt x="2860678" y="504212"/>
                  </a:lnTo>
                  <a:lnTo>
                    <a:pt x="2903601" y="478154"/>
                  </a:lnTo>
                  <a:lnTo>
                    <a:pt x="2947541" y="452563"/>
                  </a:lnTo>
                  <a:lnTo>
                    <a:pt x="2992491" y="427641"/>
                  </a:lnTo>
                  <a:lnTo>
                    <a:pt x="3038443" y="403256"/>
                  </a:lnTo>
                  <a:lnTo>
                    <a:pt x="3085389" y="379273"/>
                  </a:lnTo>
                  <a:lnTo>
                    <a:pt x="3133324" y="355558"/>
                  </a:lnTo>
                  <a:lnTo>
                    <a:pt x="3182239" y="331977"/>
                  </a:lnTo>
                  <a:lnTo>
                    <a:pt x="3231792" y="309689"/>
                  </a:lnTo>
                  <a:lnTo>
                    <a:pt x="3331900" y="265112"/>
                  </a:lnTo>
                  <a:lnTo>
                    <a:pt x="3383026" y="242824"/>
                  </a:lnTo>
                  <a:lnTo>
                    <a:pt x="3538854" y="398907"/>
                  </a:lnTo>
                  <a:lnTo>
                    <a:pt x="3991355" y="19812"/>
                  </a:lnTo>
                  <a:lnTo>
                    <a:pt x="314629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132575" y="4265675"/>
              <a:ext cx="3991610" cy="1576070"/>
            </a:xfrm>
            <a:custGeom>
              <a:avLst/>
              <a:gdLst/>
              <a:ahLst/>
              <a:cxnLst/>
              <a:rect l="l" t="t" r="r" b="b"/>
              <a:pathLst>
                <a:path w="3991609" h="1576070">
                  <a:moveTo>
                    <a:pt x="3146298" y="0"/>
                  </a:moveTo>
                  <a:lnTo>
                    <a:pt x="3634847" y="11453"/>
                  </a:lnTo>
                  <a:lnTo>
                    <a:pt x="3885723" y="17335"/>
                  </a:lnTo>
                  <a:lnTo>
                    <a:pt x="3978151" y="19502"/>
                  </a:lnTo>
                  <a:lnTo>
                    <a:pt x="3991355" y="19812"/>
                  </a:lnTo>
                  <a:lnTo>
                    <a:pt x="3729753" y="238976"/>
                  </a:lnTo>
                  <a:lnTo>
                    <a:pt x="3595417" y="351520"/>
                  </a:lnTo>
                  <a:lnTo>
                    <a:pt x="3545925" y="392983"/>
                  </a:lnTo>
                  <a:lnTo>
                    <a:pt x="3538854" y="398907"/>
                  </a:lnTo>
                  <a:lnTo>
                    <a:pt x="3448766" y="308671"/>
                  </a:lnTo>
                  <a:lnTo>
                    <a:pt x="3402504" y="262334"/>
                  </a:lnTo>
                  <a:lnTo>
                    <a:pt x="3385460" y="245262"/>
                  </a:lnTo>
                  <a:lnTo>
                    <a:pt x="3331900" y="265112"/>
                  </a:lnTo>
                  <a:lnTo>
                    <a:pt x="3281584" y="287400"/>
                  </a:lnTo>
                  <a:lnTo>
                    <a:pt x="3231792" y="309689"/>
                  </a:lnTo>
                  <a:lnTo>
                    <a:pt x="3182239" y="331977"/>
                  </a:lnTo>
                  <a:lnTo>
                    <a:pt x="3133324" y="355558"/>
                  </a:lnTo>
                  <a:lnTo>
                    <a:pt x="3085389" y="379273"/>
                  </a:lnTo>
                  <a:lnTo>
                    <a:pt x="3038443" y="403256"/>
                  </a:lnTo>
                  <a:lnTo>
                    <a:pt x="2992491" y="427641"/>
                  </a:lnTo>
                  <a:lnTo>
                    <a:pt x="2947541" y="452563"/>
                  </a:lnTo>
                  <a:lnTo>
                    <a:pt x="2903601" y="478154"/>
                  </a:lnTo>
                  <a:lnTo>
                    <a:pt x="2860678" y="504212"/>
                  </a:lnTo>
                  <a:lnTo>
                    <a:pt x="2818835" y="530403"/>
                  </a:lnTo>
                  <a:lnTo>
                    <a:pt x="2778156" y="556863"/>
                  </a:lnTo>
                  <a:lnTo>
                    <a:pt x="2738726" y="583724"/>
                  </a:lnTo>
                  <a:lnTo>
                    <a:pt x="2700630" y="611122"/>
                  </a:lnTo>
                  <a:lnTo>
                    <a:pt x="2663952" y="639190"/>
                  </a:lnTo>
                  <a:lnTo>
                    <a:pt x="2621477" y="672234"/>
                  </a:lnTo>
                  <a:lnTo>
                    <a:pt x="2580459" y="705844"/>
                  </a:lnTo>
                  <a:lnTo>
                    <a:pt x="2540892" y="740040"/>
                  </a:lnTo>
                  <a:lnTo>
                    <a:pt x="2502769" y="774839"/>
                  </a:lnTo>
                  <a:lnTo>
                    <a:pt x="2466085" y="810260"/>
                  </a:lnTo>
                  <a:lnTo>
                    <a:pt x="2432712" y="847131"/>
                  </a:lnTo>
                  <a:lnTo>
                    <a:pt x="2401057" y="883674"/>
                  </a:lnTo>
                  <a:lnTo>
                    <a:pt x="2371409" y="920106"/>
                  </a:lnTo>
                  <a:lnTo>
                    <a:pt x="2344052" y="956649"/>
                  </a:lnTo>
                  <a:lnTo>
                    <a:pt x="2319274" y="993521"/>
                  </a:lnTo>
                  <a:lnTo>
                    <a:pt x="2289557" y="1041491"/>
                  </a:lnTo>
                  <a:lnTo>
                    <a:pt x="2263473" y="1088961"/>
                  </a:lnTo>
                  <a:lnTo>
                    <a:pt x="2241317" y="1136431"/>
                  </a:lnTo>
                  <a:lnTo>
                    <a:pt x="2223389" y="1184402"/>
                  </a:lnTo>
                  <a:lnTo>
                    <a:pt x="2207031" y="1233090"/>
                  </a:lnTo>
                  <a:lnTo>
                    <a:pt x="2193782" y="1282255"/>
                  </a:lnTo>
                  <a:lnTo>
                    <a:pt x="2183366" y="1331420"/>
                  </a:lnTo>
                  <a:lnTo>
                    <a:pt x="2175509" y="1380109"/>
                  </a:lnTo>
                  <a:lnTo>
                    <a:pt x="2172555" y="1426138"/>
                  </a:lnTo>
                  <a:lnTo>
                    <a:pt x="2172446" y="1471739"/>
                  </a:lnTo>
                  <a:lnTo>
                    <a:pt x="2174599" y="1517340"/>
                  </a:lnTo>
                  <a:lnTo>
                    <a:pt x="2178430" y="1563370"/>
                  </a:lnTo>
                  <a:lnTo>
                    <a:pt x="2178430" y="1568323"/>
                  </a:lnTo>
                  <a:lnTo>
                    <a:pt x="2178430" y="1570863"/>
                  </a:lnTo>
                  <a:lnTo>
                    <a:pt x="2181479" y="1575815"/>
                  </a:lnTo>
                  <a:lnTo>
                    <a:pt x="1843664" y="1575815"/>
                  </a:lnTo>
                  <a:lnTo>
                    <a:pt x="1670192" y="1575815"/>
                  </a:lnTo>
                  <a:lnTo>
                    <a:pt x="1606282" y="1575815"/>
                  </a:lnTo>
                  <a:lnTo>
                    <a:pt x="1597152" y="1575815"/>
                  </a:lnTo>
                  <a:lnTo>
                    <a:pt x="1597199" y="1568763"/>
                  </a:lnTo>
                  <a:lnTo>
                    <a:pt x="1597532" y="1562163"/>
                  </a:lnTo>
                  <a:lnTo>
                    <a:pt x="1598437" y="1555563"/>
                  </a:lnTo>
                  <a:lnTo>
                    <a:pt x="1600200" y="1548511"/>
                  </a:lnTo>
                  <a:lnTo>
                    <a:pt x="1604033" y="1499695"/>
                  </a:lnTo>
                  <a:lnTo>
                    <a:pt x="1605300" y="1450922"/>
                  </a:lnTo>
                  <a:lnTo>
                    <a:pt x="1604002" y="1402233"/>
                  </a:lnTo>
                  <a:lnTo>
                    <a:pt x="1600137" y="1353671"/>
                  </a:lnTo>
                  <a:lnTo>
                    <a:pt x="1593707" y="1305278"/>
                  </a:lnTo>
                  <a:lnTo>
                    <a:pt x="1584711" y="1257095"/>
                  </a:lnTo>
                  <a:lnTo>
                    <a:pt x="1573149" y="1209166"/>
                  </a:lnTo>
                  <a:lnTo>
                    <a:pt x="1558530" y="1164137"/>
                  </a:lnTo>
                  <a:lnTo>
                    <a:pt x="1541351" y="1118679"/>
                  </a:lnTo>
                  <a:lnTo>
                    <a:pt x="1521338" y="1073221"/>
                  </a:lnTo>
                  <a:lnTo>
                    <a:pt x="1498219" y="1028191"/>
                  </a:lnTo>
                  <a:lnTo>
                    <a:pt x="1474069" y="984031"/>
                  </a:lnTo>
                  <a:lnTo>
                    <a:pt x="1446561" y="940562"/>
                  </a:lnTo>
                  <a:lnTo>
                    <a:pt x="1415672" y="897568"/>
                  </a:lnTo>
                  <a:lnTo>
                    <a:pt x="1381378" y="854837"/>
                  </a:lnTo>
                  <a:lnTo>
                    <a:pt x="1351921" y="820907"/>
                  </a:lnTo>
                  <a:lnTo>
                    <a:pt x="1321006" y="787466"/>
                  </a:lnTo>
                  <a:lnTo>
                    <a:pt x="1288640" y="754390"/>
                  </a:lnTo>
                  <a:lnTo>
                    <a:pt x="1254830" y="721558"/>
                  </a:lnTo>
                  <a:lnTo>
                    <a:pt x="1219580" y="688848"/>
                  </a:lnTo>
                  <a:lnTo>
                    <a:pt x="1181131" y="656650"/>
                  </a:lnTo>
                  <a:lnTo>
                    <a:pt x="1141225" y="625429"/>
                  </a:lnTo>
                  <a:lnTo>
                    <a:pt x="1099867" y="594939"/>
                  </a:lnTo>
                  <a:lnTo>
                    <a:pt x="1057065" y="564936"/>
                  </a:lnTo>
                  <a:lnTo>
                    <a:pt x="1012825" y="535177"/>
                  </a:lnTo>
                  <a:lnTo>
                    <a:pt x="972098" y="508192"/>
                  </a:lnTo>
                  <a:lnTo>
                    <a:pt x="929894" y="481761"/>
                  </a:lnTo>
                  <a:lnTo>
                    <a:pt x="886285" y="455882"/>
                  </a:lnTo>
                  <a:lnTo>
                    <a:pt x="841348" y="430556"/>
                  </a:lnTo>
                  <a:lnTo>
                    <a:pt x="795155" y="405780"/>
                  </a:lnTo>
                  <a:lnTo>
                    <a:pt x="747780" y="381555"/>
                  </a:lnTo>
                  <a:lnTo>
                    <a:pt x="699299" y="357877"/>
                  </a:lnTo>
                  <a:lnTo>
                    <a:pt x="649785" y="334748"/>
                  </a:lnTo>
                  <a:lnTo>
                    <a:pt x="599313" y="312165"/>
                  </a:lnTo>
                  <a:lnTo>
                    <a:pt x="510986" y="399538"/>
                  </a:lnTo>
                  <a:lnTo>
                    <a:pt x="465629" y="444404"/>
                  </a:lnTo>
                  <a:lnTo>
                    <a:pt x="448919" y="460934"/>
                  </a:lnTo>
                  <a:lnTo>
                    <a:pt x="446531" y="463296"/>
                  </a:lnTo>
                  <a:lnTo>
                    <a:pt x="188380" y="241268"/>
                  </a:lnTo>
                  <a:lnTo>
                    <a:pt x="55816" y="127253"/>
                  </a:lnTo>
                  <a:lnTo>
                    <a:pt x="6977" y="85248"/>
                  </a:lnTo>
                  <a:lnTo>
                    <a:pt x="0" y="79248"/>
                  </a:lnTo>
                  <a:lnTo>
                    <a:pt x="490237" y="70657"/>
                  </a:lnTo>
                  <a:lnTo>
                    <a:pt x="741981" y="66246"/>
                  </a:lnTo>
                  <a:lnTo>
                    <a:pt x="834729" y="64621"/>
                  </a:lnTo>
                  <a:lnTo>
                    <a:pt x="847978" y="64388"/>
                  </a:lnTo>
                  <a:lnTo>
                    <a:pt x="756201" y="156092"/>
                  </a:lnTo>
                  <a:lnTo>
                    <a:pt x="709072" y="203184"/>
                  </a:lnTo>
                  <a:lnTo>
                    <a:pt x="691709" y="220533"/>
                  </a:lnTo>
                  <a:lnTo>
                    <a:pt x="689228" y="223012"/>
                  </a:lnTo>
                  <a:lnTo>
                    <a:pt x="739673" y="239528"/>
                  </a:lnTo>
                  <a:lnTo>
                    <a:pt x="789644" y="256650"/>
                  </a:lnTo>
                  <a:lnTo>
                    <a:pt x="839114" y="274367"/>
                  </a:lnTo>
                  <a:lnTo>
                    <a:pt x="888056" y="292666"/>
                  </a:lnTo>
                  <a:lnTo>
                    <a:pt x="936444" y="311537"/>
                  </a:lnTo>
                  <a:lnTo>
                    <a:pt x="984250" y="330967"/>
                  </a:lnTo>
                  <a:lnTo>
                    <a:pt x="1031447" y="350946"/>
                  </a:lnTo>
                  <a:lnTo>
                    <a:pt x="1078008" y="371462"/>
                  </a:lnTo>
                  <a:lnTo>
                    <a:pt x="1123908" y="392504"/>
                  </a:lnTo>
                  <a:lnTo>
                    <a:pt x="1169118" y="414059"/>
                  </a:lnTo>
                  <a:lnTo>
                    <a:pt x="1213612" y="436118"/>
                  </a:lnTo>
                  <a:lnTo>
                    <a:pt x="1261056" y="459845"/>
                  </a:lnTo>
                  <a:lnTo>
                    <a:pt x="1307502" y="484076"/>
                  </a:lnTo>
                  <a:lnTo>
                    <a:pt x="1352946" y="508873"/>
                  </a:lnTo>
                  <a:lnTo>
                    <a:pt x="1397385" y="534293"/>
                  </a:lnTo>
                  <a:lnTo>
                    <a:pt x="1440815" y="560398"/>
                  </a:lnTo>
                  <a:lnTo>
                    <a:pt x="1483232" y="587248"/>
                  </a:lnTo>
                  <a:lnTo>
                    <a:pt x="1524685" y="614879"/>
                  </a:lnTo>
                  <a:lnTo>
                    <a:pt x="1565044" y="643198"/>
                  </a:lnTo>
                  <a:lnTo>
                    <a:pt x="1604232" y="672068"/>
                  </a:lnTo>
                  <a:lnTo>
                    <a:pt x="1642171" y="701350"/>
                  </a:lnTo>
                  <a:lnTo>
                    <a:pt x="1678783" y="730907"/>
                  </a:lnTo>
                  <a:lnTo>
                    <a:pt x="1713992" y="760602"/>
                  </a:lnTo>
                  <a:lnTo>
                    <a:pt x="1753993" y="795371"/>
                  </a:lnTo>
                  <a:lnTo>
                    <a:pt x="1791539" y="831091"/>
                  </a:lnTo>
                  <a:lnTo>
                    <a:pt x="1827066" y="867523"/>
                  </a:lnTo>
                  <a:lnTo>
                    <a:pt x="1861015" y="904432"/>
                  </a:lnTo>
                  <a:lnTo>
                    <a:pt x="1893824" y="941577"/>
                  </a:lnTo>
                  <a:lnTo>
                    <a:pt x="1902321" y="932245"/>
                  </a:lnTo>
                  <a:lnTo>
                    <a:pt x="1960194" y="870926"/>
                  </a:lnTo>
                  <a:lnTo>
                    <a:pt x="1994765" y="837626"/>
                  </a:lnTo>
                  <a:lnTo>
                    <a:pt x="2030507" y="804608"/>
                  </a:lnTo>
                  <a:lnTo>
                    <a:pt x="2067498" y="772014"/>
                  </a:lnTo>
                  <a:lnTo>
                    <a:pt x="2105816" y="739984"/>
                  </a:lnTo>
                  <a:lnTo>
                    <a:pt x="2145538" y="708660"/>
                  </a:lnTo>
                  <a:lnTo>
                    <a:pt x="2187941" y="677883"/>
                  </a:lnTo>
                  <a:lnTo>
                    <a:pt x="2231277" y="647525"/>
                  </a:lnTo>
                  <a:lnTo>
                    <a:pt x="2275458" y="617585"/>
                  </a:lnTo>
                  <a:lnTo>
                    <a:pt x="2320402" y="588057"/>
                  </a:lnTo>
                  <a:lnTo>
                    <a:pt x="2366024" y="558938"/>
                  </a:lnTo>
                  <a:lnTo>
                    <a:pt x="2412238" y="530225"/>
                  </a:lnTo>
                  <a:lnTo>
                    <a:pt x="2453697" y="507023"/>
                  </a:lnTo>
                  <a:lnTo>
                    <a:pt x="2495886" y="484119"/>
                  </a:lnTo>
                  <a:lnTo>
                    <a:pt x="2538807" y="461515"/>
                  </a:lnTo>
                  <a:lnTo>
                    <a:pt x="2582459" y="439213"/>
                  </a:lnTo>
                  <a:lnTo>
                    <a:pt x="2626842" y="417215"/>
                  </a:lnTo>
                  <a:lnTo>
                    <a:pt x="2671955" y="395524"/>
                  </a:lnTo>
                  <a:lnTo>
                    <a:pt x="2717800" y="374141"/>
                  </a:lnTo>
                  <a:lnTo>
                    <a:pt x="2763123" y="354104"/>
                  </a:lnTo>
                  <a:lnTo>
                    <a:pt x="2809177" y="334375"/>
                  </a:lnTo>
                  <a:lnTo>
                    <a:pt x="2855963" y="314952"/>
                  </a:lnTo>
                  <a:lnTo>
                    <a:pt x="2903479" y="295834"/>
                  </a:lnTo>
                  <a:lnTo>
                    <a:pt x="2951726" y="277018"/>
                  </a:lnTo>
                  <a:lnTo>
                    <a:pt x="3000704" y="258502"/>
                  </a:lnTo>
                  <a:lnTo>
                    <a:pt x="3050413" y="240284"/>
                  </a:lnTo>
                  <a:lnTo>
                    <a:pt x="3099293" y="222756"/>
                  </a:lnTo>
                  <a:lnTo>
                    <a:pt x="3148759" y="205833"/>
                  </a:lnTo>
                  <a:lnTo>
                    <a:pt x="3198664" y="189507"/>
                  </a:lnTo>
                  <a:lnTo>
                    <a:pt x="3248862" y="173772"/>
                  </a:lnTo>
                  <a:lnTo>
                    <a:pt x="3299205" y="158623"/>
                  </a:lnTo>
                  <a:lnTo>
                    <a:pt x="3146298" y="0"/>
                  </a:lnTo>
                  <a:close/>
                </a:path>
              </a:pathLst>
            </a:custGeom>
            <a:ln w="9144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7076313" y="6635572"/>
            <a:ext cx="1760855" cy="10331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270" algn="ctr">
              <a:lnSpc>
                <a:spcPct val="100299"/>
              </a:lnSpc>
              <a:spcBef>
                <a:spcPts val="90"/>
              </a:spcBef>
            </a:pP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Types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 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Performance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management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690876" y="3753739"/>
            <a:ext cx="28695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65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balanced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scorecard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548366" y="3727196"/>
            <a:ext cx="33921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Capability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maturity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model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71691" y="306451"/>
            <a:ext cx="391350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5" dirty="0">
                <a:solidFill>
                  <a:srgbClr val="000000"/>
                </a:solidFill>
                <a:latin typeface="Arial"/>
                <a:cs typeface="Arial"/>
              </a:rPr>
              <a:t>IT</a:t>
            </a:r>
            <a:r>
              <a:rPr spc="-9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pc="45" dirty="0">
                <a:solidFill>
                  <a:srgbClr val="000000"/>
                </a:solidFill>
                <a:latin typeface="Arial"/>
                <a:cs typeface="Arial"/>
              </a:rPr>
              <a:t>Balanced</a:t>
            </a:r>
            <a:r>
              <a:rPr spc="-1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pc="10" dirty="0">
                <a:solidFill>
                  <a:srgbClr val="000000"/>
                </a:solidFill>
                <a:latin typeface="Arial"/>
                <a:cs typeface="Arial"/>
              </a:rPr>
              <a:t>Scorecard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37988" y="737616"/>
            <a:ext cx="5832348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827022" y="1648409"/>
            <a:ext cx="12630785" cy="697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performance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metric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used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strategic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management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improve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various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internal</a:t>
            </a:r>
            <a:endParaRPr sz="2200">
              <a:latin typeface="Microsoft Sans Serif"/>
              <a:cs typeface="Microsoft Sans Serif"/>
            </a:endParaRPr>
          </a:p>
          <a:p>
            <a:pPr marL="5715" algn="ctr">
              <a:lnSpc>
                <a:spcPct val="100000"/>
              </a:lnSpc>
              <a:spcBef>
                <a:spcPts val="15"/>
              </a:spcBef>
            </a:pP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functions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business.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21891" y="1612391"/>
            <a:ext cx="13597255" cy="838200"/>
          </a:xfrm>
          <a:custGeom>
            <a:avLst/>
            <a:gdLst/>
            <a:ahLst/>
            <a:cxnLst/>
            <a:rect l="l" t="t" r="r" b="b"/>
            <a:pathLst>
              <a:path w="13597255" h="838200">
                <a:moveTo>
                  <a:pt x="0" y="139700"/>
                </a:moveTo>
                <a:lnTo>
                  <a:pt x="7116" y="95569"/>
                </a:lnTo>
                <a:lnTo>
                  <a:pt x="26936" y="57223"/>
                </a:lnTo>
                <a:lnTo>
                  <a:pt x="57168" y="26972"/>
                </a:lnTo>
                <a:lnTo>
                  <a:pt x="95520" y="7128"/>
                </a:lnTo>
                <a:lnTo>
                  <a:pt x="139700" y="0"/>
                </a:lnTo>
                <a:lnTo>
                  <a:pt x="13457427" y="0"/>
                </a:lnTo>
                <a:lnTo>
                  <a:pt x="13501558" y="7128"/>
                </a:lnTo>
                <a:lnTo>
                  <a:pt x="13539904" y="26972"/>
                </a:lnTo>
                <a:lnTo>
                  <a:pt x="13570155" y="57223"/>
                </a:lnTo>
                <a:lnTo>
                  <a:pt x="13589999" y="95569"/>
                </a:lnTo>
                <a:lnTo>
                  <a:pt x="13597127" y="139700"/>
                </a:lnTo>
                <a:lnTo>
                  <a:pt x="13597127" y="698500"/>
                </a:lnTo>
                <a:lnTo>
                  <a:pt x="13589999" y="742630"/>
                </a:lnTo>
                <a:lnTo>
                  <a:pt x="13570155" y="780976"/>
                </a:lnTo>
                <a:lnTo>
                  <a:pt x="13539904" y="811227"/>
                </a:lnTo>
                <a:lnTo>
                  <a:pt x="13501558" y="831071"/>
                </a:lnTo>
                <a:lnTo>
                  <a:pt x="13457427" y="838200"/>
                </a:lnTo>
                <a:lnTo>
                  <a:pt x="139700" y="838200"/>
                </a:lnTo>
                <a:lnTo>
                  <a:pt x="95520" y="831071"/>
                </a:lnTo>
                <a:lnTo>
                  <a:pt x="57168" y="811227"/>
                </a:lnTo>
                <a:lnTo>
                  <a:pt x="26936" y="780976"/>
                </a:lnTo>
                <a:lnTo>
                  <a:pt x="7116" y="742630"/>
                </a:lnTo>
                <a:lnTo>
                  <a:pt x="0" y="698500"/>
                </a:lnTo>
                <a:lnTo>
                  <a:pt x="0" y="139700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53840" y="3448811"/>
            <a:ext cx="8340852" cy="4171188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99835" y="306451"/>
            <a:ext cx="46545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>
                <a:latin typeface="Arial"/>
                <a:cs typeface="Arial"/>
              </a:rPr>
              <a:t>Capability</a:t>
            </a:r>
            <a:r>
              <a:rPr spc="-80" dirty="0">
                <a:latin typeface="Arial"/>
                <a:cs typeface="Arial"/>
              </a:rPr>
              <a:t> </a:t>
            </a:r>
            <a:r>
              <a:rPr spc="175" dirty="0">
                <a:latin typeface="Arial"/>
                <a:cs typeface="Arial"/>
              </a:rPr>
              <a:t>Maturity</a:t>
            </a:r>
            <a:r>
              <a:rPr spc="-80" dirty="0">
                <a:latin typeface="Arial"/>
                <a:cs typeface="Arial"/>
              </a:rPr>
              <a:t> </a:t>
            </a:r>
            <a:r>
              <a:rPr spc="110" dirty="0">
                <a:latin typeface="Arial"/>
                <a:cs typeface="Arial"/>
              </a:rPr>
              <a:t>Model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5340" y="737616"/>
            <a:ext cx="7057644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874266" y="1525015"/>
            <a:ext cx="125355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methodology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used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develop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refine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organization's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software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development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process.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72668" y="1328927"/>
            <a:ext cx="14316710" cy="7165975"/>
            <a:chOff x="772668" y="1328927"/>
            <a:chExt cx="14316710" cy="7165975"/>
          </a:xfrm>
        </p:grpSpPr>
        <p:sp>
          <p:nvSpPr>
            <p:cNvPr id="6" name="object 6"/>
            <p:cNvSpPr/>
            <p:nvPr/>
          </p:nvSpPr>
          <p:spPr>
            <a:xfrm>
              <a:off x="1421891" y="1335023"/>
              <a:ext cx="13597255" cy="838200"/>
            </a:xfrm>
            <a:custGeom>
              <a:avLst/>
              <a:gdLst/>
              <a:ahLst/>
              <a:cxnLst/>
              <a:rect l="l" t="t" r="r" b="b"/>
              <a:pathLst>
                <a:path w="13597255" h="838200">
                  <a:moveTo>
                    <a:pt x="0" y="139700"/>
                  </a:moveTo>
                  <a:lnTo>
                    <a:pt x="7116" y="95569"/>
                  </a:lnTo>
                  <a:lnTo>
                    <a:pt x="26936" y="57223"/>
                  </a:lnTo>
                  <a:lnTo>
                    <a:pt x="57168" y="26972"/>
                  </a:lnTo>
                  <a:lnTo>
                    <a:pt x="95520" y="7128"/>
                  </a:lnTo>
                  <a:lnTo>
                    <a:pt x="139700" y="0"/>
                  </a:lnTo>
                  <a:lnTo>
                    <a:pt x="13457427" y="0"/>
                  </a:lnTo>
                  <a:lnTo>
                    <a:pt x="13501558" y="7128"/>
                  </a:lnTo>
                  <a:lnTo>
                    <a:pt x="13539904" y="26972"/>
                  </a:lnTo>
                  <a:lnTo>
                    <a:pt x="13570155" y="57223"/>
                  </a:lnTo>
                  <a:lnTo>
                    <a:pt x="13589999" y="95569"/>
                  </a:lnTo>
                  <a:lnTo>
                    <a:pt x="13597127" y="139700"/>
                  </a:lnTo>
                  <a:lnTo>
                    <a:pt x="13597127" y="698500"/>
                  </a:lnTo>
                  <a:lnTo>
                    <a:pt x="13589999" y="742630"/>
                  </a:lnTo>
                  <a:lnTo>
                    <a:pt x="13570155" y="780976"/>
                  </a:lnTo>
                  <a:lnTo>
                    <a:pt x="13539904" y="811227"/>
                  </a:lnTo>
                  <a:lnTo>
                    <a:pt x="13501558" y="831071"/>
                  </a:lnTo>
                  <a:lnTo>
                    <a:pt x="13457427" y="838200"/>
                  </a:lnTo>
                  <a:lnTo>
                    <a:pt x="139700" y="838200"/>
                  </a:lnTo>
                  <a:lnTo>
                    <a:pt x="95520" y="831071"/>
                  </a:lnTo>
                  <a:lnTo>
                    <a:pt x="57168" y="811227"/>
                  </a:lnTo>
                  <a:lnTo>
                    <a:pt x="26936" y="780976"/>
                  </a:lnTo>
                  <a:lnTo>
                    <a:pt x="7116" y="742630"/>
                  </a:lnTo>
                  <a:lnTo>
                    <a:pt x="0" y="698500"/>
                  </a:lnTo>
                  <a:lnTo>
                    <a:pt x="0" y="139700"/>
                  </a:lnTo>
                  <a:close/>
                </a:path>
              </a:pathLst>
            </a:custGeom>
            <a:ln w="12192">
              <a:solidFill>
                <a:srgbClr val="00B9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2668" y="2221991"/>
              <a:ext cx="14316456" cy="62727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4923" y="306451"/>
            <a:ext cx="24872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>
                <a:latin typeface="Arial"/>
                <a:cs typeface="Arial"/>
              </a:rPr>
              <a:t>SMART</a:t>
            </a:r>
            <a:r>
              <a:rPr spc="-114" dirty="0">
                <a:latin typeface="Arial"/>
                <a:cs typeface="Arial"/>
              </a:rPr>
              <a:t> </a:t>
            </a:r>
            <a:r>
              <a:rPr spc="135" dirty="0">
                <a:latin typeface="Arial"/>
                <a:cs typeface="Arial"/>
              </a:rPr>
              <a:t>Metric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61532" y="697991"/>
            <a:ext cx="3983736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8052816" y="3906011"/>
            <a:ext cx="158750" cy="870585"/>
          </a:xfrm>
          <a:custGeom>
            <a:avLst/>
            <a:gdLst/>
            <a:ahLst/>
            <a:cxnLst/>
            <a:rect l="l" t="t" r="r" b="b"/>
            <a:pathLst>
              <a:path w="158750" h="870585">
                <a:moveTo>
                  <a:pt x="80390" y="0"/>
                </a:moveTo>
                <a:lnTo>
                  <a:pt x="48434" y="6060"/>
                </a:lnTo>
                <a:lnTo>
                  <a:pt x="22955" y="22669"/>
                </a:lnTo>
                <a:lnTo>
                  <a:pt x="6095" y="47470"/>
                </a:lnTo>
                <a:lnTo>
                  <a:pt x="0" y="78104"/>
                </a:lnTo>
                <a:lnTo>
                  <a:pt x="0" y="789813"/>
                </a:lnTo>
                <a:lnTo>
                  <a:pt x="6096" y="821769"/>
                </a:lnTo>
                <a:lnTo>
                  <a:pt x="22955" y="847248"/>
                </a:lnTo>
                <a:lnTo>
                  <a:pt x="48434" y="864108"/>
                </a:lnTo>
                <a:lnTo>
                  <a:pt x="80390" y="870203"/>
                </a:lnTo>
                <a:lnTo>
                  <a:pt x="111025" y="864107"/>
                </a:lnTo>
                <a:lnTo>
                  <a:pt x="135826" y="847248"/>
                </a:lnTo>
                <a:lnTo>
                  <a:pt x="152435" y="821769"/>
                </a:lnTo>
                <a:lnTo>
                  <a:pt x="158495" y="789813"/>
                </a:lnTo>
                <a:lnTo>
                  <a:pt x="158495" y="78104"/>
                </a:lnTo>
                <a:lnTo>
                  <a:pt x="152435" y="47470"/>
                </a:lnTo>
                <a:lnTo>
                  <a:pt x="135826" y="22669"/>
                </a:lnTo>
                <a:lnTo>
                  <a:pt x="111025" y="6060"/>
                </a:lnTo>
                <a:lnTo>
                  <a:pt x="80390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857231" y="6368796"/>
            <a:ext cx="871855" cy="160020"/>
          </a:xfrm>
          <a:custGeom>
            <a:avLst/>
            <a:gdLst/>
            <a:ahLst/>
            <a:cxnLst/>
            <a:rect l="l" t="t" r="r" b="b"/>
            <a:pathLst>
              <a:path w="871854" h="160020">
                <a:moveTo>
                  <a:pt x="791464" y="0"/>
                </a:moveTo>
                <a:lnTo>
                  <a:pt x="80264" y="0"/>
                </a:lnTo>
                <a:lnTo>
                  <a:pt x="49345" y="6072"/>
                </a:lnTo>
                <a:lnTo>
                  <a:pt x="23796" y="22859"/>
                </a:lnTo>
                <a:lnTo>
                  <a:pt x="6415" y="48220"/>
                </a:lnTo>
                <a:lnTo>
                  <a:pt x="0" y="80009"/>
                </a:lnTo>
                <a:lnTo>
                  <a:pt x="6415" y="110835"/>
                </a:lnTo>
                <a:lnTo>
                  <a:pt x="23796" y="136302"/>
                </a:lnTo>
                <a:lnTo>
                  <a:pt x="49345" y="153626"/>
                </a:lnTo>
                <a:lnTo>
                  <a:pt x="80264" y="160019"/>
                </a:lnTo>
                <a:lnTo>
                  <a:pt x="791464" y="160019"/>
                </a:lnTo>
                <a:lnTo>
                  <a:pt x="822382" y="153626"/>
                </a:lnTo>
                <a:lnTo>
                  <a:pt x="847931" y="136302"/>
                </a:lnTo>
                <a:lnTo>
                  <a:pt x="865312" y="110835"/>
                </a:lnTo>
                <a:lnTo>
                  <a:pt x="871727" y="80009"/>
                </a:lnTo>
                <a:lnTo>
                  <a:pt x="865312" y="48220"/>
                </a:lnTo>
                <a:lnTo>
                  <a:pt x="847931" y="22859"/>
                </a:lnTo>
                <a:lnTo>
                  <a:pt x="822382" y="6072"/>
                </a:lnTo>
                <a:lnTo>
                  <a:pt x="791464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27547" y="6368796"/>
            <a:ext cx="867410" cy="160020"/>
          </a:xfrm>
          <a:custGeom>
            <a:avLst/>
            <a:gdLst/>
            <a:ahLst/>
            <a:cxnLst/>
            <a:rect l="l" t="t" r="r" b="b"/>
            <a:pathLst>
              <a:path w="867410" h="160020">
                <a:moveTo>
                  <a:pt x="789304" y="0"/>
                </a:moveTo>
                <a:lnTo>
                  <a:pt x="80137" y="0"/>
                </a:lnTo>
                <a:lnTo>
                  <a:pt x="48273" y="6072"/>
                </a:lnTo>
                <a:lnTo>
                  <a:pt x="22875" y="22859"/>
                </a:lnTo>
                <a:lnTo>
                  <a:pt x="6074" y="48220"/>
                </a:lnTo>
                <a:lnTo>
                  <a:pt x="0" y="80009"/>
                </a:lnTo>
                <a:lnTo>
                  <a:pt x="6074" y="110835"/>
                </a:lnTo>
                <a:lnTo>
                  <a:pt x="22875" y="136302"/>
                </a:lnTo>
                <a:lnTo>
                  <a:pt x="48273" y="153626"/>
                </a:lnTo>
                <a:lnTo>
                  <a:pt x="80137" y="160019"/>
                </a:lnTo>
                <a:lnTo>
                  <a:pt x="789304" y="160019"/>
                </a:lnTo>
                <a:lnTo>
                  <a:pt x="819846" y="153626"/>
                </a:lnTo>
                <a:lnTo>
                  <a:pt x="844565" y="136302"/>
                </a:lnTo>
                <a:lnTo>
                  <a:pt x="861117" y="110835"/>
                </a:lnTo>
                <a:lnTo>
                  <a:pt x="867155" y="80009"/>
                </a:lnTo>
                <a:lnTo>
                  <a:pt x="861117" y="48220"/>
                </a:lnTo>
                <a:lnTo>
                  <a:pt x="844565" y="22859"/>
                </a:lnTo>
                <a:lnTo>
                  <a:pt x="819846" y="6072"/>
                </a:lnTo>
                <a:lnTo>
                  <a:pt x="789304" y="0"/>
                </a:lnTo>
                <a:close/>
              </a:path>
            </a:pathLst>
          </a:custGeom>
          <a:solidFill>
            <a:srgbClr val="4279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241535" y="4468367"/>
            <a:ext cx="662940" cy="662940"/>
          </a:xfrm>
          <a:custGeom>
            <a:avLst/>
            <a:gdLst/>
            <a:ahLst/>
            <a:cxnLst/>
            <a:rect l="l" t="t" r="r" b="b"/>
            <a:pathLst>
              <a:path w="662940" h="662939">
                <a:moveTo>
                  <a:pt x="582676" y="0"/>
                </a:moveTo>
                <a:lnTo>
                  <a:pt x="538134" y="12590"/>
                </a:lnTo>
                <a:lnTo>
                  <a:pt x="22987" y="525272"/>
                </a:lnTo>
                <a:lnTo>
                  <a:pt x="1645" y="566277"/>
                </a:lnTo>
                <a:lnTo>
                  <a:pt x="0" y="582676"/>
                </a:lnTo>
                <a:lnTo>
                  <a:pt x="1645" y="598019"/>
                </a:lnTo>
                <a:lnTo>
                  <a:pt x="22987" y="637667"/>
                </a:lnTo>
                <a:lnTo>
                  <a:pt x="64885" y="661259"/>
                </a:lnTo>
                <a:lnTo>
                  <a:pt x="80264" y="662940"/>
                </a:lnTo>
                <a:lnTo>
                  <a:pt x="95698" y="661259"/>
                </a:lnTo>
                <a:lnTo>
                  <a:pt x="137668" y="637667"/>
                </a:lnTo>
                <a:lnTo>
                  <a:pt x="639953" y="135382"/>
                </a:lnTo>
                <a:lnTo>
                  <a:pt x="661294" y="95662"/>
                </a:lnTo>
                <a:lnTo>
                  <a:pt x="662940" y="80264"/>
                </a:lnTo>
                <a:lnTo>
                  <a:pt x="661294" y="63920"/>
                </a:lnTo>
                <a:lnTo>
                  <a:pt x="639953" y="22987"/>
                </a:lnTo>
                <a:lnTo>
                  <a:pt x="598054" y="1323"/>
                </a:lnTo>
                <a:lnTo>
                  <a:pt x="582676" y="0"/>
                </a:lnTo>
                <a:close/>
              </a:path>
            </a:pathLst>
          </a:custGeom>
          <a:solidFill>
            <a:srgbClr val="E3B3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61176" y="4468367"/>
            <a:ext cx="661670" cy="662940"/>
          </a:xfrm>
          <a:custGeom>
            <a:avLst/>
            <a:gdLst/>
            <a:ahLst/>
            <a:cxnLst/>
            <a:rect l="l" t="t" r="r" b="b"/>
            <a:pathLst>
              <a:path w="661670" h="662939">
                <a:moveTo>
                  <a:pt x="80137" y="0"/>
                </a:moveTo>
                <a:lnTo>
                  <a:pt x="35667" y="12590"/>
                </a:lnTo>
                <a:lnTo>
                  <a:pt x="6286" y="49053"/>
                </a:lnTo>
                <a:lnTo>
                  <a:pt x="0" y="80264"/>
                </a:lnTo>
                <a:lnTo>
                  <a:pt x="1643" y="95662"/>
                </a:lnTo>
                <a:lnTo>
                  <a:pt x="22860" y="135382"/>
                </a:lnTo>
                <a:lnTo>
                  <a:pt x="524128" y="637667"/>
                </a:lnTo>
                <a:lnTo>
                  <a:pt x="565919" y="661259"/>
                </a:lnTo>
                <a:lnTo>
                  <a:pt x="581278" y="662940"/>
                </a:lnTo>
                <a:lnTo>
                  <a:pt x="596657" y="661259"/>
                </a:lnTo>
                <a:lnTo>
                  <a:pt x="638555" y="637667"/>
                </a:lnTo>
                <a:lnTo>
                  <a:pt x="659772" y="598019"/>
                </a:lnTo>
                <a:lnTo>
                  <a:pt x="661416" y="582676"/>
                </a:lnTo>
                <a:lnTo>
                  <a:pt x="659772" y="566277"/>
                </a:lnTo>
                <a:lnTo>
                  <a:pt x="638555" y="525272"/>
                </a:lnTo>
                <a:lnTo>
                  <a:pt x="137287" y="22987"/>
                </a:lnTo>
                <a:lnTo>
                  <a:pt x="95496" y="1323"/>
                </a:lnTo>
                <a:lnTo>
                  <a:pt x="80137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052429" y="5894959"/>
            <a:ext cx="15284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Time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based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375138" y="4040504"/>
            <a:ext cx="10852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Realistic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77110" y="1523491"/>
            <a:ext cx="12896215" cy="182372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0"/>
              </a:spcBef>
            </a:pPr>
            <a:r>
              <a:rPr sz="2200" spc="-8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smart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metric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stands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specific,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 measurable,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achievable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acceptable,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realistic,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time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specific </a:t>
            </a:r>
            <a:r>
              <a:rPr sz="2200" spc="-5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trackable.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Microsoft Sans Serif"/>
              <a:cs typeface="Microsoft Sans Serif"/>
            </a:endParaRPr>
          </a:p>
          <a:p>
            <a:pPr marR="185420" algn="ctr">
              <a:lnSpc>
                <a:spcPct val="100000"/>
              </a:lnSpc>
            </a:pP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Achievable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63897" y="4001516"/>
            <a:ext cx="15608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Measurable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63365" y="5894959"/>
            <a:ext cx="10064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80" dirty="0">
                <a:solidFill>
                  <a:srgbClr val="3E3E3E"/>
                </a:solidFill>
                <a:latin typeface="Microsoft Sans Serif"/>
                <a:cs typeface="Microsoft Sans Serif"/>
              </a:rPr>
              <a:t>S</a:t>
            </a:r>
            <a:r>
              <a:rPr sz="2200" spc="-75" dirty="0">
                <a:solidFill>
                  <a:srgbClr val="3E3E3E"/>
                </a:solidFill>
                <a:latin typeface="Microsoft Sans Serif"/>
                <a:cs typeface="Microsoft Sans Serif"/>
              </a:rPr>
              <a:t>p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ecific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48271" y="5346166"/>
            <a:ext cx="2759964" cy="2758186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1574291" y="1487424"/>
            <a:ext cx="13597255" cy="838200"/>
          </a:xfrm>
          <a:custGeom>
            <a:avLst/>
            <a:gdLst/>
            <a:ahLst/>
            <a:cxnLst/>
            <a:rect l="l" t="t" r="r" b="b"/>
            <a:pathLst>
              <a:path w="13597255" h="838200">
                <a:moveTo>
                  <a:pt x="0" y="139700"/>
                </a:moveTo>
                <a:lnTo>
                  <a:pt x="7116" y="95569"/>
                </a:lnTo>
                <a:lnTo>
                  <a:pt x="26936" y="57223"/>
                </a:lnTo>
                <a:lnTo>
                  <a:pt x="57168" y="26972"/>
                </a:lnTo>
                <a:lnTo>
                  <a:pt x="95520" y="7128"/>
                </a:lnTo>
                <a:lnTo>
                  <a:pt x="139700" y="0"/>
                </a:lnTo>
                <a:lnTo>
                  <a:pt x="13457427" y="0"/>
                </a:lnTo>
                <a:lnTo>
                  <a:pt x="13501558" y="7128"/>
                </a:lnTo>
                <a:lnTo>
                  <a:pt x="13539904" y="26972"/>
                </a:lnTo>
                <a:lnTo>
                  <a:pt x="13570155" y="57223"/>
                </a:lnTo>
                <a:lnTo>
                  <a:pt x="13589999" y="95569"/>
                </a:lnTo>
                <a:lnTo>
                  <a:pt x="13597127" y="139700"/>
                </a:lnTo>
                <a:lnTo>
                  <a:pt x="13597127" y="698500"/>
                </a:lnTo>
                <a:lnTo>
                  <a:pt x="13589999" y="742630"/>
                </a:lnTo>
                <a:lnTo>
                  <a:pt x="13570155" y="780976"/>
                </a:lnTo>
                <a:lnTo>
                  <a:pt x="13539904" y="811227"/>
                </a:lnTo>
                <a:lnTo>
                  <a:pt x="13501558" y="831071"/>
                </a:lnTo>
                <a:lnTo>
                  <a:pt x="13457427" y="838200"/>
                </a:lnTo>
                <a:lnTo>
                  <a:pt x="139700" y="838200"/>
                </a:lnTo>
                <a:lnTo>
                  <a:pt x="95520" y="831071"/>
                </a:lnTo>
                <a:lnTo>
                  <a:pt x="57168" y="811227"/>
                </a:lnTo>
                <a:lnTo>
                  <a:pt x="26936" y="780976"/>
                </a:lnTo>
                <a:lnTo>
                  <a:pt x="7116" y="742630"/>
                </a:lnTo>
                <a:lnTo>
                  <a:pt x="0" y="698500"/>
                </a:lnTo>
                <a:lnTo>
                  <a:pt x="0" y="139700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21957" y="4131945"/>
            <a:ext cx="32124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140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20688" y="306451"/>
            <a:ext cx="32124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>
                <a:latin typeface="Arial"/>
                <a:cs typeface="Arial"/>
              </a:rPr>
              <a:t>Risk</a:t>
            </a:r>
            <a:r>
              <a:rPr spc="-120" dirty="0">
                <a:latin typeface="Arial"/>
                <a:cs typeface="Arial"/>
              </a:rPr>
              <a:t> </a:t>
            </a:r>
            <a:r>
              <a:rPr spc="140" dirty="0">
                <a:latin typeface="Arial"/>
                <a:cs typeface="Arial"/>
              </a:rPr>
              <a:t>Management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3955" y="697991"/>
            <a:ext cx="4820411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77110" y="1525015"/>
            <a:ext cx="122453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process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identifying,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assessing,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monitoring,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controlling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events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arising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0" dirty="0">
                <a:solidFill>
                  <a:srgbClr val="3E3E3E"/>
                </a:solidFill>
                <a:latin typeface="Microsoft Sans Serif"/>
                <a:cs typeface="Microsoft Sans Serif"/>
              </a:rPr>
              <a:t>from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risks.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21891" y="1335024"/>
            <a:ext cx="13597255" cy="838200"/>
          </a:xfrm>
          <a:custGeom>
            <a:avLst/>
            <a:gdLst/>
            <a:ahLst/>
            <a:cxnLst/>
            <a:rect l="l" t="t" r="r" b="b"/>
            <a:pathLst>
              <a:path w="13597255" h="838200">
                <a:moveTo>
                  <a:pt x="0" y="139700"/>
                </a:moveTo>
                <a:lnTo>
                  <a:pt x="7116" y="95569"/>
                </a:lnTo>
                <a:lnTo>
                  <a:pt x="26936" y="57223"/>
                </a:lnTo>
                <a:lnTo>
                  <a:pt x="57168" y="26972"/>
                </a:lnTo>
                <a:lnTo>
                  <a:pt x="95520" y="7128"/>
                </a:lnTo>
                <a:lnTo>
                  <a:pt x="139700" y="0"/>
                </a:lnTo>
                <a:lnTo>
                  <a:pt x="13457427" y="0"/>
                </a:lnTo>
                <a:lnTo>
                  <a:pt x="13501558" y="7128"/>
                </a:lnTo>
                <a:lnTo>
                  <a:pt x="13539904" y="26972"/>
                </a:lnTo>
                <a:lnTo>
                  <a:pt x="13570155" y="57223"/>
                </a:lnTo>
                <a:lnTo>
                  <a:pt x="13589999" y="95569"/>
                </a:lnTo>
                <a:lnTo>
                  <a:pt x="13597127" y="139700"/>
                </a:lnTo>
                <a:lnTo>
                  <a:pt x="13597127" y="698500"/>
                </a:lnTo>
                <a:lnTo>
                  <a:pt x="13589999" y="742630"/>
                </a:lnTo>
                <a:lnTo>
                  <a:pt x="13570155" y="780976"/>
                </a:lnTo>
                <a:lnTo>
                  <a:pt x="13539904" y="811227"/>
                </a:lnTo>
                <a:lnTo>
                  <a:pt x="13501558" y="831071"/>
                </a:lnTo>
                <a:lnTo>
                  <a:pt x="13457427" y="838200"/>
                </a:lnTo>
                <a:lnTo>
                  <a:pt x="139700" y="838200"/>
                </a:lnTo>
                <a:lnTo>
                  <a:pt x="95520" y="831071"/>
                </a:lnTo>
                <a:lnTo>
                  <a:pt x="57168" y="811227"/>
                </a:lnTo>
                <a:lnTo>
                  <a:pt x="26936" y="780976"/>
                </a:lnTo>
                <a:lnTo>
                  <a:pt x="7116" y="742630"/>
                </a:lnTo>
                <a:lnTo>
                  <a:pt x="0" y="698500"/>
                </a:lnTo>
                <a:lnTo>
                  <a:pt x="0" y="139700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40252" y="2855976"/>
            <a:ext cx="9176004" cy="458724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68108" y="304622"/>
            <a:ext cx="232346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5" dirty="0"/>
              <a:t>Scope</a:t>
            </a:r>
            <a:r>
              <a:rPr spc="-150" dirty="0"/>
              <a:t> </a:t>
            </a:r>
            <a:r>
              <a:rPr spc="5" dirty="0"/>
              <a:t>of</a:t>
            </a:r>
            <a:r>
              <a:rPr spc="-140" dirty="0"/>
              <a:t> </a:t>
            </a:r>
            <a:r>
              <a:rPr spc="-105" dirty="0"/>
              <a:t>GRC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37503" y="752855"/>
            <a:ext cx="4383024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981455" y="1255775"/>
            <a:ext cx="14292580" cy="1213485"/>
          </a:xfrm>
          <a:custGeom>
            <a:avLst/>
            <a:gdLst/>
            <a:ahLst/>
            <a:cxnLst/>
            <a:rect l="l" t="t" r="r" b="b"/>
            <a:pathLst>
              <a:path w="14292580" h="1213485">
                <a:moveTo>
                  <a:pt x="0" y="202183"/>
                </a:moveTo>
                <a:lnTo>
                  <a:pt x="5340" y="155834"/>
                </a:lnTo>
                <a:lnTo>
                  <a:pt x="20551" y="113281"/>
                </a:lnTo>
                <a:lnTo>
                  <a:pt x="44419" y="75740"/>
                </a:lnTo>
                <a:lnTo>
                  <a:pt x="75730" y="44427"/>
                </a:lnTo>
                <a:lnTo>
                  <a:pt x="113270" y="20555"/>
                </a:lnTo>
                <a:lnTo>
                  <a:pt x="155826" y="5341"/>
                </a:lnTo>
                <a:lnTo>
                  <a:pt x="202184" y="0"/>
                </a:lnTo>
                <a:lnTo>
                  <a:pt x="14089888" y="0"/>
                </a:lnTo>
                <a:lnTo>
                  <a:pt x="14136237" y="5341"/>
                </a:lnTo>
                <a:lnTo>
                  <a:pt x="14178790" y="20555"/>
                </a:lnTo>
                <a:lnTo>
                  <a:pt x="14216331" y="44427"/>
                </a:lnTo>
                <a:lnTo>
                  <a:pt x="14247644" y="75740"/>
                </a:lnTo>
                <a:lnTo>
                  <a:pt x="14271516" y="113281"/>
                </a:lnTo>
                <a:lnTo>
                  <a:pt x="14286730" y="155834"/>
                </a:lnTo>
                <a:lnTo>
                  <a:pt x="14292072" y="202183"/>
                </a:lnTo>
                <a:lnTo>
                  <a:pt x="14292072" y="1010920"/>
                </a:lnTo>
                <a:lnTo>
                  <a:pt x="14286730" y="1057269"/>
                </a:lnTo>
                <a:lnTo>
                  <a:pt x="14271516" y="1099822"/>
                </a:lnTo>
                <a:lnTo>
                  <a:pt x="14247644" y="1137363"/>
                </a:lnTo>
                <a:lnTo>
                  <a:pt x="14216331" y="1168676"/>
                </a:lnTo>
                <a:lnTo>
                  <a:pt x="14178790" y="1192548"/>
                </a:lnTo>
                <a:lnTo>
                  <a:pt x="14136237" y="1207762"/>
                </a:lnTo>
                <a:lnTo>
                  <a:pt x="14089888" y="1213103"/>
                </a:lnTo>
                <a:lnTo>
                  <a:pt x="202184" y="1213103"/>
                </a:lnTo>
                <a:lnTo>
                  <a:pt x="155826" y="1207762"/>
                </a:lnTo>
                <a:lnTo>
                  <a:pt x="113270" y="1192548"/>
                </a:lnTo>
                <a:lnTo>
                  <a:pt x="75730" y="1168676"/>
                </a:lnTo>
                <a:lnTo>
                  <a:pt x="44419" y="1137363"/>
                </a:lnTo>
                <a:lnTo>
                  <a:pt x="20551" y="1099822"/>
                </a:lnTo>
                <a:lnTo>
                  <a:pt x="5340" y="1057269"/>
                </a:lnTo>
                <a:lnTo>
                  <a:pt x="0" y="1010920"/>
                </a:lnTo>
                <a:lnTo>
                  <a:pt x="0" y="202183"/>
                </a:lnTo>
                <a:close/>
              </a:path>
            </a:pathLst>
          </a:custGeom>
          <a:ln w="12700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83992" y="4239767"/>
            <a:ext cx="1536192" cy="128625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17080" y="4139184"/>
            <a:ext cx="1783079" cy="151180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664695" y="4559808"/>
            <a:ext cx="1694688" cy="6492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140201" y="5737936"/>
            <a:ext cx="102933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170" dirty="0">
                <a:solidFill>
                  <a:srgbClr val="3E3E3E"/>
                </a:solidFill>
                <a:latin typeface="Microsoft Sans Serif"/>
                <a:cs typeface="Microsoft Sans Serif"/>
              </a:rPr>
              <a:t>M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i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ssion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55891" y="5661736"/>
            <a:ext cx="154876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Regulations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298426" y="5585536"/>
            <a:ext cx="53721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-270" dirty="0">
                <a:solidFill>
                  <a:srgbClr val="3E3E3E"/>
                </a:solidFill>
                <a:latin typeface="Microsoft Sans Serif"/>
                <a:cs typeface="Microsoft Sans Serif"/>
              </a:rPr>
              <a:t>S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i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ze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654807" y="2855976"/>
            <a:ext cx="10811510" cy="856615"/>
          </a:xfrm>
          <a:custGeom>
            <a:avLst/>
            <a:gdLst/>
            <a:ahLst/>
            <a:cxnLst/>
            <a:rect l="l" t="t" r="r" b="b"/>
            <a:pathLst>
              <a:path w="10811510" h="856614">
                <a:moveTo>
                  <a:pt x="0" y="142748"/>
                </a:moveTo>
                <a:lnTo>
                  <a:pt x="7274" y="97617"/>
                </a:lnTo>
                <a:lnTo>
                  <a:pt x="27533" y="58430"/>
                </a:lnTo>
                <a:lnTo>
                  <a:pt x="58430" y="27533"/>
                </a:lnTo>
                <a:lnTo>
                  <a:pt x="97617" y="7274"/>
                </a:lnTo>
                <a:lnTo>
                  <a:pt x="142748" y="0"/>
                </a:lnTo>
                <a:lnTo>
                  <a:pt x="10668508" y="0"/>
                </a:lnTo>
                <a:lnTo>
                  <a:pt x="10713638" y="7274"/>
                </a:lnTo>
                <a:lnTo>
                  <a:pt x="10752825" y="27533"/>
                </a:lnTo>
                <a:lnTo>
                  <a:pt x="10783722" y="58430"/>
                </a:lnTo>
                <a:lnTo>
                  <a:pt x="10803981" y="97617"/>
                </a:lnTo>
                <a:lnTo>
                  <a:pt x="10811256" y="142748"/>
                </a:lnTo>
                <a:lnTo>
                  <a:pt x="10811256" y="713739"/>
                </a:lnTo>
                <a:lnTo>
                  <a:pt x="10803981" y="758870"/>
                </a:lnTo>
                <a:lnTo>
                  <a:pt x="10783722" y="798057"/>
                </a:lnTo>
                <a:lnTo>
                  <a:pt x="10752825" y="828954"/>
                </a:lnTo>
                <a:lnTo>
                  <a:pt x="10713638" y="849213"/>
                </a:lnTo>
                <a:lnTo>
                  <a:pt x="10668508" y="856488"/>
                </a:lnTo>
                <a:lnTo>
                  <a:pt x="142748" y="856488"/>
                </a:lnTo>
                <a:lnTo>
                  <a:pt x="97617" y="849213"/>
                </a:lnTo>
                <a:lnTo>
                  <a:pt x="58430" y="828954"/>
                </a:lnTo>
                <a:lnTo>
                  <a:pt x="27533" y="798057"/>
                </a:lnTo>
                <a:lnTo>
                  <a:pt x="7274" y="758870"/>
                </a:lnTo>
                <a:lnTo>
                  <a:pt x="0" y="713739"/>
                </a:lnTo>
                <a:lnTo>
                  <a:pt x="0" y="142748"/>
                </a:lnTo>
                <a:close/>
              </a:path>
            </a:pathLst>
          </a:custGeom>
          <a:ln w="12700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301877" y="1248231"/>
            <a:ext cx="13803630" cy="2200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567045" marR="5080" indent="-5554345">
              <a:lnSpc>
                <a:spcPct val="150000"/>
              </a:lnSpc>
              <a:spcBef>
                <a:spcPts val="95"/>
              </a:spcBef>
            </a:pPr>
            <a:r>
              <a:rPr sz="2200" spc="30" dirty="0">
                <a:solidFill>
                  <a:srgbClr val="585858"/>
                </a:solidFill>
                <a:latin typeface="Microsoft Sans Serif"/>
                <a:cs typeface="Microsoft Sans Serif"/>
              </a:rPr>
              <a:t>Governance,</a:t>
            </a:r>
            <a:r>
              <a:rPr sz="2200" spc="-7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585858"/>
                </a:solidFill>
                <a:latin typeface="Microsoft Sans Serif"/>
                <a:cs typeface="Microsoft Sans Serif"/>
              </a:rPr>
              <a:t>Risk</a:t>
            </a:r>
            <a:r>
              <a:rPr sz="2200" spc="-1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585858"/>
                </a:solidFill>
                <a:latin typeface="Microsoft Sans Serif"/>
                <a:cs typeface="Microsoft Sans Serif"/>
              </a:rPr>
              <a:t>Management,</a:t>
            </a:r>
            <a:r>
              <a:rPr sz="2200" spc="-4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585858"/>
                </a:solidFill>
                <a:latin typeface="Microsoft Sans Serif"/>
                <a:cs typeface="Microsoft Sans Serif"/>
              </a:rPr>
              <a:t>and</a:t>
            </a:r>
            <a:r>
              <a:rPr sz="2200" spc="1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585858"/>
                </a:solidFill>
                <a:latin typeface="Microsoft Sans Serif"/>
                <a:cs typeface="Microsoft Sans Serif"/>
              </a:rPr>
              <a:t>Compliance</a:t>
            </a:r>
            <a:r>
              <a:rPr sz="2200" spc="-1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585858"/>
                </a:solidFill>
                <a:latin typeface="Microsoft Sans Serif"/>
                <a:cs typeface="Microsoft Sans Serif"/>
              </a:rPr>
              <a:t>of</a:t>
            </a:r>
            <a:r>
              <a:rPr sz="2200" spc="-3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585858"/>
                </a:solidFill>
                <a:latin typeface="Microsoft Sans Serif"/>
                <a:cs typeface="Microsoft Sans Serif"/>
              </a:rPr>
              <a:t>every</a:t>
            </a:r>
            <a:r>
              <a:rPr sz="2200" spc="-4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585858"/>
                </a:solidFill>
                <a:latin typeface="Microsoft Sans Serif"/>
                <a:cs typeface="Microsoft Sans Serif"/>
              </a:rPr>
              <a:t>organization</a:t>
            </a:r>
            <a:r>
              <a:rPr sz="2200" spc="-1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585858"/>
                </a:solidFill>
                <a:latin typeface="Microsoft Sans Serif"/>
                <a:cs typeface="Microsoft Sans Serif"/>
              </a:rPr>
              <a:t>is</a:t>
            </a:r>
            <a:r>
              <a:rPr sz="220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585858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-2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585858"/>
                </a:solidFill>
                <a:latin typeface="Microsoft Sans Serif"/>
                <a:cs typeface="Microsoft Sans Serif"/>
              </a:rPr>
              <a:t>and</a:t>
            </a:r>
            <a:r>
              <a:rPr sz="2200" spc="1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585858"/>
                </a:solidFill>
                <a:latin typeface="Microsoft Sans Serif"/>
                <a:cs typeface="Microsoft Sans Serif"/>
              </a:rPr>
              <a:t>varies</a:t>
            </a:r>
            <a:r>
              <a:rPr sz="2200" spc="-2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585858"/>
                </a:solidFill>
                <a:latin typeface="Microsoft Sans Serif"/>
                <a:cs typeface="Microsoft Sans Serif"/>
              </a:rPr>
              <a:t>based</a:t>
            </a:r>
            <a:r>
              <a:rPr sz="2200" spc="-3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120" dirty="0">
                <a:solidFill>
                  <a:srgbClr val="585858"/>
                </a:solidFill>
                <a:latin typeface="Microsoft Sans Serif"/>
                <a:cs typeface="Microsoft Sans Serif"/>
              </a:rPr>
              <a:t>on</a:t>
            </a:r>
            <a:r>
              <a:rPr sz="2200" spc="-2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585858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585858"/>
                </a:solidFill>
                <a:latin typeface="Microsoft Sans Serif"/>
                <a:cs typeface="Microsoft Sans Serif"/>
              </a:rPr>
              <a:t>type</a:t>
            </a:r>
            <a:r>
              <a:rPr sz="2200" spc="-1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585858"/>
                </a:solidFill>
                <a:latin typeface="Microsoft Sans Serif"/>
                <a:cs typeface="Microsoft Sans Serif"/>
              </a:rPr>
              <a:t>of</a:t>
            </a:r>
            <a:r>
              <a:rPr sz="2200" spc="-1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585858"/>
                </a:solidFill>
                <a:latin typeface="Microsoft Sans Serif"/>
                <a:cs typeface="Microsoft Sans Serif"/>
              </a:rPr>
              <a:t>organization.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800">
              <a:latin typeface="Microsoft Sans Serif"/>
              <a:cs typeface="Microsoft Sans Serif"/>
            </a:endParaRPr>
          </a:p>
          <a:p>
            <a:pPr marL="1486535">
              <a:lnSpc>
                <a:spcPct val="100000"/>
              </a:lnSpc>
            </a:pPr>
            <a:r>
              <a:rPr sz="2200" spc="85" dirty="0">
                <a:solidFill>
                  <a:srgbClr val="434343"/>
                </a:solidFill>
                <a:latin typeface="Microsoft Sans Serif"/>
                <a:cs typeface="Microsoft Sans Serif"/>
              </a:rPr>
              <a:t>It</a:t>
            </a:r>
            <a:r>
              <a:rPr sz="2200" spc="-2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434343"/>
                </a:solidFill>
                <a:latin typeface="Microsoft Sans Serif"/>
                <a:cs typeface="Microsoft Sans Serif"/>
              </a:rPr>
              <a:t>depends</a:t>
            </a:r>
            <a:r>
              <a:rPr sz="2200" spc="-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434343"/>
                </a:solidFill>
                <a:latin typeface="Microsoft Sans Serif"/>
                <a:cs typeface="Microsoft Sans Serif"/>
              </a:rPr>
              <a:t>on</a:t>
            </a:r>
            <a:r>
              <a:rPr sz="2200" spc="-3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434343"/>
                </a:solidFill>
                <a:latin typeface="Microsoft Sans Serif"/>
                <a:cs typeface="Microsoft Sans Serif"/>
              </a:rPr>
              <a:t>organization</a:t>
            </a:r>
            <a:r>
              <a:rPr sz="2200" spc="-3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434343"/>
                </a:solidFill>
                <a:latin typeface="Microsoft Sans Serif"/>
                <a:cs typeface="Microsoft Sans Serif"/>
              </a:rPr>
              <a:t>mission,</a:t>
            </a:r>
            <a:r>
              <a:rPr sz="2200" spc="-1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434343"/>
                </a:solidFill>
                <a:latin typeface="Microsoft Sans Serif"/>
                <a:cs typeface="Microsoft Sans Serif"/>
              </a:rPr>
              <a:t>size,</a:t>
            </a:r>
            <a:r>
              <a:rPr sz="2200" spc="-1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434343"/>
                </a:solidFill>
                <a:latin typeface="Microsoft Sans Serif"/>
                <a:cs typeface="Microsoft Sans Serif"/>
              </a:rPr>
              <a:t>industry,</a:t>
            </a:r>
            <a:r>
              <a:rPr sz="2200" spc="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434343"/>
                </a:solidFill>
                <a:latin typeface="Microsoft Sans Serif"/>
                <a:cs typeface="Microsoft Sans Serif"/>
              </a:rPr>
              <a:t>culture,</a:t>
            </a:r>
            <a:r>
              <a:rPr sz="2200" spc="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434343"/>
                </a:solidFill>
                <a:latin typeface="Microsoft Sans Serif"/>
                <a:cs typeface="Microsoft Sans Serif"/>
              </a:rPr>
              <a:t>and</a:t>
            </a:r>
            <a:r>
              <a:rPr sz="2200" spc="-1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434343"/>
                </a:solidFill>
                <a:latin typeface="Microsoft Sans Serif"/>
                <a:cs typeface="Microsoft Sans Serif"/>
              </a:rPr>
              <a:t>legal</a:t>
            </a:r>
            <a:r>
              <a:rPr sz="2200" spc="1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434343"/>
                </a:solidFill>
                <a:latin typeface="Microsoft Sans Serif"/>
                <a:cs typeface="Microsoft Sans Serif"/>
              </a:rPr>
              <a:t>regulations.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63311" y="6504431"/>
            <a:ext cx="1261872" cy="126491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289930" y="7872780"/>
            <a:ext cx="98425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C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u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lt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u</a:t>
            </a:r>
            <a:r>
              <a:rPr sz="2200" spc="170" dirty="0">
                <a:solidFill>
                  <a:srgbClr val="3E3E3E"/>
                </a:solidFill>
                <a:latin typeface="Microsoft Sans Serif"/>
                <a:cs typeface="Microsoft Sans Serif"/>
              </a:rPr>
              <a:t>r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e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168128" y="6409944"/>
            <a:ext cx="1069848" cy="1286256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0109707" y="7796580"/>
            <a:ext cx="110553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I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ndu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s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t</a:t>
            </a:r>
            <a:r>
              <a:rPr sz="2200" spc="170" dirty="0">
                <a:solidFill>
                  <a:srgbClr val="3E3E3E"/>
                </a:solidFill>
                <a:latin typeface="Microsoft Sans Serif"/>
                <a:cs typeface="Microsoft Sans Serif"/>
              </a:rPr>
              <a:t>r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y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20688" y="306451"/>
            <a:ext cx="32124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>
                <a:latin typeface="Arial"/>
                <a:cs typeface="Arial"/>
              </a:rPr>
              <a:t>Risk</a:t>
            </a:r>
            <a:r>
              <a:rPr spc="-120" dirty="0">
                <a:latin typeface="Arial"/>
                <a:cs typeface="Arial"/>
              </a:rPr>
              <a:t> </a:t>
            </a:r>
            <a:r>
              <a:rPr spc="140" dirty="0">
                <a:latin typeface="Arial"/>
                <a:cs typeface="Arial"/>
              </a:rPr>
              <a:t>Management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3955" y="697991"/>
            <a:ext cx="4820411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806697" y="1525015"/>
            <a:ext cx="92500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Risk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cannot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removed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Microsoft Sans Serif"/>
                <a:cs typeface="Microsoft Sans Serif"/>
              </a:rPr>
              <a:t>but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can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minimized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acceptable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level.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45535" y="1335024"/>
            <a:ext cx="11084560" cy="838200"/>
          </a:xfrm>
          <a:custGeom>
            <a:avLst/>
            <a:gdLst/>
            <a:ahLst/>
            <a:cxnLst/>
            <a:rect l="l" t="t" r="r" b="b"/>
            <a:pathLst>
              <a:path w="11084560" h="838200">
                <a:moveTo>
                  <a:pt x="0" y="139700"/>
                </a:moveTo>
                <a:lnTo>
                  <a:pt x="7116" y="95520"/>
                </a:lnTo>
                <a:lnTo>
                  <a:pt x="26936" y="57168"/>
                </a:lnTo>
                <a:lnTo>
                  <a:pt x="57168" y="26936"/>
                </a:lnTo>
                <a:lnTo>
                  <a:pt x="95520" y="7116"/>
                </a:lnTo>
                <a:lnTo>
                  <a:pt x="139700" y="0"/>
                </a:lnTo>
                <a:lnTo>
                  <a:pt x="10944352" y="0"/>
                </a:lnTo>
                <a:lnTo>
                  <a:pt x="10988531" y="7116"/>
                </a:lnTo>
                <a:lnTo>
                  <a:pt x="11026883" y="26936"/>
                </a:lnTo>
                <a:lnTo>
                  <a:pt x="11057115" y="57168"/>
                </a:lnTo>
                <a:lnTo>
                  <a:pt x="11076935" y="95520"/>
                </a:lnTo>
                <a:lnTo>
                  <a:pt x="11084052" y="139700"/>
                </a:lnTo>
                <a:lnTo>
                  <a:pt x="11084052" y="698500"/>
                </a:lnTo>
                <a:lnTo>
                  <a:pt x="11076935" y="742630"/>
                </a:lnTo>
                <a:lnTo>
                  <a:pt x="11057115" y="780976"/>
                </a:lnTo>
                <a:lnTo>
                  <a:pt x="11026883" y="811227"/>
                </a:lnTo>
                <a:lnTo>
                  <a:pt x="10988531" y="831071"/>
                </a:lnTo>
                <a:lnTo>
                  <a:pt x="10944352" y="838200"/>
                </a:lnTo>
                <a:lnTo>
                  <a:pt x="139700" y="838200"/>
                </a:lnTo>
                <a:lnTo>
                  <a:pt x="95520" y="831071"/>
                </a:lnTo>
                <a:lnTo>
                  <a:pt x="57168" y="811227"/>
                </a:lnTo>
                <a:lnTo>
                  <a:pt x="26936" y="780976"/>
                </a:lnTo>
                <a:lnTo>
                  <a:pt x="7116" y="742630"/>
                </a:lnTo>
                <a:lnTo>
                  <a:pt x="0" y="698500"/>
                </a:lnTo>
                <a:lnTo>
                  <a:pt x="0" y="139700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81244" y="2987039"/>
            <a:ext cx="5494020" cy="4227576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01359" y="306451"/>
            <a:ext cx="46526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>
                <a:latin typeface="Arial"/>
                <a:cs typeface="Arial"/>
              </a:rPr>
              <a:t>Risk</a:t>
            </a:r>
            <a:r>
              <a:rPr spc="-85" dirty="0">
                <a:latin typeface="Arial"/>
                <a:cs typeface="Arial"/>
              </a:rPr>
              <a:t> </a:t>
            </a:r>
            <a:r>
              <a:rPr spc="140" dirty="0">
                <a:latin typeface="Arial"/>
                <a:cs typeface="Arial"/>
              </a:rPr>
              <a:t>Management</a:t>
            </a:r>
            <a:r>
              <a:rPr spc="-100" dirty="0">
                <a:latin typeface="Arial"/>
                <a:cs typeface="Arial"/>
              </a:rPr>
              <a:t> </a:t>
            </a:r>
            <a:r>
              <a:rPr spc="-40" dirty="0">
                <a:latin typeface="Arial"/>
                <a:cs typeface="Arial"/>
              </a:rPr>
              <a:t>Process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5340" y="697991"/>
            <a:ext cx="7057644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581864" y="1925577"/>
            <a:ext cx="5174615" cy="5495290"/>
            <a:chOff x="5581864" y="1925577"/>
            <a:chExt cx="5174615" cy="5495290"/>
          </a:xfrm>
        </p:grpSpPr>
        <p:sp>
          <p:nvSpPr>
            <p:cNvPr id="5" name="object 5"/>
            <p:cNvSpPr/>
            <p:nvPr/>
          </p:nvSpPr>
          <p:spPr>
            <a:xfrm>
              <a:off x="5667502" y="2329179"/>
              <a:ext cx="5088890" cy="5091430"/>
            </a:xfrm>
            <a:custGeom>
              <a:avLst/>
              <a:gdLst/>
              <a:ahLst/>
              <a:cxnLst/>
              <a:rect l="l" t="t" r="r" b="b"/>
              <a:pathLst>
                <a:path w="5088890" h="5091430">
                  <a:moveTo>
                    <a:pt x="1297051" y="2218182"/>
                  </a:moveTo>
                  <a:lnTo>
                    <a:pt x="809244" y="690118"/>
                  </a:lnTo>
                  <a:lnTo>
                    <a:pt x="661035" y="834898"/>
                  </a:lnTo>
                  <a:lnTo>
                    <a:pt x="628942" y="870889"/>
                  </a:lnTo>
                  <a:lnTo>
                    <a:pt x="597522" y="907478"/>
                  </a:lnTo>
                  <a:lnTo>
                    <a:pt x="566801" y="944651"/>
                  </a:lnTo>
                  <a:lnTo>
                    <a:pt x="536765" y="982433"/>
                  </a:lnTo>
                  <a:lnTo>
                    <a:pt x="507441" y="1020775"/>
                  </a:lnTo>
                  <a:lnTo>
                    <a:pt x="478828" y="1059700"/>
                  </a:lnTo>
                  <a:lnTo>
                    <a:pt x="450938" y="1099172"/>
                  </a:lnTo>
                  <a:lnTo>
                    <a:pt x="423799" y="1139190"/>
                  </a:lnTo>
                  <a:lnTo>
                    <a:pt x="397395" y="1179753"/>
                  </a:lnTo>
                  <a:lnTo>
                    <a:pt x="371741" y="1220838"/>
                  </a:lnTo>
                  <a:lnTo>
                    <a:pt x="346849" y="1262456"/>
                  </a:lnTo>
                  <a:lnTo>
                    <a:pt x="322745" y="1304569"/>
                  </a:lnTo>
                  <a:lnTo>
                    <a:pt x="299415" y="1347177"/>
                  </a:lnTo>
                  <a:lnTo>
                    <a:pt x="276885" y="1390281"/>
                  </a:lnTo>
                  <a:lnTo>
                    <a:pt x="255168" y="1433868"/>
                  </a:lnTo>
                  <a:lnTo>
                    <a:pt x="234251" y="1477924"/>
                  </a:lnTo>
                  <a:lnTo>
                    <a:pt x="214160" y="1522437"/>
                  </a:lnTo>
                  <a:lnTo>
                    <a:pt x="194906" y="1567395"/>
                  </a:lnTo>
                  <a:lnTo>
                    <a:pt x="176491" y="1612798"/>
                  </a:lnTo>
                  <a:lnTo>
                    <a:pt x="158927" y="1658620"/>
                  </a:lnTo>
                  <a:lnTo>
                    <a:pt x="142240" y="1704873"/>
                  </a:lnTo>
                  <a:lnTo>
                    <a:pt x="126415" y="1751533"/>
                  </a:lnTo>
                  <a:lnTo>
                    <a:pt x="111480" y="1798599"/>
                  </a:lnTo>
                  <a:lnTo>
                    <a:pt x="97421" y="1846046"/>
                  </a:lnTo>
                  <a:lnTo>
                    <a:pt x="84277" y="1893874"/>
                  </a:lnTo>
                  <a:lnTo>
                    <a:pt x="72047" y="1942084"/>
                  </a:lnTo>
                  <a:lnTo>
                    <a:pt x="60744" y="1990648"/>
                  </a:lnTo>
                  <a:lnTo>
                    <a:pt x="50355" y="2039556"/>
                  </a:lnTo>
                  <a:lnTo>
                    <a:pt x="40919" y="2088819"/>
                  </a:lnTo>
                  <a:lnTo>
                    <a:pt x="32435" y="2138400"/>
                  </a:lnTo>
                  <a:lnTo>
                    <a:pt x="24917" y="2188311"/>
                  </a:lnTo>
                  <a:lnTo>
                    <a:pt x="18364" y="2238527"/>
                  </a:lnTo>
                  <a:lnTo>
                    <a:pt x="12788" y="2289060"/>
                  </a:lnTo>
                  <a:lnTo>
                    <a:pt x="8204" y="2339873"/>
                  </a:lnTo>
                  <a:lnTo>
                    <a:pt x="4635" y="2390965"/>
                  </a:lnTo>
                  <a:lnTo>
                    <a:pt x="2057" y="2442337"/>
                  </a:lnTo>
                  <a:lnTo>
                    <a:pt x="508" y="2493962"/>
                  </a:lnTo>
                  <a:lnTo>
                    <a:pt x="0" y="2545842"/>
                  </a:lnTo>
                  <a:lnTo>
                    <a:pt x="520" y="2598420"/>
                  </a:lnTo>
                  <a:lnTo>
                    <a:pt x="2108" y="2650731"/>
                  </a:lnTo>
                  <a:lnTo>
                    <a:pt x="4749" y="2702776"/>
                  </a:lnTo>
                  <a:lnTo>
                    <a:pt x="8420" y="2754541"/>
                  </a:lnTo>
                  <a:lnTo>
                    <a:pt x="13119" y="2806027"/>
                  </a:lnTo>
                  <a:lnTo>
                    <a:pt x="18834" y="2857195"/>
                  </a:lnTo>
                  <a:lnTo>
                    <a:pt x="25565" y="2908071"/>
                  </a:lnTo>
                  <a:lnTo>
                    <a:pt x="33286" y="2958604"/>
                  </a:lnTo>
                  <a:lnTo>
                    <a:pt x="41998" y="3008820"/>
                  </a:lnTo>
                  <a:lnTo>
                    <a:pt x="51689" y="3058668"/>
                  </a:lnTo>
                  <a:lnTo>
                    <a:pt x="68961" y="3125978"/>
                  </a:lnTo>
                  <a:lnTo>
                    <a:pt x="1297051" y="2218182"/>
                  </a:lnTo>
                  <a:close/>
                </a:path>
                <a:path w="5088890" h="5091430">
                  <a:moveTo>
                    <a:pt x="2206752" y="5067681"/>
                  </a:moveTo>
                  <a:lnTo>
                    <a:pt x="1775079" y="3715639"/>
                  </a:lnTo>
                  <a:lnTo>
                    <a:pt x="1777365" y="3715639"/>
                  </a:lnTo>
                  <a:lnTo>
                    <a:pt x="1753997" y="3643757"/>
                  </a:lnTo>
                  <a:lnTo>
                    <a:pt x="1752092" y="3643757"/>
                  </a:lnTo>
                  <a:lnTo>
                    <a:pt x="1320165" y="2290699"/>
                  </a:lnTo>
                  <a:lnTo>
                    <a:pt x="88265" y="3201162"/>
                  </a:lnTo>
                  <a:lnTo>
                    <a:pt x="114427" y="3302508"/>
                  </a:lnTo>
                  <a:lnTo>
                    <a:pt x="129730" y="3350158"/>
                  </a:lnTo>
                  <a:lnTo>
                    <a:pt x="145948" y="3397364"/>
                  </a:lnTo>
                  <a:lnTo>
                    <a:pt x="163055" y="3444125"/>
                  </a:lnTo>
                  <a:lnTo>
                    <a:pt x="181038" y="3490455"/>
                  </a:lnTo>
                  <a:lnTo>
                    <a:pt x="199898" y="3536327"/>
                  </a:lnTo>
                  <a:lnTo>
                    <a:pt x="286385" y="3715639"/>
                  </a:lnTo>
                  <a:lnTo>
                    <a:pt x="307086" y="3758819"/>
                  </a:lnTo>
                  <a:lnTo>
                    <a:pt x="331050" y="3801948"/>
                  </a:lnTo>
                  <a:lnTo>
                    <a:pt x="355828" y="3844556"/>
                  </a:lnTo>
                  <a:lnTo>
                    <a:pt x="381406" y="3886631"/>
                  </a:lnTo>
                  <a:lnTo>
                    <a:pt x="407771" y="3928160"/>
                  </a:lnTo>
                  <a:lnTo>
                    <a:pt x="434898" y="3969156"/>
                  </a:lnTo>
                  <a:lnTo>
                    <a:pt x="462800" y="4009580"/>
                  </a:lnTo>
                  <a:lnTo>
                    <a:pt x="491464" y="4049433"/>
                  </a:lnTo>
                  <a:lnTo>
                    <a:pt x="520865" y="4088714"/>
                  </a:lnTo>
                  <a:lnTo>
                    <a:pt x="550989" y="4127411"/>
                  </a:lnTo>
                  <a:lnTo>
                    <a:pt x="581850" y="4165485"/>
                  </a:lnTo>
                  <a:lnTo>
                    <a:pt x="613422" y="4202963"/>
                  </a:lnTo>
                  <a:lnTo>
                    <a:pt x="645693" y="4239819"/>
                  </a:lnTo>
                  <a:lnTo>
                    <a:pt x="678662" y="4276039"/>
                  </a:lnTo>
                  <a:lnTo>
                    <a:pt x="712317" y="4311624"/>
                  </a:lnTo>
                  <a:lnTo>
                    <a:pt x="746633" y="4346549"/>
                  </a:lnTo>
                  <a:lnTo>
                    <a:pt x="781621" y="4380814"/>
                  </a:lnTo>
                  <a:lnTo>
                    <a:pt x="817257" y="4414418"/>
                  </a:lnTo>
                  <a:lnTo>
                    <a:pt x="853528" y="4447324"/>
                  </a:lnTo>
                  <a:lnTo>
                    <a:pt x="890435" y="4479544"/>
                  </a:lnTo>
                  <a:lnTo>
                    <a:pt x="927963" y="4511052"/>
                  </a:lnTo>
                  <a:lnTo>
                    <a:pt x="966101" y="4541850"/>
                  </a:lnTo>
                  <a:lnTo>
                    <a:pt x="1004836" y="4571924"/>
                  </a:lnTo>
                  <a:lnTo>
                    <a:pt x="1044155" y="4601261"/>
                  </a:lnTo>
                  <a:lnTo>
                    <a:pt x="1084072" y="4629861"/>
                  </a:lnTo>
                  <a:lnTo>
                    <a:pt x="1124534" y="4657699"/>
                  </a:lnTo>
                  <a:lnTo>
                    <a:pt x="1165567" y="4684763"/>
                  </a:lnTo>
                  <a:lnTo>
                    <a:pt x="1207147" y="4711065"/>
                  </a:lnTo>
                  <a:lnTo>
                    <a:pt x="1249273" y="4736579"/>
                  </a:lnTo>
                  <a:lnTo>
                    <a:pt x="1291920" y="4761281"/>
                  </a:lnTo>
                  <a:lnTo>
                    <a:pt x="1335087" y="4785195"/>
                  </a:lnTo>
                  <a:lnTo>
                    <a:pt x="1378750" y="4808283"/>
                  </a:lnTo>
                  <a:lnTo>
                    <a:pt x="1422920" y="4830546"/>
                  </a:lnTo>
                  <a:lnTo>
                    <a:pt x="1467573" y="4851971"/>
                  </a:lnTo>
                  <a:lnTo>
                    <a:pt x="1512709" y="4872545"/>
                  </a:lnTo>
                  <a:lnTo>
                    <a:pt x="1558302" y="4892268"/>
                  </a:lnTo>
                  <a:lnTo>
                    <a:pt x="1604352" y="4911115"/>
                  </a:lnTo>
                  <a:lnTo>
                    <a:pt x="1650847" y="4929086"/>
                  </a:lnTo>
                  <a:lnTo>
                    <a:pt x="1697774" y="4946167"/>
                  </a:lnTo>
                  <a:lnTo>
                    <a:pt x="1745132" y="4962347"/>
                  </a:lnTo>
                  <a:lnTo>
                    <a:pt x="1792897" y="4977612"/>
                  </a:lnTo>
                  <a:lnTo>
                    <a:pt x="1841068" y="4991963"/>
                  </a:lnTo>
                  <a:lnTo>
                    <a:pt x="1889633" y="5005387"/>
                  </a:lnTo>
                  <a:lnTo>
                    <a:pt x="1938578" y="5017859"/>
                  </a:lnTo>
                  <a:lnTo>
                    <a:pt x="1987905" y="5029390"/>
                  </a:lnTo>
                  <a:lnTo>
                    <a:pt x="2037588" y="5039957"/>
                  </a:lnTo>
                  <a:lnTo>
                    <a:pt x="2087626" y="5049545"/>
                  </a:lnTo>
                  <a:lnTo>
                    <a:pt x="2138007" y="5058168"/>
                  </a:lnTo>
                  <a:lnTo>
                    <a:pt x="2188718" y="5065776"/>
                  </a:lnTo>
                  <a:lnTo>
                    <a:pt x="2206752" y="5067681"/>
                  </a:lnTo>
                  <a:close/>
                </a:path>
                <a:path w="5088890" h="5091430">
                  <a:moveTo>
                    <a:pt x="2494153" y="1333500"/>
                  </a:moveTo>
                  <a:lnTo>
                    <a:pt x="1208913" y="382905"/>
                  </a:lnTo>
                  <a:lnTo>
                    <a:pt x="1121918" y="435864"/>
                  </a:lnTo>
                  <a:lnTo>
                    <a:pt x="1079919" y="464858"/>
                  </a:lnTo>
                  <a:lnTo>
                    <a:pt x="1038529" y="494652"/>
                  </a:lnTo>
                  <a:lnTo>
                    <a:pt x="997762" y="525259"/>
                  </a:lnTo>
                  <a:lnTo>
                    <a:pt x="957643" y="556666"/>
                  </a:lnTo>
                  <a:lnTo>
                    <a:pt x="918159" y="588848"/>
                  </a:lnTo>
                  <a:lnTo>
                    <a:pt x="879348" y="621792"/>
                  </a:lnTo>
                  <a:lnTo>
                    <a:pt x="809371" y="690118"/>
                  </a:lnTo>
                  <a:lnTo>
                    <a:pt x="1297051" y="2218182"/>
                  </a:lnTo>
                  <a:lnTo>
                    <a:pt x="1358265" y="2173097"/>
                  </a:lnTo>
                  <a:lnTo>
                    <a:pt x="1974570" y="1717548"/>
                  </a:lnTo>
                  <a:lnTo>
                    <a:pt x="2494153" y="1333500"/>
                  </a:lnTo>
                  <a:close/>
                </a:path>
                <a:path w="5088890" h="5091430">
                  <a:moveTo>
                    <a:pt x="4258056" y="667258"/>
                  </a:moveTo>
                  <a:lnTo>
                    <a:pt x="4163314" y="581152"/>
                  </a:lnTo>
                  <a:lnTo>
                    <a:pt x="4121683" y="547509"/>
                  </a:lnTo>
                  <a:lnTo>
                    <a:pt x="4079341" y="514756"/>
                  </a:lnTo>
                  <a:lnTo>
                    <a:pt x="4036314" y="482879"/>
                  </a:lnTo>
                  <a:lnTo>
                    <a:pt x="3992626" y="451866"/>
                  </a:lnTo>
                  <a:lnTo>
                    <a:pt x="3827018" y="347091"/>
                  </a:lnTo>
                  <a:lnTo>
                    <a:pt x="3767963" y="312851"/>
                  </a:lnTo>
                  <a:lnTo>
                    <a:pt x="3724148" y="289331"/>
                  </a:lnTo>
                  <a:lnTo>
                    <a:pt x="3679812" y="266649"/>
                  </a:lnTo>
                  <a:lnTo>
                    <a:pt x="3634994" y="244817"/>
                  </a:lnTo>
                  <a:lnTo>
                    <a:pt x="3589680" y="223850"/>
                  </a:lnTo>
                  <a:lnTo>
                    <a:pt x="3543897" y="203733"/>
                  </a:lnTo>
                  <a:lnTo>
                    <a:pt x="3497643" y="184505"/>
                  </a:lnTo>
                  <a:lnTo>
                    <a:pt x="3450945" y="166166"/>
                  </a:lnTo>
                  <a:lnTo>
                    <a:pt x="3403790" y="148729"/>
                  </a:lnTo>
                  <a:lnTo>
                    <a:pt x="3356216" y="132194"/>
                  </a:lnTo>
                  <a:lnTo>
                    <a:pt x="3308210" y="116586"/>
                  </a:lnTo>
                  <a:lnTo>
                    <a:pt x="3259785" y="101904"/>
                  </a:lnTo>
                  <a:lnTo>
                    <a:pt x="3210966" y="88163"/>
                  </a:lnTo>
                  <a:lnTo>
                    <a:pt x="3161754" y="75374"/>
                  </a:lnTo>
                  <a:lnTo>
                    <a:pt x="3112160" y="63550"/>
                  </a:lnTo>
                  <a:lnTo>
                    <a:pt x="3062198" y="52692"/>
                  </a:lnTo>
                  <a:lnTo>
                    <a:pt x="3011881" y="42824"/>
                  </a:lnTo>
                  <a:lnTo>
                    <a:pt x="2961208" y="33947"/>
                  </a:lnTo>
                  <a:lnTo>
                    <a:pt x="2910205" y="26085"/>
                  </a:lnTo>
                  <a:lnTo>
                    <a:pt x="2858871" y="19227"/>
                  </a:lnTo>
                  <a:lnTo>
                    <a:pt x="2807220" y="13398"/>
                  </a:lnTo>
                  <a:lnTo>
                    <a:pt x="2755252" y="8610"/>
                  </a:lnTo>
                  <a:lnTo>
                    <a:pt x="2703004" y="4864"/>
                  </a:lnTo>
                  <a:lnTo>
                    <a:pt x="2650464" y="2171"/>
                  </a:lnTo>
                  <a:lnTo>
                    <a:pt x="2597645" y="546"/>
                  </a:lnTo>
                  <a:lnTo>
                    <a:pt x="2544572" y="0"/>
                  </a:lnTo>
                  <a:lnTo>
                    <a:pt x="2491994" y="533"/>
                  </a:lnTo>
                  <a:lnTo>
                    <a:pt x="2439682" y="2133"/>
                  </a:lnTo>
                  <a:lnTo>
                    <a:pt x="2387638" y="4762"/>
                  </a:lnTo>
                  <a:lnTo>
                    <a:pt x="2335873" y="8445"/>
                  </a:lnTo>
                  <a:lnTo>
                    <a:pt x="2284399" y="13144"/>
                  </a:lnTo>
                  <a:lnTo>
                    <a:pt x="2233231" y="18859"/>
                  </a:lnTo>
                  <a:lnTo>
                    <a:pt x="2182368" y="25590"/>
                  </a:lnTo>
                  <a:lnTo>
                    <a:pt x="2131834" y="33312"/>
                  </a:lnTo>
                  <a:lnTo>
                    <a:pt x="2081631" y="42011"/>
                  </a:lnTo>
                  <a:lnTo>
                    <a:pt x="2031758" y="51701"/>
                  </a:lnTo>
                  <a:lnTo>
                    <a:pt x="1982254" y="62344"/>
                  </a:lnTo>
                  <a:lnTo>
                    <a:pt x="1933092" y="73952"/>
                  </a:lnTo>
                  <a:lnTo>
                    <a:pt x="1884324" y="86499"/>
                  </a:lnTo>
                  <a:lnTo>
                    <a:pt x="1835924" y="99987"/>
                  </a:lnTo>
                  <a:lnTo>
                    <a:pt x="1787918" y="114401"/>
                  </a:lnTo>
                  <a:lnTo>
                    <a:pt x="1740319" y="129717"/>
                  </a:lnTo>
                  <a:lnTo>
                    <a:pt x="1693125" y="145948"/>
                  </a:lnTo>
                  <a:lnTo>
                    <a:pt x="1646364" y="163068"/>
                  </a:lnTo>
                  <a:lnTo>
                    <a:pt x="1600034" y="181076"/>
                  </a:lnTo>
                  <a:lnTo>
                    <a:pt x="1554149" y="199948"/>
                  </a:lnTo>
                  <a:lnTo>
                    <a:pt x="1508709" y="219697"/>
                  </a:lnTo>
                  <a:lnTo>
                    <a:pt x="1463738" y="240296"/>
                  </a:lnTo>
                  <a:lnTo>
                    <a:pt x="1419250" y="261734"/>
                  </a:lnTo>
                  <a:lnTo>
                    <a:pt x="1375232" y="283997"/>
                  </a:lnTo>
                  <a:lnTo>
                    <a:pt x="1331722" y="307098"/>
                  </a:lnTo>
                  <a:lnTo>
                    <a:pt x="1275461" y="341376"/>
                  </a:lnTo>
                  <a:lnTo>
                    <a:pt x="2554605" y="1287526"/>
                  </a:lnTo>
                  <a:lnTo>
                    <a:pt x="3770376" y="2186813"/>
                  </a:lnTo>
                  <a:lnTo>
                    <a:pt x="4258056" y="667258"/>
                  </a:lnTo>
                  <a:close/>
                </a:path>
                <a:path w="5088890" h="5091430">
                  <a:moveTo>
                    <a:pt x="4803902" y="3715004"/>
                  </a:moveTo>
                  <a:lnTo>
                    <a:pt x="3355213" y="3715004"/>
                  </a:lnTo>
                  <a:lnTo>
                    <a:pt x="3279521" y="3715004"/>
                  </a:lnTo>
                  <a:lnTo>
                    <a:pt x="1850390" y="3715004"/>
                  </a:lnTo>
                  <a:lnTo>
                    <a:pt x="2284476" y="5076571"/>
                  </a:lnTo>
                  <a:lnTo>
                    <a:pt x="2364613" y="5084953"/>
                  </a:lnTo>
                  <a:lnTo>
                    <a:pt x="2409202" y="5087645"/>
                  </a:lnTo>
                  <a:lnTo>
                    <a:pt x="2454021" y="5089588"/>
                  </a:lnTo>
                  <a:lnTo>
                    <a:pt x="2499017" y="5090782"/>
                  </a:lnTo>
                  <a:lnTo>
                    <a:pt x="2544191" y="5091176"/>
                  </a:lnTo>
                  <a:lnTo>
                    <a:pt x="2596781" y="5090655"/>
                  </a:lnTo>
                  <a:lnTo>
                    <a:pt x="2649093" y="5089055"/>
                  </a:lnTo>
                  <a:lnTo>
                    <a:pt x="2701137" y="5086413"/>
                  </a:lnTo>
                  <a:lnTo>
                    <a:pt x="2752915" y="5082718"/>
                  </a:lnTo>
                  <a:lnTo>
                    <a:pt x="2804414" y="5077968"/>
                  </a:lnTo>
                  <a:lnTo>
                    <a:pt x="2844546" y="5071872"/>
                  </a:lnTo>
                  <a:lnTo>
                    <a:pt x="2924048" y="5059680"/>
                  </a:lnTo>
                  <a:lnTo>
                    <a:pt x="3057017" y="5039487"/>
                  </a:lnTo>
                  <a:lnTo>
                    <a:pt x="3106128" y="5028920"/>
                  </a:lnTo>
                  <a:lnTo>
                    <a:pt x="3154883" y="5017401"/>
                  </a:lnTo>
                  <a:lnTo>
                    <a:pt x="3203283" y="5004955"/>
                  </a:lnTo>
                  <a:lnTo>
                    <a:pt x="3251301" y="4991582"/>
                  </a:lnTo>
                  <a:lnTo>
                    <a:pt x="3298926" y="4977308"/>
                  </a:lnTo>
                  <a:lnTo>
                    <a:pt x="3346170" y="4962131"/>
                  </a:lnTo>
                  <a:lnTo>
                    <a:pt x="3392995" y="4946053"/>
                  </a:lnTo>
                  <a:lnTo>
                    <a:pt x="3439401" y="4929098"/>
                  </a:lnTo>
                  <a:lnTo>
                    <a:pt x="3485388" y="4911280"/>
                  </a:lnTo>
                  <a:lnTo>
                    <a:pt x="3530943" y="4892586"/>
                  </a:lnTo>
                  <a:lnTo>
                    <a:pt x="3576053" y="4873053"/>
                  </a:lnTo>
                  <a:lnTo>
                    <a:pt x="3620693" y="4852682"/>
                  </a:lnTo>
                  <a:lnTo>
                    <a:pt x="3664877" y="4831473"/>
                  </a:lnTo>
                  <a:lnTo>
                    <a:pt x="3708590" y="4809439"/>
                  </a:lnTo>
                  <a:lnTo>
                    <a:pt x="3751808" y="4786592"/>
                  </a:lnTo>
                  <a:lnTo>
                    <a:pt x="3794531" y="4762957"/>
                  </a:lnTo>
                  <a:lnTo>
                    <a:pt x="3836759" y="4738522"/>
                  </a:lnTo>
                  <a:lnTo>
                    <a:pt x="3878453" y="4713300"/>
                  </a:lnTo>
                  <a:lnTo>
                    <a:pt x="3919639" y="4687316"/>
                  </a:lnTo>
                  <a:lnTo>
                    <a:pt x="3960279" y="4660570"/>
                  </a:lnTo>
                  <a:lnTo>
                    <a:pt x="4000373" y="4633074"/>
                  </a:lnTo>
                  <a:lnTo>
                    <a:pt x="4039908" y="4604829"/>
                  </a:lnTo>
                  <a:lnTo>
                    <a:pt x="4078884" y="4575861"/>
                  </a:lnTo>
                  <a:lnTo>
                    <a:pt x="4117276" y="4546168"/>
                  </a:lnTo>
                  <a:lnTo>
                    <a:pt x="4155097" y="4515764"/>
                  </a:lnTo>
                  <a:lnTo>
                    <a:pt x="4192308" y="4484662"/>
                  </a:lnTo>
                  <a:lnTo>
                    <a:pt x="4228922" y="4452861"/>
                  </a:lnTo>
                  <a:lnTo>
                    <a:pt x="4264914" y="4420387"/>
                  </a:lnTo>
                  <a:lnTo>
                    <a:pt x="4300283" y="4387240"/>
                  </a:lnTo>
                  <a:lnTo>
                    <a:pt x="4335018" y="4353420"/>
                  </a:lnTo>
                  <a:lnTo>
                    <a:pt x="4369105" y="4318965"/>
                  </a:lnTo>
                  <a:lnTo>
                    <a:pt x="4402531" y="4283862"/>
                  </a:lnTo>
                  <a:lnTo>
                    <a:pt x="4435297" y="4248124"/>
                  </a:lnTo>
                  <a:lnTo>
                    <a:pt x="4467390" y="4211777"/>
                  </a:lnTo>
                  <a:lnTo>
                    <a:pt x="4498797" y="4174807"/>
                  </a:lnTo>
                  <a:lnTo>
                    <a:pt x="4529506" y="4137241"/>
                  </a:lnTo>
                  <a:lnTo>
                    <a:pt x="4559503" y="4099077"/>
                  </a:lnTo>
                  <a:lnTo>
                    <a:pt x="4588789" y="4060342"/>
                  </a:lnTo>
                  <a:lnTo>
                    <a:pt x="4617351" y="4021023"/>
                  </a:lnTo>
                  <a:lnTo>
                    <a:pt x="4645177" y="3981158"/>
                  </a:lnTo>
                  <a:lnTo>
                    <a:pt x="4672254" y="3940733"/>
                  </a:lnTo>
                  <a:lnTo>
                    <a:pt x="4698581" y="3899763"/>
                  </a:lnTo>
                  <a:lnTo>
                    <a:pt x="4724146" y="3858260"/>
                  </a:lnTo>
                  <a:lnTo>
                    <a:pt x="4803902" y="3715004"/>
                  </a:lnTo>
                  <a:close/>
                </a:path>
                <a:path w="5088890" h="5091430">
                  <a:moveTo>
                    <a:pt x="5088890" y="2545715"/>
                  </a:moveTo>
                  <a:lnTo>
                    <a:pt x="5088356" y="2493149"/>
                  </a:lnTo>
                  <a:lnTo>
                    <a:pt x="5086756" y="2440851"/>
                  </a:lnTo>
                  <a:lnTo>
                    <a:pt x="5084127" y="2388819"/>
                  </a:lnTo>
                  <a:lnTo>
                    <a:pt x="5080444" y="2337054"/>
                  </a:lnTo>
                  <a:lnTo>
                    <a:pt x="5075745" y="2285593"/>
                  </a:lnTo>
                  <a:lnTo>
                    <a:pt x="5070030" y="2234425"/>
                  </a:lnTo>
                  <a:lnTo>
                    <a:pt x="5063312" y="2183574"/>
                  </a:lnTo>
                  <a:lnTo>
                    <a:pt x="5055590" y="2133041"/>
                  </a:lnTo>
                  <a:lnTo>
                    <a:pt x="5046878" y="2082838"/>
                  </a:lnTo>
                  <a:lnTo>
                    <a:pt x="5037201" y="2032977"/>
                  </a:lnTo>
                  <a:lnTo>
                    <a:pt x="5026558" y="1983473"/>
                  </a:lnTo>
                  <a:lnTo>
                    <a:pt x="5014950" y="1934324"/>
                  </a:lnTo>
                  <a:lnTo>
                    <a:pt x="5002403" y="1885556"/>
                  </a:lnTo>
                  <a:lnTo>
                    <a:pt x="4988915" y="1837156"/>
                  </a:lnTo>
                  <a:lnTo>
                    <a:pt x="4974514" y="1789163"/>
                  </a:lnTo>
                  <a:lnTo>
                    <a:pt x="4959197" y="1741563"/>
                  </a:lnTo>
                  <a:lnTo>
                    <a:pt x="4942967" y="1694383"/>
                  </a:lnTo>
                  <a:lnTo>
                    <a:pt x="4925847" y="1647634"/>
                  </a:lnTo>
                  <a:lnTo>
                    <a:pt x="4907851" y="1601304"/>
                  </a:lnTo>
                  <a:lnTo>
                    <a:pt x="4888966" y="1555419"/>
                  </a:lnTo>
                  <a:lnTo>
                    <a:pt x="4869231" y="1509991"/>
                  </a:lnTo>
                  <a:lnTo>
                    <a:pt x="4848644" y="1465033"/>
                  </a:lnTo>
                  <a:lnTo>
                    <a:pt x="4827206" y="1420545"/>
                  </a:lnTo>
                  <a:lnTo>
                    <a:pt x="4804930" y="1376540"/>
                  </a:lnTo>
                  <a:lnTo>
                    <a:pt x="4781842" y="1333030"/>
                  </a:lnTo>
                  <a:lnTo>
                    <a:pt x="4757940" y="1290027"/>
                  </a:lnTo>
                  <a:lnTo>
                    <a:pt x="4733239" y="1247546"/>
                  </a:lnTo>
                  <a:lnTo>
                    <a:pt x="4707737" y="1205585"/>
                  </a:lnTo>
                  <a:lnTo>
                    <a:pt x="4681461" y="1164158"/>
                  </a:lnTo>
                  <a:lnTo>
                    <a:pt x="4654423" y="1123276"/>
                  </a:lnTo>
                  <a:lnTo>
                    <a:pt x="4626610" y="1082954"/>
                  </a:lnTo>
                  <a:lnTo>
                    <a:pt x="4598047" y="1043190"/>
                  </a:lnTo>
                  <a:lnTo>
                    <a:pt x="4568749" y="1004011"/>
                  </a:lnTo>
                  <a:lnTo>
                    <a:pt x="4538713" y="965428"/>
                  </a:lnTo>
                  <a:lnTo>
                    <a:pt x="4507966" y="927430"/>
                  </a:lnTo>
                  <a:lnTo>
                    <a:pt x="4476508" y="890041"/>
                  </a:lnTo>
                  <a:lnTo>
                    <a:pt x="4444352" y="853274"/>
                  </a:lnTo>
                  <a:lnTo>
                    <a:pt x="4411497" y="817130"/>
                  </a:lnTo>
                  <a:lnTo>
                    <a:pt x="4377969" y="781621"/>
                  </a:lnTo>
                  <a:lnTo>
                    <a:pt x="4343781" y="746760"/>
                  </a:lnTo>
                  <a:lnTo>
                    <a:pt x="4316476" y="721868"/>
                  </a:lnTo>
                  <a:lnTo>
                    <a:pt x="3831463" y="2233168"/>
                  </a:lnTo>
                  <a:lnTo>
                    <a:pt x="3808349" y="2305431"/>
                  </a:lnTo>
                  <a:lnTo>
                    <a:pt x="3378962" y="3643376"/>
                  </a:lnTo>
                  <a:lnTo>
                    <a:pt x="4838954" y="3643376"/>
                  </a:lnTo>
                  <a:lnTo>
                    <a:pt x="4884420" y="3546741"/>
                  </a:lnTo>
                  <a:lnTo>
                    <a:pt x="4903775" y="3500234"/>
                  </a:lnTo>
                  <a:lnTo>
                    <a:pt x="4922253" y="3453282"/>
                  </a:lnTo>
                  <a:lnTo>
                    <a:pt x="4939804" y="3405886"/>
                  </a:lnTo>
                  <a:lnTo>
                    <a:pt x="4956454" y="3358045"/>
                  </a:lnTo>
                  <a:lnTo>
                    <a:pt x="4972164" y="3309772"/>
                  </a:lnTo>
                  <a:lnTo>
                    <a:pt x="4986934" y="3261068"/>
                  </a:lnTo>
                  <a:lnTo>
                    <a:pt x="5000752" y="3211957"/>
                  </a:lnTo>
                  <a:lnTo>
                    <a:pt x="5022723" y="3114294"/>
                  </a:lnTo>
                  <a:lnTo>
                    <a:pt x="5049139" y="2996057"/>
                  </a:lnTo>
                  <a:lnTo>
                    <a:pt x="5057381" y="2947174"/>
                  </a:lnTo>
                  <a:lnTo>
                    <a:pt x="5064696" y="2897987"/>
                  </a:lnTo>
                  <a:lnTo>
                    <a:pt x="5071072" y="2848483"/>
                  </a:lnTo>
                  <a:lnTo>
                    <a:pt x="5076469" y="2798699"/>
                  </a:lnTo>
                  <a:lnTo>
                    <a:pt x="5080914" y="2748635"/>
                  </a:lnTo>
                  <a:lnTo>
                    <a:pt x="5084394" y="2698292"/>
                  </a:lnTo>
                  <a:lnTo>
                    <a:pt x="5086883" y="2647683"/>
                  </a:lnTo>
                  <a:lnTo>
                    <a:pt x="5088382" y="2596819"/>
                  </a:lnTo>
                  <a:lnTo>
                    <a:pt x="5088890" y="2545715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700373" y="1963677"/>
              <a:ext cx="1099820" cy="1098550"/>
            </a:xfrm>
            <a:custGeom>
              <a:avLst/>
              <a:gdLst/>
              <a:ahLst/>
              <a:cxnLst/>
              <a:rect l="l" t="t" r="r" b="b"/>
              <a:pathLst>
                <a:path w="1099820" h="1098550">
                  <a:moveTo>
                    <a:pt x="535998" y="0"/>
                  </a:moveTo>
                  <a:lnTo>
                    <a:pt x="490553" y="3086"/>
                  </a:lnTo>
                  <a:lnTo>
                    <a:pt x="445068" y="9981"/>
                  </a:lnTo>
                  <a:lnTo>
                    <a:pt x="399762" y="20775"/>
                  </a:lnTo>
                  <a:lnTo>
                    <a:pt x="354853" y="35556"/>
                  </a:lnTo>
                  <a:lnTo>
                    <a:pt x="311387" y="54112"/>
                  </a:lnTo>
                  <a:lnTo>
                    <a:pt x="270331" y="75985"/>
                  </a:lnTo>
                  <a:lnTo>
                    <a:pt x="231780" y="100957"/>
                  </a:lnTo>
                  <a:lnTo>
                    <a:pt x="195832" y="128809"/>
                  </a:lnTo>
                  <a:lnTo>
                    <a:pt x="162584" y="159324"/>
                  </a:lnTo>
                  <a:lnTo>
                    <a:pt x="132133" y="192283"/>
                  </a:lnTo>
                  <a:lnTo>
                    <a:pt x="104577" y="227468"/>
                  </a:lnTo>
                  <a:lnTo>
                    <a:pt x="80013" y="264660"/>
                  </a:lnTo>
                  <a:lnTo>
                    <a:pt x="58538" y="303642"/>
                  </a:lnTo>
                  <a:lnTo>
                    <a:pt x="40249" y="344194"/>
                  </a:lnTo>
                  <a:lnTo>
                    <a:pt x="25243" y="386099"/>
                  </a:lnTo>
                  <a:lnTo>
                    <a:pt x="13619" y="429138"/>
                  </a:lnTo>
                  <a:lnTo>
                    <a:pt x="5471" y="473093"/>
                  </a:lnTo>
                  <a:lnTo>
                    <a:pt x="899" y="517746"/>
                  </a:lnTo>
                  <a:lnTo>
                    <a:pt x="0" y="562879"/>
                  </a:lnTo>
                  <a:lnTo>
                    <a:pt x="2869" y="608272"/>
                  </a:lnTo>
                  <a:lnTo>
                    <a:pt x="9605" y="653708"/>
                  </a:lnTo>
                  <a:lnTo>
                    <a:pt x="20306" y="698969"/>
                  </a:lnTo>
                  <a:lnTo>
                    <a:pt x="35067" y="743835"/>
                  </a:lnTo>
                  <a:lnTo>
                    <a:pt x="54330" y="787242"/>
                  </a:lnTo>
                  <a:lnTo>
                    <a:pt x="76844" y="828245"/>
                  </a:lnTo>
                  <a:lnTo>
                    <a:pt x="102395" y="866747"/>
                  </a:lnTo>
                  <a:lnTo>
                    <a:pt x="130767" y="902649"/>
                  </a:lnTo>
                  <a:lnTo>
                    <a:pt x="161745" y="935856"/>
                  </a:lnTo>
                  <a:lnTo>
                    <a:pt x="195115" y="966270"/>
                  </a:lnTo>
                  <a:lnTo>
                    <a:pt x="230662" y="993793"/>
                  </a:lnTo>
                  <a:lnTo>
                    <a:pt x="268171" y="1018329"/>
                  </a:lnTo>
                  <a:lnTo>
                    <a:pt x="307427" y="1039780"/>
                  </a:lnTo>
                  <a:lnTo>
                    <a:pt x="348215" y="1058048"/>
                  </a:lnTo>
                  <a:lnTo>
                    <a:pt x="390321" y="1073038"/>
                  </a:lnTo>
                  <a:lnTo>
                    <a:pt x="433529" y="1084652"/>
                  </a:lnTo>
                  <a:lnTo>
                    <a:pt x="477624" y="1092791"/>
                  </a:lnTo>
                  <a:lnTo>
                    <a:pt x="522393" y="1097360"/>
                  </a:lnTo>
                  <a:lnTo>
                    <a:pt x="567619" y="1098261"/>
                  </a:lnTo>
                  <a:lnTo>
                    <a:pt x="613089" y="1095397"/>
                  </a:lnTo>
                  <a:lnTo>
                    <a:pt x="658586" y="1088670"/>
                  </a:lnTo>
                  <a:lnTo>
                    <a:pt x="703897" y="1077984"/>
                  </a:lnTo>
                  <a:lnTo>
                    <a:pt x="748807" y="1063240"/>
                  </a:lnTo>
                  <a:lnTo>
                    <a:pt x="792235" y="1044036"/>
                  </a:lnTo>
                  <a:lnTo>
                    <a:pt x="833187" y="1021651"/>
                  </a:lnTo>
                  <a:lnTo>
                    <a:pt x="871574" y="996286"/>
                  </a:lnTo>
                  <a:lnTo>
                    <a:pt x="907305" y="968145"/>
                  </a:lnTo>
                  <a:lnTo>
                    <a:pt x="940293" y="937429"/>
                  </a:lnTo>
                  <a:lnTo>
                    <a:pt x="970446" y="904342"/>
                  </a:lnTo>
                  <a:lnTo>
                    <a:pt x="997678" y="869084"/>
                  </a:lnTo>
                  <a:lnTo>
                    <a:pt x="1021897" y="831859"/>
                  </a:lnTo>
                  <a:lnTo>
                    <a:pt x="1043016" y="792869"/>
                  </a:lnTo>
                  <a:lnTo>
                    <a:pt x="1060944" y="752316"/>
                  </a:lnTo>
                  <a:lnTo>
                    <a:pt x="1075593" y="710403"/>
                  </a:lnTo>
                  <a:lnTo>
                    <a:pt x="1086873" y="667331"/>
                  </a:lnTo>
                  <a:lnTo>
                    <a:pt x="1094696" y="623303"/>
                  </a:lnTo>
                  <a:lnTo>
                    <a:pt x="1098971" y="578521"/>
                  </a:lnTo>
                  <a:lnTo>
                    <a:pt x="1099611" y="533188"/>
                  </a:lnTo>
                  <a:lnTo>
                    <a:pt x="1096524" y="487506"/>
                  </a:lnTo>
                  <a:lnTo>
                    <a:pt x="1089623" y="441678"/>
                  </a:lnTo>
                  <a:lnTo>
                    <a:pt x="1078819" y="395905"/>
                  </a:lnTo>
                  <a:lnTo>
                    <a:pt x="1064021" y="350389"/>
                  </a:lnTo>
                  <a:lnTo>
                    <a:pt x="1045442" y="307001"/>
                  </a:lnTo>
                  <a:lnTo>
                    <a:pt x="1023540" y="266088"/>
                  </a:lnTo>
                  <a:lnTo>
                    <a:pt x="998534" y="227741"/>
                  </a:lnTo>
                  <a:lnTo>
                    <a:pt x="970643" y="192048"/>
                  </a:lnTo>
                  <a:lnTo>
                    <a:pt x="940085" y="159097"/>
                  </a:lnTo>
                  <a:lnTo>
                    <a:pt x="907080" y="128978"/>
                  </a:lnTo>
                  <a:lnTo>
                    <a:pt x="871845" y="101780"/>
                  </a:lnTo>
                  <a:lnTo>
                    <a:pt x="834601" y="77591"/>
                  </a:lnTo>
                  <a:lnTo>
                    <a:pt x="795566" y="56501"/>
                  </a:lnTo>
                  <a:lnTo>
                    <a:pt x="754958" y="38597"/>
                  </a:lnTo>
                  <a:lnTo>
                    <a:pt x="712998" y="23970"/>
                  </a:lnTo>
                  <a:lnTo>
                    <a:pt x="669902" y="12708"/>
                  </a:lnTo>
                  <a:lnTo>
                    <a:pt x="625891" y="4899"/>
                  </a:lnTo>
                  <a:lnTo>
                    <a:pt x="581183" y="634"/>
                  </a:lnTo>
                  <a:lnTo>
                    <a:pt x="535998" y="0"/>
                  </a:lnTo>
                  <a:close/>
                </a:path>
              </a:pathLst>
            </a:custGeom>
            <a:solidFill>
              <a:srgbClr val="2CA9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700373" y="1963677"/>
              <a:ext cx="1099820" cy="1098550"/>
            </a:xfrm>
            <a:custGeom>
              <a:avLst/>
              <a:gdLst/>
              <a:ahLst/>
              <a:cxnLst/>
              <a:rect l="l" t="t" r="r" b="b"/>
              <a:pathLst>
                <a:path w="1099820" h="1098550">
                  <a:moveTo>
                    <a:pt x="748807" y="1063240"/>
                  </a:moveTo>
                  <a:lnTo>
                    <a:pt x="703897" y="1077984"/>
                  </a:lnTo>
                  <a:lnTo>
                    <a:pt x="658586" y="1088670"/>
                  </a:lnTo>
                  <a:lnTo>
                    <a:pt x="613089" y="1095397"/>
                  </a:lnTo>
                  <a:lnTo>
                    <a:pt x="567619" y="1098261"/>
                  </a:lnTo>
                  <a:lnTo>
                    <a:pt x="522393" y="1097360"/>
                  </a:lnTo>
                  <a:lnTo>
                    <a:pt x="477624" y="1092791"/>
                  </a:lnTo>
                  <a:lnTo>
                    <a:pt x="433529" y="1084652"/>
                  </a:lnTo>
                  <a:lnTo>
                    <a:pt x="390321" y="1073038"/>
                  </a:lnTo>
                  <a:lnTo>
                    <a:pt x="348215" y="1058048"/>
                  </a:lnTo>
                  <a:lnTo>
                    <a:pt x="307427" y="1039780"/>
                  </a:lnTo>
                  <a:lnTo>
                    <a:pt x="268171" y="1018329"/>
                  </a:lnTo>
                  <a:lnTo>
                    <a:pt x="230662" y="993793"/>
                  </a:lnTo>
                  <a:lnTo>
                    <a:pt x="195115" y="966270"/>
                  </a:lnTo>
                  <a:lnTo>
                    <a:pt x="161745" y="935856"/>
                  </a:lnTo>
                  <a:lnTo>
                    <a:pt x="130767" y="902649"/>
                  </a:lnTo>
                  <a:lnTo>
                    <a:pt x="102395" y="866747"/>
                  </a:lnTo>
                  <a:lnTo>
                    <a:pt x="76844" y="828245"/>
                  </a:lnTo>
                  <a:lnTo>
                    <a:pt x="54330" y="787242"/>
                  </a:lnTo>
                  <a:lnTo>
                    <a:pt x="35067" y="743835"/>
                  </a:lnTo>
                  <a:lnTo>
                    <a:pt x="20306" y="698969"/>
                  </a:lnTo>
                  <a:lnTo>
                    <a:pt x="9605" y="653708"/>
                  </a:lnTo>
                  <a:lnTo>
                    <a:pt x="2869" y="608272"/>
                  </a:lnTo>
                  <a:lnTo>
                    <a:pt x="0" y="562879"/>
                  </a:lnTo>
                  <a:lnTo>
                    <a:pt x="899" y="517746"/>
                  </a:lnTo>
                  <a:lnTo>
                    <a:pt x="5471" y="473093"/>
                  </a:lnTo>
                  <a:lnTo>
                    <a:pt x="13619" y="429138"/>
                  </a:lnTo>
                  <a:lnTo>
                    <a:pt x="25243" y="386099"/>
                  </a:lnTo>
                  <a:lnTo>
                    <a:pt x="40249" y="344194"/>
                  </a:lnTo>
                  <a:lnTo>
                    <a:pt x="58538" y="303642"/>
                  </a:lnTo>
                  <a:lnTo>
                    <a:pt x="80013" y="264660"/>
                  </a:lnTo>
                  <a:lnTo>
                    <a:pt x="104577" y="227468"/>
                  </a:lnTo>
                  <a:lnTo>
                    <a:pt x="132133" y="192283"/>
                  </a:lnTo>
                  <a:lnTo>
                    <a:pt x="162584" y="159324"/>
                  </a:lnTo>
                  <a:lnTo>
                    <a:pt x="195832" y="128809"/>
                  </a:lnTo>
                  <a:lnTo>
                    <a:pt x="231780" y="100957"/>
                  </a:lnTo>
                  <a:lnTo>
                    <a:pt x="270331" y="75985"/>
                  </a:lnTo>
                  <a:lnTo>
                    <a:pt x="311387" y="54112"/>
                  </a:lnTo>
                  <a:lnTo>
                    <a:pt x="354853" y="35556"/>
                  </a:lnTo>
                  <a:lnTo>
                    <a:pt x="399762" y="20775"/>
                  </a:lnTo>
                  <a:lnTo>
                    <a:pt x="445068" y="9981"/>
                  </a:lnTo>
                  <a:lnTo>
                    <a:pt x="490553" y="3086"/>
                  </a:lnTo>
                  <a:lnTo>
                    <a:pt x="535998" y="0"/>
                  </a:lnTo>
                  <a:lnTo>
                    <a:pt x="581183" y="634"/>
                  </a:lnTo>
                  <a:lnTo>
                    <a:pt x="625891" y="4899"/>
                  </a:lnTo>
                  <a:lnTo>
                    <a:pt x="669902" y="12708"/>
                  </a:lnTo>
                  <a:lnTo>
                    <a:pt x="712998" y="23970"/>
                  </a:lnTo>
                  <a:lnTo>
                    <a:pt x="754958" y="38597"/>
                  </a:lnTo>
                  <a:lnTo>
                    <a:pt x="795566" y="56501"/>
                  </a:lnTo>
                  <a:lnTo>
                    <a:pt x="834601" y="77591"/>
                  </a:lnTo>
                  <a:lnTo>
                    <a:pt x="871845" y="101780"/>
                  </a:lnTo>
                  <a:lnTo>
                    <a:pt x="907080" y="128978"/>
                  </a:lnTo>
                  <a:lnTo>
                    <a:pt x="940085" y="159097"/>
                  </a:lnTo>
                  <a:lnTo>
                    <a:pt x="970643" y="192048"/>
                  </a:lnTo>
                  <a:lnTo>
                    <a:pt x="998534" y="227741"/>
                  </a:lnTo>
                  <a:lnTo>
                    <a:pt x="1023540" y="266088"/>
                  </a:lnTo>
                  <a:lnTo>
                    <a:pt x="1045442" y="307001"/>
                  </a:lnTo>
                  <a:lnTo>
                    <a:pt x="1064021" y="350389"/>
                  </a:lnTo>
                  <a:lnTo>
                    <a:pt x="1078819" y="395905"/>
                  </a:lnTo>
                  <a:lnTo>
                    <a:pt x="1089623" y="441678"/>
                  </a:lnTo>
                  <a:lnTo>
                    <a:pt x="1096524" y="487506"/>
                  </a:lnTo>
                  <a:lnTo>
                    <a:pt x="1099611" y="533188"/>
                  </a:lnTo>
                  <a:lnTo>
                    <a:pt x="1098971" y="578521"/>
                  </a:lnTo>
                  <a:lnTo>
                    <a:pt x="1094696" y="623303"/>
                  </a:lnTo>
                  <a:lnTo>
                    <a:pt x="1086873" y="667331"/>
                  </a:lnTo>
                  <a:lnTo>
                    <a:pt x="1075593" y="710403"/>
                  </a:lnTo>
                  <a:lnTo>
                    <a:pt x="1060944" y="752316"/>
                  </a:lnTo>
                  <a:lnTo>
                    <a:pt x="1043016" y="792869"/>
                  </a:lnTo>
                  <a:lnTo>
                    <a:pt x="1021897" y="831859"/>
                  </a:lnTo>
                  <a:lnTo>
                    <a:pt x="997678" y="869084"/>
                  </a:lnTo>
                  <a:lnTo>
                    <a:pt x="970446" y="904342"/>
                  </a:lnTo>
                  <a:lnTo>
                    <a:pt x="940293" y="937429"/>
                  </a:lnTo>
                  <a:lnTo>
                    <a:pt x="907305" y="968145"/>
                  </a:lnTo>
                  <a:lnTo>
                    <a:pt x="871574" y="996286"/>
                  </a:lnTo>
                  <a:lnTo>
                    <a:pt x="833187" y="1021651"/>
                  </a:lnTo>
                  <a:lnTo>
                    <a:pt x="792235" y="1044036"/>
                  </a:lnTo>
                  <a:lnTo>
                    <a:pt x="748807" y="1063240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619964" y="2654260"/>
              <a:ext cx="1161415" cy="1161415"/>
            </a:xfrm>
            <a:custGeom>
              <a:avLst/>
              <a:gdLst/>
              <a:ahLst/>
              <a:cxnLst/>
              <a:rect l="l" t="t" r="r" b="b"/>
              <a:pathLst>
                <a:path w="1161415" h="1161414">
                  <a:moveTo>
                    <a:pt x="568858" y="0"/>
                  </a:moveTo>
                  <a:lnTo>
                    <a:pt x="523026" y="2345"/>
                  </a:lnTo>
                  <a:lnTo>
                    <a:pt x="477954" y="8340"/>
                  </a:lnTo>
                  <a:lnTo>
                    <a:pt x="433823" y="17856"/>
                  </a:lnTo>
                  <a:lnTo>
                    <a:pt x="390812" y="30765"/>
                  </a:lnTo>
                  <a:lnTo>
                    <a:pt x="349101" y="46937"/>
                  </a:lnTo>
                  <a:lnTo>
                    <a:pt x="308869" y="66244"/>
                  </a:lnTo>
                  <a:lnTo>
                    <a:pt x="270296" y="88559"/>
                  </a:lnTo>
                  <a:lnTo>
                    <a:pt x="233560" y="113751"/>
                  </a:lnTo>
                  <a:lnTo>
                    <a:pt x="198842" y="141694"/>
                  </a:lnTo>
                  <a:lnTo>
                    <a:pt x="166320" y="172258"/>
                  </a:lnTo>
                  <a:lnTo>
                    <a:pt x="136175" y="205315"/>
                  </a:lnTo>
                  <a:lnTo>
                    <a:pt x="108586" y="240736"/>
                  </a:lnTo>
                  <a:lnTo>
                    <a:pt x="83732" y="278393"/>
                  </a:lnTo>
                  <a:lnTo>
                    <a:pt x="61792" y="318157"/>
                  </a:lnTo>
                  <a:lnTo>
                    <a:pt x="42947" y="359901"/>
                  </a:lnTo>
                  <a:lnTo>
                    <a:pt x="27375" y="403495"/>
                  </a:lnTo>
                  <a:lnTo>
                    <a:pt x="15256" y="448811"/>
                  </a:lnTo>
                  <a:lnTo>
                    <a:pt x="6770" y="495720"/>
                  </a:lnTo>
                  <a:lnTo>
                    <a:pt x="1431" y="543191"/>
                  </a:lnTo>
                  <a:lnTo>
                    <a:pt x="0" y="590129"/>
                  </a:lnTo>
                  <a:lnTo>
                    <a:pt x="2345" y="636369"/>
                  </a:lnTo>
                  <a:lnTo>
                    <a:pt x="8340" y="681747"/>
                  </a:lnTo>
                  <a:lnTo>
                    <a:pt x="17856" y="726098"/>
                  </a:lnTo>
                  <a:lnTo>
                    <a:pt x="30765" y="769256"/>
                  </a:lnTo>
                  <a:lnTo>
                    <a:pt x="46937" y="811056"/>
                  </a:lnTo>
                  <a:lnTo>
                    <a:pt x="66244" y="851334"/>
                  </a:lnTo>
                  <a:lnTo>
                    <a:pt x="88559" y="889924"/>
                  </a:lnTo>
                  <a:lnTo>
                    <a:pt x="113751" y="926662"/>
                  </a:lnTo>
                  <a:lnTo>
                    <a:pt x="141694" y="961383"/>
                  </a:lnTo>
                  <a:lnTo>
                    <a:pt x="172258" y="993921"/>
                  </a:lnTo>
                  <a:lnTo>
                    <a:pt x="205315" y="1024112"/>
                  </a:lnTo>
                  <a:lnTo>
                    <a:pt x="240736" y="1051791"/>
                  </a:lnTo>
                  <a:lnTo>
                    <a:pt x="278393" y="1076792"/>
                  </a:lnTo>
                  <a:lnTo>
                    <a:pt x="318157" y="1098951"/>
                  </a:lnTo>
                  <a:lnTo>
                    <a:pt x="359901" y="1118103"/>
                  </a:lnTo>
                  <a:lnTo>
                    <a:pt x="403495" y="1134083"/>
                  </a:lnTo>
                  <a:lnTo>
                    <a:pt x="448811" y="1146725"/>
                  </a:lnTo>
                  <a:lnTo>
                    <a:pt x="495720" y="1155866"/>
                  </a:lnTo>
                  <a:lnTo>
                    <a:pt x="543191" y="1160516"/>
                  </a:lnTo>
                  <a:lnTo>
                    <a:pt x="590129" y="1161328"/>
                  </a:lnTo>
                  <a:lnTo>
                    <a:pt x="636369" y="1158428"/>
                  </a:lnTo>
                  <a:lnTo>
                    <a:pt x="681747" y="1151940"/>
                  </a:lnTo>
                  <a:lnTo>
                    <a:pt x="726098" y="1141989"/>
                  </a:lnTo>
                  <a:lnTo>
                    <a:pt x="769256" y="1128700"/>
                  </a:lnTo>
                  <a:lnTo>
                    <a:pt x="811056" y="1112198"/>
                  </a:lnTo>
                  <a:lnTo>
                    <a:pt x="851334" y="1092608"/>
                  </a:lnTo>
                  <a:lnTo>
                    <a:pt x="889924" y="1070054"/>
                  </a:lnTo>
                  <a:lnTo>
                    <a:pt x="926662" y="1044661"/>
                  </a:lnTo>
                  <a:lnTo>
                    <a:pt x="961383" y="1016555"/>
                  </a:lnTo>
                  <a:lnTo>
                    <a:pt x="993921" y="985860"/>
                  </a:lnTo>
                  <a:lnTo>
                    <a:pt x="1024112" y="952702"/>
                  </a:lnTo>
                  <a:lnTo>
                    <a:pt x="1051791" y="917204"/>
                  </a:lnTo>
                  <a:lnTo>
                    <a:pt x="1076792" y="879492"/>
                  </a:lnTo>
                  <a:lnTo>
                    <a:pt x="1098951" y="839691"/>
                  </a:lnTo>
                  <a:lnTo>
                    <a:pt x="1118103" y="797925"/>
                  </a:lnTo>
                  <a:lnTo>
                    <a:pt x="1134083" y="754320"/>
                  </a:lnTo>
                  <a:lnTo>
                    <a:pt x="1146725" y="709000"/>
                  </a:lnTo>
                  <a:lnTo>
                    <a:pt x="1155866" y="662090"/>
                  </a:lnTo>
                  <a:lnTo>
                    <a:pt x="1160516" y="615273"/>
                  </a:lnTo>
                  <a:lnTo>
                    <a:pt x="1161328" y="568858"/>
                  </a:lnTo>
                  <a:lnTo>
                    <a:pt x="1158428" y="523026"/>
                  </a:lnTo>
                  <a:lnTo>
                    <a:pt x="1151940" y="477954"/>
                  </a:lnTo>
                  <a:lnTo>
                    <a:pt x="1141989" y="433823"/>
                  </a:lnTo>
                  <a:lnTo>
                    <a:pt x="1128700" y="390812"/>
                  </a:lnTo>
                  <a:lnTo>
                    <a:pt x="1112198" y="349101"/>
                  </a:lnTo>
                  <a:lnTo>
                    <a:pt x="1092608" y="308869"/>
                  </a:lnTo>
                  <a:lnTo>
                    <a:pt x="1070054" y="270296"/>
                  </a:lnTo>
                  <a:lnTo>
                    <a:pt x="1044661" y="233560"/>
                  </a:lnTo>
                  <a:lnTo>
                    <a:pt x="1016555" y="198842"/>
                  </a:lnTo>
                  <a:lnTo>
                    <a:pt x="985860" y="166320"/>
                  </a:lnTo>
                  <a:lnTo>
                    <a:pt x="952702" y="136175"/>
                  </a:lnTo>
                  <a:lnTo>
                    <a:pt x="917204" y="108586"/>
                  </a:lnTo>
                  <a:lnTo>
                    <a:pt x="879492" y="83732"/>
                  </a:lnTo>
                  <a:lnTo>
                    <a:pt x="839691" y="61792"/>
                  </a:lnTo>
                  <a:lnTo>
                    <a:pt x="797925" y="42947"/>
                  </a:lnTo>
                  <a:lnTo>
                    <a:pt x="754320" y="27375"/>
                  </a:lnTo>
                  <a:lnTo>
                    <a:pt x="709000" y="15256"/>
                  </a:lnTo>
                  <a:lnTo>
                    <a:pt x="662090" y="6770"/>
                  </a:lnTo>
                  <a:lnTo>
                    <a:pt x="615273" y="1431"/>
                  </a:lnTo>
                  <a:lnTo>
                    <a:pt x="56885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19964" y="2654260"/>
              <a:ext cx="1161415" cy="1161415"/>
            </a:xfrm>
            <a:custGeom>
              <a:avLst/>
              <a:gdLst/>
              <a:ahLst/>
              <a:cxnLst/>
              <a:rect l="l" t="t" r="r" b="b"/>
              <a:pathLst>
                <a:path w="1161415" h="1161414">
                  <a:moveTo>
                    <a:pt x="1155866" y="662090"/>
                  </a:moveTo>
                  <a:lnTo>
                    <a:pt x="1146725" y="709000"/>
                  </a:lnTo>
                  <a:lnTo>
                    <a:pt x="1134083" y="754320"/>
                  </a:lnTo>
                  <a:lnTo>
                    <a:pt x="1118103" y="797925"/>
                  </a:lnTo>
                  <a:lnTo>
                    <a:pt x="1098951" y="839691"/>
                  </a:lnTo>
                  <a:lnTo>
                    <a:pt x="1076792" y="879492"/>
                  </a:lnTo>
                  <a:lnTo>
                    <a:pt x="1051791" y="917204"/>
                  </a:lnTo>
                  <a:lnTo>
                    <a:pt x="1024112" y="952702"/>
                  </a:lnTo>
                  <a:lnTo>
                    <a:pt x="993921" y="985860"/>
                  </a:lnTo>
                  <a:lnTo>
                    <a:pt x="961383" y="1016555"/>
                  </a:lnTo>
                  <a:lnTo>
                    <a:pt x="926662" y="1044661"/>
                  </a:lnTo>
                  <a:lnTo>
                    <a:pt x="889924" y="1070054"/>
                  </a:lnTo>
                  <a:lnTo>
                    <a:pt x="851334" y="1092608"/>
                  </a:lnTo>
                  <a:lnTo>
                    <a:pt x="811056" y="1112198"/>
                  </a:lnTo>
                  <a:lnTo>
                    <a:pt x="769256" y="1128700"/>
                  </a:lnTo>
                  <a:lnTo>
                    <a:pt x="726098" y="1141989"/>
                  </a:lnTo>
                  <a:lnTo>
                    <a:pt x="681747" y="1151940"/>
                  </a:lnTo>
                  <a:lnTo>
                    <a:pt x="636369" y="1158428"/>
                  </a:lnTo>
                  <a:lnTo>
                    <a:pt x="590129" y="1161328"/>
                  </a:lnTo>
                  <a:lnTo>
                    <a:pt x="543191" y="1160516"/>
                  </a:lnTo>
                  <a:lnTo>
                    <a:pt x="495720" y="1155866"/>
                  </a:lnTo>
                  <a:lnTo>
                    <a:pt x="448811" y="1146725"/>
                  </a:lnTo>
                  <a:lnTo>
                    <a:pt x="403495" y="1134083"/>
                  </a:lnTo>
                  <a:lnTo>
                    <a:pt x="359901" y="1118103"/>
                  </a:lnTo>
                  <a:lnTo>
                    <a:pt x="318157" y="1098951"/>
                  </a:lnTo>
                  <a:lnTo>
                    <a:pt x="278393" y="1076792"/>
                  </a:lnTo>
                  <a:lnTo>
                    <a:pt x="240736" y="1051791"/>
                  </a:lnTo>
                  <a:lnTo>
                    <a:pt x="205315" y="1024112"/>
                  </a:lnTo>
                  <a:lnTo>
                    <a:pt x="172258" y="993921"/>
                  </a:lnTo>
                  <a:lnTo>
                    <a:pt x="141694" y="961383"/>
                  </a:lnTo>
                  <a:lnTo>
                    <a:pt x="113751" y="926662"/>
                  </a:lnTo>
                  <a:lnTo>
                    <a:pt x="88559" y="889924"/>
                  </a:lnTo>
                  <a:lnTo>
                    <a:pt x="66244" y="851334"/>
                  </a:lnTo>
                  <a:lnTo>
                    <a:pt x="46937" y="811056"/>
                  </a:lnTo>
                  <a:lnTo>
                    <a:pt x="30765" y="769256"/>
                  </a:lnTo>
                  <a:lnTo>
                    <a:pt x="17856" y="726098"/>
                  </a:lnTo>
                  <a:lnTo>
                    <a:pt x="8340" y="681747"/>
                  </a:lnTo>
                  <a:lnTo>
                    <a:pt x="2345" y="636369"/>
                  </a:lnTo>
                  <a:lnTo>
                    <a:pt x="0" y="590129"/>
                  </a:lnTo>
                  <a:lnTo>
                    <a:pt x="1431" y="543191"/>
                  </a:lnTo>
                  <a:lnTo>
                    <a:pt x="6770" y="495720"/>
                  </a:lnTo>
                  <a:lnTo>
                    <a:pt x="15256" y="448811"/>
                  </a:lnTo>
                  <a:lnTo>
                    <a:pt x="27375" y="403495"/>
                  </a:lnTo>
                  <a:lnTo>
                    <a:pt x="42947" y="359901"/>
                  </a:lnTo>
                  <a:lnTo>
                    <a:pt x="61792" y="318157"/>
                  </a:lnTo>
                  <a:lnTo>
                    <a:pt x="83732" y="278393"/>
                  </a:lnTo>
                  <a:lnTo>
                    <a:pt x="108586" y="240736"/>
                  </a:lnTo>
                  <a:lnTo>
                    <a:pt x="136175" y="205315"/>
                  </a:lnTo>
                  <a:lnTo>
                    <a:pt x="166320" y="172258"/>
                  </a:lnTo>
                  <a:lnTo>
                    <a:pt x="198842" y="141694"/>
                  </a:lnTo>
                  <a:lnTo>
                    <a:pt x="233560" y="113751"/>
                  </a:lnTo>
                  <a:lnTo>
                    <a:pt x="270296" y="88559"/>
                  </a:lnTo>
                  <a:lnTo>
                    <a:pt x="308869" y="66244"/>
                  </a:lnTo>
                  <a:lnTo>
                    <a:pt x="349101" y="46937"/>
                  </a:lnTo>
                  <a:lnTo>
                    <a:pt x="390812" y="30765"/>
                  </a:lnTo>
                  <a:lnTo>
                    <a:pt x="433823" y="17856"/>
                  </a:lnTo>
                  <a:lnTo>
                    <a:pt x="477954" y="8340"/>
                  </a:lnTo>
                  <a:lnTo>
                    <a:pt x="523026" y="2345"/>
                  </a:lnTo>
                  <a:lnTo>
                    <a:pt x="568858" y="0"/>
                  </a:lnTo>
                  <a:lnTo>
                    <a:pt x="615273" y="1431"/>
                  </a:lnTo>
                  <a:lnTo>
                    <a:pt x="662090" y="6770"/>
                  </a:lnTo>
                  <a:lnTo>
                    <a:pt x="709000" y="15256"/>
                  </a:lnTo>
                  <a:lnTo>
                    <a:pt x="754320" y="27375"/>
                  </a:lnTo>
                  <a:lnTo>
                    <a:pt x="797925" y="42947"/>
                  </a:lnTo>
                  <a:lnTo>
                    <a:pt x="839691" y="61792"/>
                  </a:lnTo>
                  <a:lnTo>
                    <a:pt x="879492" y="83732"/>
                  </a:lnTo>
                  <a:lnTo>
                    <a:pt x="917204" y="108586"/>
                  </a:lnTo>
                  <a:lnTo>
                    <a:pt x="952702" y="136175"/>
                  </a:lnTo>
                  <a:lnTo>
                    <a:pt x="985860" y="166320"/>
                  </a:lnTo>
                  <a:lnTo>
                    <a:pt x="1016555" y="198842"/>
                  </a:lnTo>
                  <a:lnTo>
                    <a:pt x="1044661" y="233560"/>
                  </a:lnTo>
                  <a:lnTo>
                    <a:pt x="1070054" y="270296"/>
                  </a:lnTo>
                  <a:lnTo>
                    <a:pt x="1092608" y="308869"/>
                  </a:lnTo>
                  <a:lnTo>
                    <a:pt x="1112198" y="349101"/>
                  </a:lnTo>
                  <a:lnTo>
                    <a:pt x="1128700" y="390812"/>
                  </a:lnTo>
                  <a:lnTo>
                    <a:pt x="1141989" y="433823"/>
                  </a:lnTo>
                  <a:lnTo>
                    <a:pt x="1151940" y="477954"/>
                  </a:lnTo>
                  <a:lnTo>
                    <a:pt x="1158428" y="523026"/>
                  </a:lnTo>
                  <a:lnTo>
                    <a:pt x="1161328" y="568858"/>
                  </a:lnTo>
                  <a:lnTo>
                    <a:pt x="1160516" y="615273"/>
                  </a:lnTo>
                  <a:lnTo>
                    <a:pt x="1155866" y="662090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5427" y="4285488"/>
              <a:ext cx="1295400" cy="129692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9904221" y="2187320"/>
            <a:ext cx="30797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Analyze: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Assess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risk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459971" y="4979873"/>
            <a:ext cx="2825750" cy="6642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515"/>
              </a:lnSpc>
              <a:spcBef>
                <a:spcPts val="95"/>
              </a:spcBef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Action: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Develop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risk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ts val="2515"/>
              </a:lnSpc>
            </a:pP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management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plan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00743" y="7108952"/>
            <a:ext cx="3180080" cy="664210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12700" marR="5080">
              <a:lnSpc>
                <a:spcPts val="2390"/>
              </a:lnSpc>
              <a:spcBef>
                <a:spcPts val="384"/>
              </a:spcBef>
            </a:pP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Monitor: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Implement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risk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management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actions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37182" y="6092444"/>
            <a:ext cx="36131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Control: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Reevaluate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risk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08351" y="2920949"/>
            <a:ext cx="31781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Identify: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risk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556884" y="2157983"/>
            <a:ext cx="5815965" cy="5643245"/>
            <a:chOff x="5556884" y="2157983"/>
            <a:chExt cx="5815965" cy="5643245"/>
          </a:xfrm>
        </p:grpSpPr>
        <p:sp>
          <p:nvSpPr>
            <p:cNvPr id="17" name="object 17"/>
            <p:cNvSpPr/>
            <p:nvPr/>
          </p:nvSpPr>
          <p:spPr>
            <a:xfrm>
              <a:off x="5594984" y="5736716"/>
              <a:ext cx="1104265" cy="1104265"/>
            </a:xfrm>
            <a:custGeom>
              <a:avLst/>
              <a:gdLst/>
              <a:ahLst/>
              <a:cxnLst/>
              <a:rect l="l" t="t" r="r" b="b"/>
              <a:pathLst>
                <a:path w="1104265" h="1104265">
                  <a:moveTo>
                    <a:pt x="557759" y="0"/>
                  </a:moveTo>
                  <a:lnTo>
                    <a:pt x="513204" y="1202"/>
                  </a:lnTo>
                  <a:lnTo>
                    <a:pt x="468962" y="5974"/>
                  </a:lnTo>
                  <a:lnTo>
                    <a:pt x="425257" y="14290"/>
                  </a:lnTo>
                  <a:lnTo>
                    <a:pt x="382313" y="26126"/>
                  </a:lnTo>
                  <a:lnTo>
                    <a:pt x="340354" y="41457"/>
                  </a:lnTo>
                  <a:lnTo>
                    <a:pt x="299602" y="60260"/>
                  </a:lnTo>
                  <a:lnTo>
                    <a:pt x="260283" y="82510"/>
                  </a:lnTo>
                  <a:lnTo>
                    <a:pt x="222618" y="108181"/>
                  </a:lnTo>
                  <a:lnTo>
                    <a:pt x="186833" y="137251"/>
                  </a:lnTo>
                  <a:lnTo>
                    <a:pt x="153150" y="169694"/>
                  </a:lnTo>
                  <a:lnTo>
                    <a:pt x="121793" y="205486"/>
                  </a:lnTo>
                  <a:lnTo>
                    <a:pt x="93564" y="243833"/>
                  </a:lnTo>
                  <a:lnTo>
                    <a:pt x="69100" y="283799"/>
                  </a:lnTo>
                  <a:lnTo>
                    <a:pt x="48376" y="325148"/>
                  </a:lnTo>
                  <a:lnTo>
                    <a:pt x="31367" y="367645"/>
                  </a:lnTo>
                  <a:lnTo>
                    <a:pt x="18050" y="411054"/>
                  </a:lnTo>
                  <a:lnTo>
                    <a:pt x="8399" y="455138"/>
                  </a:lnTo>
                  <a:lnTo>
                    <a:pt x="2390" y="499662"/>
                  </a:lnTo>
                  <a:lnTo>
                    <a:pt x="0" y="544389"/>
                  </a:lnTo>
                  <a:lnTo>
                    <a:pt x="1202" y="589085"/>
                  </a:lnTo>
                  <a:lnTo>
                    <a:pt x="5974" y="633511"/>
                  </a:lnTo>
                  <a:lnTo>
                    <a:pt x="14290" y="677434"/>
                  </a:lnTo>
                  <a:lnTo>
                    <a:pt x="26126" y="720616"/>
                  </a:lnTo>
                  <a:lnTo>
                    <a:pt x="41457" y="762822"/>
                  </a:lnTo>
                  <a:lnTo>
                    <a:pt x="60260" y="803816"/>
                  </a:lnTo>
                  <a:lnTo>
                    <a:pt x="82510" y="843362"/>
                  </a:lnTo>
                  <a:lnTo>
                    <a:pt x="108181" y="881224"/>
                  </a:lnTo>
                  <a:lnTo>
                    <a:pt x="137251" y="917166"/>
                  </a:lnTo>
                  <a:lnTo>
                    <a:pt x="169694" y="950951"/>
                  </a:lnTo>
                  <a:lnTo>
                    <a:pt x="205486" y="982345"/>
                  </a:lnTo>
                  <a:lnTo>
                    <a:pt x="243833" y="1010573"/>
                  </a:lnTo>
                  <a:lnTo>
                    <a:pt x="283799" y="1035032"/>
                  </a:lnTo>
                  <a:lnTo>
                    <a:pt x="325148" y="1055744"/>
                  </a:lnTo>
                  <a:lnTo>
                    <a:pt x="367645" y="1072727"/>
                  </a:lnTo>
                  <a:lnTo>
                    <a:pt x="411054" y="1086003"/>
                  </a:lnTo>
                  <a:lnTo>
                    <a:pt x="455138" y="1095591"/>
                  </a:lnTo>
                  <a:lnTo>
                    <a:pt x="499662" y="1101513"/>
                  </a:lnTo>
                  <a:lnTo>
                    <a:pt x="544389" y="1103788"/>
                  </a:lnTo>
                  <a:lnTo>
                    <a:pt x="589085" y="1102436"/>
                  </a:lnTo>
                  <a:lnTo>
                    <a:pt x="633511" y="1097479"/>
                  </a:lnTo>
                  <a:lnTo>
                    <a:pt x="677434" y="1088937"/>
                  </a:lnTo>
                  <a:lnTo>
                    <a:pt x="720616" y="1076829"/>
                  </a:lnTo>
                  <a:lnTo>
                    <a:pt x="762822" y="1061176"/>
                  </a:lnTo>
                  <a:lnTo>
                    <a:pt x="803816" y="1041998"/>
                  </a:lnTo>
                  <a:lnTo>
                    <a:pt x="843362" y="1019316"/>
                  </a:lnTo>
                  <a:lnTo>
                    <a:pt x="881224" y="993151"/>
                  </a:lnTo>
                  <a:lnTo>
                    <a:pt x="917166" y="963521"/>
                  </a:lnTo>
                  <a:lnTo>
                    <a:pt x="950951" y="930449"/>
                  </a:lnTo>
                  <a:lnTo>
                    <a:pt x="982345" y="893953"/>
                  </a:lnTo>
                  <a:lnTo>
                    <a:pt x="1010574" y="855644"/>
                  </a:lnTo>
                  <a:lnTo>
                    <a:pt x="1035038" y="815785"/>
                  </a:lnTo>
                  <a:lnTo>
                    <a:pt x="1055762" y="774605"/>
                  </a:lnTo>
                  <a:lnTo>
                    <a:pt x="1072771" y="732331"/>
                  </a:lnTo>
                  <a:lnTo>
                    <a:pt x="1086088" y="689190"/>
                  </a:lnTo>
                  <a:lnTo>
                    <a:pt x="1095739" y="645411"/>
                  </a:lnTo>
                  <a:lnTo>
                    <a:pt x="1101748" y="601220"/>
                  </a:lnTo>
                  <a:lnTo>
                    <a:pt x="1104138" y="556847"/>
                  </a:lnTo>
                  <a:lnTo>
                    <a:pt x="1102936" y="512519"/>
                  </a:lnTo>
                  <a:lnTo>
                    <a:pt x="1098164" y="468462"/>
                  </a:lnTo>
                  <a:lnTo>
                    <a:pt x="1089848" y="424906"/>
                  </a:lnTo>
                  <a:lnTo>
                    <a:pt x="1078012" y="382078"/>
                  </a:lnTo>
                  <a:lnTo>
                    <a:pt x="1062681" y="340206"/>
                  </a:lnTo>
                  <a:lnTo>
                    <a:pt x="1043878" y="299517"/>
                  </a:lnTo>
                  <a:lnTo>
                    <a:pt x="1021628" y="260239"/>
                  </a:lnTo>
                  <a:lnTo>
                    <a:pt x="995957" y="222600"/>
                  </a:lnTo>
                  <a:lnTo>
                    <a:pt x="966887" y="186827"/>
                  </a:lnTo>
                  <a:lnTo>
                    <a:pt x="934444" y="153149"/>
                  </a:lnTo>
                  <a:lnTo>
                    <a:pt x="898652" y="121793"/>
                  </a:lnTo>
                  <a:lnTo>
                    <a:pt x="859639" y="93564"/>
                  </a:lnTo>
                  <a:lnTo>
                    <a:pt x="819151" y="69100"/>
                  </a:lnTo>
                  <a:lnTo>
                    <a:pt x="777411" y="48376"/>
                  </a:lnTo>
                  <a:lnTo>
                    <a:pt x="734643" y="31367"/>
                  </a:lnTo>
                  <a:lnTo>
                    <a:pt x="691070" y="18050"/>
                  </a:lnTo>
                  <a:lnTo>
                    <a:pt x="646916" y="8399"/>
                  </a:lnTo>
                  <a:lnTo>
                    <a:pt x="602404" y="2390"/>
                  </a:lnTo>
                  <a:lnTo>
                    <a:pt x="557759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594984" y="5736716"/>
              <a:ext cx="1104265" cy="1104265"/>
            </a:xfrm>
            <a:custGeom>
              <a:avLst/>
              <a:gdLst/>
              <a:ahLst/>
              <a:cxnLst/>
              <a:rect l="l" t="t" r="r" b="b"/>
              <a:pathLst>
                <a:path w="1104265" h="1104265">
                  <a:moveTo>
                    <a:pt x="898652" y="121793"/>
                  </a:moveTo>
                  <a:lnTo>
                    <a:pt x="934444" y="153149"/>
                  </a:lnTo>
                  <a:lnTo>
                    <a:pt x="966887" y="186827"/>
                  </a:lnTo>
                  <a:lnTo>
                    <a:pt x="995957" y="222600"/>
                  </a:lnTo>
                  <a:lnTo>
                    <a:pt x="1021628" y="260239"/>
                  </a:lnTo>
                  <a:lnTo>
                    <a:pt x="1043878" y="299517"/>
                  </a:lnTo>
                  <a:lnTo>
                    <a:pt x="1062681" y="340206"/>
                  </a:lnTo>
                  <a:lnTo>
                    <a:pt x="1078012" y="382078"/>
                  </a:lnTo>
                  <a:lnTo>
                    <a:pt x="1089848" y="424906"/>
                  </a:lnTo>
                  <a:lnTo>
                    <a:pt x="1098164" y="468462"/>
                  </a:lnTo>
                  <a:lnTo>
                    <a:pt x="1102936" y="512519"/>
                  </a:lnTo>
                  <a:lnTo>
                    <a:pt x="1104138" y="556847"/>
                  </a:lnTo>
                  <a:lnTo>
                    <a:pt x="1101748" y="601220"/>
                  </a:lnTo>
                  <a:lnTo>
                    <a:pt x="1095739" y="645411"/>
                  </a:lnTo>
                  <a:lnTo>
                    <a:pt x="1086088" y="689190"/>
                  </a:lnTo>
                  <a:lnTo>
                    <a:pt x="1072771" y="732331"/>
                  </a:lnTo>
                  <a:lnTo>
                    <a:pt x="1055762" y="774605"/>
                  </a:lnTo>
                  <a:lnTo>
                    <a:pt x="1035038" y="815785"/>
                  </a:lnTo>
                  <a:lnTo>
                    <a:pt x="1010574" y="855644"/>
                  </a:lnTo>
                  <a:lnTo>
                    <a:pt x="982345" y="893953"/>
                  </a:lnTo>
                  <a:lnTo>
                    <a:pt x="950951" y="930449"/>
                  </a:lnTo>
                  <a:lnTo>
                    <a:pt x="917166" y="963521"/>
                  </a:lnTo>
                  <a:lnTo>
                    <a:pt x="881224" y="993151"/>
                  </a:lnTo>
                  <a:lnTo>
                    <a:pt x="843362" y="1019316"/>
                  </a:lnTo>
                  <a:lnTo>
                    <a:pt x="803816" y="1041998"/>
                  </a:lnTo>
                  <a:lnTo>
                    <a:pt x="762822" y="1061176"/>
                  </a:lnTo>
                  <a:lnTo>
                    <a:pt x="720616" y="1076829"/>
                  </a:lnTo>
                  <a:lnTo>
                    <a:pt x="677434" y="1088937"/>
                  </a:lnTo>
                  <a:lnTo>
                    <a:pt x="633511" y="1097479"/>
                  </a:lnTo>
                  <a:lnTo>
                    <a:pt x="589085" y="1102436"/>
                  </a:lnTo>
                  <a:lnTo>
                    <a:pt x="544389" y="1103788"/>
                  </a:lnTo>
                  <a:lnTo>
                    <a:pt x="499662" y="1101513"/>
                  </a:lnTo>
                  <a:lnTo>
                    <a:pt x="455138" y="1095591"/>
                  </a:lnTo>
                  <a:lnTo>
                    <a:pt x="411054" y="1086003"/>
                  </a:lnTo>
                  <a:lnTo>
                    <a:pt x="367645" y="1072727"/>
                  </a:lnTo>
                  <a:lnTo>
                    <a:pt x="325148" y="1055744"/>
                  </a:lnTo>
                  <a:lnTo>
                    <a:pt x="283799" y="1035032"/>
                  </a:lnTo>
                  <a:lnTo>
                    <a:pt x="243833" y="1010573"/>
                  </a:lnTo>
                  <a:lnTo>
                    <a:pt x="205486" y="982345"/>
                  </a:lnTo>
                  <a:lnTo>
                    <a:pt x="169694" y="950951"/>
                  </a:lnTo>
                  <a:lnTo>
                    <a:pt x="137251" y="917166"/>
                  </a:lnTo>
                  <a:lnTo>
                    <a:pt x="108181" y="881224"/>
                  </a:lnTo>
                  <a:lnTo>
                    <a:pt x="82510" y="843362"/>
                  </a:lnTo>
                  <a:lnTo>
                    <a:pt x="60260" y="803816"/>
                  </a:lnTo>
                  <a:lnTo>
                    <a:pt x="41457" y="762822"/>
                  </a:lnTo>
                  <a:lnTo>
                    <a:pt x="26126" y="720616"/>
                  </a:lnTo>
                  <a:lnTo>
                    <a:pt x="14290" y="677434"/>
                  </a:lnTo>
                  <a:lnTo>
                    <a:pt x="5974" y="633511"/>
                  </a:lnTo>
                  <a:lnTo>
                    <a:pt x="1202" y="589085"/>
                  </a:lnTo>
                  <a:lnTo>
                    <a:pt x="0" y="544389"/>
                  </a:lnTo>
                  <a:lnTo>
                    <a:pt x="2390" y="499662"/>
                  </a:lnTo>
                  <a:lnTo>
                    <a:pt x="8399" y="455138"/>
                  </a:lnTo>
                  <a:lnTo>
                    <a:pt x="18050" y="411054"/>
                  </a:lnTo>
                  <a:lnTo>
                    <a:pt x="31367" y="367645"/>
                  </a:lnTo>
                  <a:lnTo>
                    <a:pt x="48376" y="325148"/>
                  </a:lnTo>
                  <a:lnTo>
                    <a:pt x="69100" y="283799"/>
                  </a:lnTo>
                  <a:lnTo>
                    <a:pt x="93564" y="243833"/>
                  </a:lnTo>
                  <a:lnTo>
                    <a:pt x="121793" y="205486"/>
                  </a:lnTo>
                  <a:lnTo>
                    <a:pt x="153150" y="169694"/>
                  </a:lnTo>
                  <a:lnTo>
                    <a:pt x="186833" y="137251"/>
                  </a:lnTo>
                  <a:lnTo>
                    <a:pt x="222618" y="108181"/>
                  </a:lnTo>
                  <a:lnTo>
                    <a:pt x="260283" y="82510"/>
                  </a:lnTo>
                  <a:lnTo>
                    <a:pt x="299602" y="60260"/>
                  </a:lnTo>
                  <a:lnTo>
                    <a:pt x="340354" y="41457"/>
                  </a:lnTo>
                  <a:lnTo>
                    <a:pt x="382313" y="26126"/>
                  </a:lnTo>
                  <a:lnTo>
                    <a:pt x="425257" y="14290"/>
                  </a:lnTo>
                  <a:lnTo>
                    <a:pt x="468962" y="5974"/>
                  </a:lnTo>
                  <a:lnTo>
                    <a:pt x="513204" y="1202"/>
                  </a:lnTo>
                  <a:lnTo>
                    <a:pt x="557759" y="0"/>
                  </a:lnTo>
                  <a:lnTo>
                    <a:pt x="602404" y="2390"/>
                  </a:lnTo>
                  <a:lnTo>
                    <a:pt x="646916" y="8399"/>
                  </a:lnTo>
                  <a:lnTo>
                    <a:pt x="691070" y="18050"/>
                  </a:lnTo>
                  <a:lnTo>
                    <a:pt x="734643" y="31367"/>
                  </a:lnTo>
                  <a:lnTo>
                    <a:pt x="777411" y="48376"/>
                  </a:lnTo>
                  <a:lnTo>
                    <a:pt x="819151" y="69100"/>
                  </a:lnTo>
                  <a:lnTo>
                    <a:pt x="859639" y="93564"/>
                  </a:lnTo>
                  <a:lnTo>
                    <a:pt x="898652" y="121793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230459" y="6663573"/>
              <a:ext cx="1100455" cy="1099185"/>
            </a:xfrm>
            <a:custGeom>
              <a:avLst/>
              <a:gdLst/>
              <a:ahLst/>
              <a:cxnLst/>
              <a:rect l="l" t="t" r="r" b="b"/>
              <a:pathLst>
                <a:path w="1100454" h="1099184">
                  <a:moveTo>
                    <a:pt x="533791" y="0"/>
                  </a:moveTo>
                  <a:lnTo>
                    <a:pt x="488057" y="3363"/>
                  </a:lnTo>
                  <a:lnTo>
                    <a:pt x="442180" y="10659"/>
                  </a:lnTo>
                  <a:lnTo>
                    <a:pt x="396361" y="21989"/>
                  </a:lnTo>
                  <a:lnTo>
                    <a:pt x="350803" y="37454"/>
                  </a:lnTo>
                  <a:lnTo>
                    <a:pt x="307375" y="56013"/>
                  </a:lnTo>
                  <a:lnTo>
                    <a:pt x="266423" y="77898"/>
                  </a:lnTo>
                  <a:lnTo>
                    <a:pt x="228036" y="102889"/>
                  </a:lnTo>
                  <a:lnTo>
                    <a:pt x="192305" y="130767"/>
                  </a:lnTo>
                  <a:lnTo>
                    <a:pt x="159318" y="161313"/>
                  </a:lnTo>
                  <a:lnTo>
                    <a:pt x="129164" y="194308"/>
                  </a:lnTo>
                  <a:lnTo>
                    <a:pt x="101932" y="229534"/>
                  </a:lnTo>
                  <a:lnTo>
                    <a:pt x="77713" y="266771"/>
                  </a:lnTo>
                  <a:lnTo>
                    <a:pt x="56594" y="305800"/>
                  </a:lnTo>
                  <a:lnTo>
                    <a:pt x="38666" y="346402"/>
                  </a:lnTo>
                  <a:lnTo>
                    <a:pt x="24017" y="388359"/>
                  </a:lnTo>
                  <a:lnTo>
                    <a:pt x="12737" y="431451"/>
                  </a:lnTo>
                  <a:lnTo>
                    <a:pt x="4914" y="475460"/>
                  </a:lnTo>
                  <a:lnTo>
                    <a:pt x="639" y="520166"/>
                  </a:lnTo>
                  <a:lnTo>
                    <a:pt x="0" y="565351"/>
                  </a:lnTo>
                  <a:lnTo>
                    <a:pt x="3086" y="610795"/>
                  </a:lnTo>
                  <a:lnTo>
                    <a:pt x="9987" y="656280"/>
                  </a:lnTo>
                  <a:lnTo>
                    <a:pt x="20791" y="701586"/>
                  </a:lnTo>
                  <a:lnTo>
                    <a:pt x="35589" y="746495"/>
                  </a:lnTo>
                  <a:lnTo>
                    <a:pt x="54816" y="789959"/>
                  </a:lnTo>
                  <a:lnTo>
                    <a:pt x="77226" y="831011"/>
                  </a:lnTo>
                  <a:lnTo>
                    <a:pt x="102612" y="869549"/>
                  </a:lnTo>
                  <a:lnTo>
                    <a:pt x="130767" y="905472"/>
                  </a:lnTo>
                  <a:lnTo>
                    <a:pt x="161485" y="938678"/>
                  </a:lnTo>
                  <a:lnTo>
                    <a:pt x="194558" y="969066"/>
                  </a:lnTo>
                  <a:lnTo>
                    <a:pt x="229780" y="996535"/>
                  </a:lnTo>
                  <a:lnTo>
                    <a:pt x="266945" y="1020983"/>
                  </a:lnTo>
                  <a:lnTo>
                    <a:pt x="305844" y="1042310"/>
                  </a:lnTo>
                  <a:lnTo>
                    <a:pt x="346271" y="1060413"/>
                  </a:lnTo>
                  <a:lnTo>
                    <a:pt x="388020" y="1075192"/>
                  </a:lnTo>
                  <a:lnTo>
                    <a:pt x="430884" y="1086545"/>
                  </a:lnTo>
                  <a:lnTo>
                    <a:pt x="474655" y="1094371"/>
                  </a:lnTo>
                  <a:lnTo>
                    <a:pt x="519127" y="1098568"/>
                  </a:lnTo>
                  <a:lnTo>
                    <a:pt x="564092" y="1099036"/>
                  </a:lnTo>
                  <a:lnTo>
                    <a:pt x="609345" y="1095672"/>
                  </a:lnTo>
                  <a:lnTo>
                    <a:pt x="654678" y="1088376"/>
                  </a:lnTo>
                  <a:lnTo>
                    <a:pt x="699884" y="1077046"/>
                  </a:lnTo>
                  <a:lnTo>
                    <a:pt x="744757" y="1061582"/>
                  </a:lnTo>
                  <a:lnTo>
                    <a:pt x="788871" y="1043022"/>
                  </a:lnTo>
                  <a:lnTo>
                    <a:pt x="830435" y="1021137"/>
                  </a:lnTo>
                  <a:lnTo>
                    <a:pt x="869366" y="996146"/>
                  </a:lnTo>
                  <a:lnTo>
                    <a:pt x="905578" y="968268"/>
                  </a:lnTo>
                  <a:lnTo>
                    <a:pt x="938986" y="937722"/>
                  </a:lnTo>
                  <a:lnTo>
                    <a:pt x="969505" y="904727"/>
                  </a:lnTo>
                  <a:lnTo>
                    <a:pt x="997049" y="869501"/>
                  </a:lnTo>
                  <a:lnTo>
                    <a:pt x="1021533" y="832264"/>
                  </a:lnTo>
                  <a:lnTo>
                    <a:pt x="1042872" y="793235"/>
                  </a:lnTo>
                  <a:lnTo>
                    <a:pt x="1060981" y="752633"/>
                  </a:lnTo>
                  <a:lnTo>
                    <a:pt x="1075774" y="710676"/>
                  </a:lnTo>
                  <a:lnTo>
                    <a:pt x="1087167" y="667584"/>
                  </a:lnTo>
                  <a:lnTo>
                    <a:pt x="1095075" y="623575"/>
                  </a:lnTo>
                  <a:lnTo>
                    <a:pt x="1099411" y="578869"/>
                  </a:lnTo>
                  <a:lnTo>
                    <a:pt x="1100091" y="533684"/>
                  </a:lnTo>
                  <a:lnTo>
                    <a:pt x="1097029" y="488240"/>
                  </a:lnTo>
                  <a:lnTo>
                    <a:pt x="1090141" y="442756"/>
                  </a:lnTo>
                  <a:lnTo>
                    <a:pt x="1079341" y="397449"/>
                  </a:lnTo>
                  <a:lnTo>
                    <a:pt x="1064543" y="352541"/>
                  </a:lnTo>
                  <a:lnTo>
                    <a:pt x="1045316" y="309076"/>
                  </a:lnTo>
                  <a:lnTo>
                    <a:pt x="1022902" y="268024"/>
                  </a:lnTo>
                  <a:lnTo>
                    <a:pt x="997503" y="229486"/>
                  </a:lnTo>
                  <a:lnTo>
                    <a:pt x="969323" y="193563"/>
                  </a:lnTo>
                  <a:lnTo>
                    <a:pt x="938565" y="160357"/>
                  </a:lnTo>
                  <a:lnTo>
                    <a:pt x="905431" y="129969"/>
                  </a:lnTo>
                  <a:lnTo>
                    <a:pt x="870124" y="102500"/>
                  </a:lnTo>
                  <a:lnTo>
                    <a:pt x="832847" y="78052"/>
                  </a:lnTo>
                  <a:lnTo>
                    <a:pt x="793803" y="56725"/>
                  </a:lnTo>
                  <a:lnTo>
                    <a:pt x="753195" y="38622"/>
                  </a:lnTo>
                  <a:lnTo>
                    <a:pt x="711225" y="23843"/>
                  </a:lnTo>
                  <a:lnTo>
                    <a:pt x="668097" y="12490"/>
                  </a:lnTo>
                  <a:lnTo>
                    <a:pt x="624014" y="4664"/>
                  </a:lnTo>
                  <a:lnTo>
                    <a:pt x="579177" y="467"/>
                  </a:lnTo>
                  <a:lnTo>
                    <a:pt x="533791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230459" y="6663573"/>
              <a:ext cx="1100455" cy="1099185"/>
            </a:xfrm>
            <a:custGeom>
              <a:avLst/>
              <a:gdLst/>
              <a:ahLst/>
              <a:cxnLst/>
              <a:rect l="l" t="t" r="r" b="b"/>
              <a:pathLst>
                <a:path w="1100454" h="1099184">
                  <a:moveTo>
                    <a:pt x="350803" y="37454"/>
                  </a:moveTo>
                  <a:lnTo>
                    <a:pt x="396361" y="21989"/>
                  </a:lnTo>
                  <a:lnTo>
                    <a:pt x="442180" y="10659"/>
                  </a:lnTo>
                  <a:lnTo>
                    <a:pt x="488057" y="3363"/>
                  </a:lnTo>
                  <a:lnTo>
                    <a:pt x="533791" y="0"/>
                  </a:lnTo>
                  <a:lnTo>
                    <a:pt x="579177" y="467"/>
                  </a:lnTo>
                  <a:lnTo>
                    <a:pt x="624014" y="4664"/>
                  </a:lnTo>
                  <a:lnTo>
                    <a:pt x="668097" y="12490"/>
                  </a:lnTo>
                  <a:lnTo>
                    <a:pt x="711225" y="23843"/>
                  </a:lnTo>
                  <a:lnTo>
                    <a:pt x="753195" y="38622"/>
                  </a:lnTo>
                  <a:lnTo>
                    <a:pt x="793803" y="56725"/>
                  </a:lnTo>
                  <a:lnTo>
                    <a:pt x="832847" y="78052"/>
                  </a:lnTo>
                  <a:lnTo>
                    <a:pt x="870124" y="102500"/>
                  </a:lnTo>
                  <a:lnTo>
                    <a:pt x="905431" y="129969"/>
                  </a:lnTo>
                  <a:lnTo>
                    <a:pt x="938565" y="160357"/>
                  </a:lnTo>
                  <a:lnTo>
                    <a:pt x="969323" y="193563"/>
                  </a:lnTo>
                  <a:lnTo>
                    <a:pt x="997503" y="229486"/>
                  </a:lnTo>
                  <a:lnTo>
                    <a:pt x="1022902" y="268024"/>
                  </a:lnTo>
                  <a:lnTo>
                    <a:pt x="1045316" y="309076"/>
                  </a:lnTo>
                  <a:lnTo>
                    <a:pt x="1064543" y="352541"/>
                  </a:lnTo>
                  <a:lnTo>
                    <a:pt x="1079341" y="397449"/>
                  </a:lnTo>
                  <a:lnTo>
                    <a:pt x="1090141" y="442756"/>
                  </a:lnTo>
                  <a:lnTo>
                    <a:pt x="1097029" y="488240"/>
                  </a:lnTo>
                  <a:lnTo>
                    <a:pt x="1100091" y="533684"/>
                  </a:lnTo>
                  <a:lnTo>
                    <a:pt x="1099411" y="578869"/>
                  </a:lnTo>
                  <a:lnTo>
                    <a:pt x="1095075" y="623575"/>
                  </a:lnTo>
                  <a:lnTo>
                    <a:pt x="1087167" y="667584"/>
                  </a:lnTo>
                  <a:lnTo>
                    <a:pt x="1075774" y="710676"/>
                  </a:lnTo>
                  <a:lnTo>
                    <a:pt x="1060981" y="752633"/>
                  </a:lnTo>
                  <a:lnTo>
                    <a:pt x="1042872" y="793235"/>
                  </a:lnTo>
                  <a:lnTo>
                    <a:pt x="1021533" y="832264"/>
                  </a:lnTo>
                  <a:lnTo>
                    <a:pt x="997049" y="869501"/>
                  </a:lnTo>
                  <a:lnTo>
                    <a:pt x="969505" y="904727"/>
                  </a:lnTo>
                  <a:lnTo>
                    <a:pt x="938986" y="937722"/>
                  </a:lnTo>
                  <a:lnTo>
                    <a:pt x="905578" y="968268"/>
                  </a:lnTo>
                  <a:lnTo>
                    <a:pt x="869366" y="996146"/>
                  </a:lnTo>
                  <a:lnTo>
                    <a:pt x="830435" y="1021137"/>
                  </a:lnTo>
                  <a:lnTo>
                    <a:pt x="788871" y="1043022"/>
                  </a:lnTo>
                  <a:lnTo>
                    <a:pt x="744757" y="1061582"/>
                  </a:lnTo>
                  <a:lnTo>
                    <a:pt x="699884" y="1077046"/>
                  </a:lnTo>
                  <a:lnTo>
                    <a:pt x="654678" y="1088376"/>
                  </a:lnTo>
                  <a:lnTo>
                    <a:pt x="609345" y="1095672"/>
                  </a:lnTo>
                  <a:lnTo>
                    <a:pt x="564092" y="1099036"/>
                  </a:lnTo>
                  <a:lnTo>
                    <a:pt x="519127" y="1098568"/>
                  </a:lnTo>
                  <a:lnTo>
                    <a:pt x="474655" y="1094371"/>
                  </a:lnTo>
                  <a:lnTo>
                    <a:pt x="430884" y="1086545"/>
                  </a:lnTo>
                  <a:lnTo>
                    <a:pt x="388020" y="1075192"/>
                  </a:lnTo>
                  <a:lnTo>
                    <a:pt x="346271" y="1060413"/>
                  </a:lnTo>
                  <a:lnTo>
                    <a:pt x="305844" y="1042310"/>
                  </a:lnTo>
                  <a:lnTo>
                    <a:pt x="266945" y="1020983"/>
                  </a:lnTo>
                  <a:lnTo>
                    <a:pt x="229780" y="996535"/>
                  </a:lnTo>
                  <a:lnTo>
                    <a:pt x="194558" y="969066"/>
                  </a:lnTo>
                  <a:lnTo>
                    <a:pt x="161485" y="938678"/>
                  </a:lnTo>
                  <a:lnTo>
                    <a:pt x="130767" y="905472"/>
                  </a:lnTo>
                  <a:lnTo>
                    <a:pt x="102612" y="869549"/>
                  </a:lnTo>
                  <a:lnTo>
                    <a:pt x="77226" y="831011"/>
                  </a:lnTo>
                  <a:lnTo>
                    <a:pt x="54816" y="789959"/>
                  </a:lnTo>
                  <a:lnTo>
                    <a:pt x="35589" y="746495"/>
                  </a:lnTo>
                  <a:lnTo>
                    <a:pt x="20791" y="701586"/>
                  </a:lnTo>
                  <a:lnTo>
                    <a:pt x="9987" y="656280"/>
                  </a:lnTo>
                  <a:lnTo>
                    <a:pt x="3086" y="610795"/>
                  </a:lnTo>
                  <a:lnTo>
                    <a:pt x="0" y="565351"/>
                  </a:lnTo>
                  <a:lnTo>
                    <a:pt x="639" y="520166"/>
                  </a:lnTo>
                  <a:lnTo>
                    <a:pt x="4914" y="475460"/>
                  </a:lnTo>
                  <a:lnTo>
                    <a:pt x="12737" y="431451"/>
                  </a:lnTo>
                  <a:lnTo>
                    <a:pt x="24017" y="388359"/>
                  </a:lnTo>
                  <a:lnTo>
                    <a:pt x="38666" y="346402"/>
                  </a:lnTo>
                  <a:lnTo>
                    <a:pt x="56594" y="305800"/>
                  </a:lnTo>
                  <a:lnTo>
                    <a:pt x="77713" y="266771"/>
                  </a:lnTo>
                  <a:lnTo>
                    <a:pt x="101932" y="229534"/>
                  </a:lnTo>
                  <a:lnTo>
                    <a:pt x="129164" y="194308"/>
                  </a:lnTo>
                  <a:lnTo>
                    <a:pt x="159318" y="161313"/>
                  </a:lnTo>
                  <a:lnTo>
                    <a:pt x="192305" y="130767"/>
                  </a:lnTo>
                  <a:lnTo>
                    <a:pt x="228036" y="102889"/>
                  </a:lnTo>
                  <a:lnTo>
                    <a:pt x="266423" y="77898"/>
                  </a:lnTo>
                  <a:lnTo>
                    <a:pt x="307375" y="56013"/>
                  </a:lnTo>
                  <a:lnTo>
                    <a:pt x="350803" y="37454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176724" y="4629364"/>
              <a:ext cx="1158240" cy="1158240"/>
            </a:xfrm>
            <a:custGeom>
              <a:avLst/>
              <a:gdLst/>
              <a:ahLst/>
              <a:cxnLst/>
              <a:rect l="l" t="t" r="r" b="b"/>
              <a:pathLst>
                <a:path w="1158240" h="1158239">
                  <a:moveTo>
                    <a:pt x="567686" y="0"/>
                  </a:moveTo>
                  <a:lnTo>
                    <a:pt x="521456" y="2345"/>
                  </a:lnTo>
                  <a:lnTo>
                    <a:pt x="476101" y="8340"/>
                  </a:lnTo>
                  <a:lnTo>
                    <a:pt x="431787" y="17856"/>
                  </a:lnTo>
                  <a:lnTo>
                    <a:pt x="388684" y="30765"/>
                  </a:lnTo>
                  <a:lnTo>
                    <a:pt x="346960" y="46937"/>
                  </a:lnTo>
                  <a:lnTo>
                    <a:pt x="306784" y="66244"/>
                  </a:lnTo>
                  <a:lnTo>
                    <a:pt x="268325" y="88559"/>
                  </a:lnTo>
                  <a:lnTo>
                    <a:pt x="231750" y="113751"/>
                  </a:lnTo>
                  <a:lnTo>
                    <a:pt x="197229" y="141694"/>
                  </a:lnTo>
                  <a:lnTo>
                    <a:pt x="164930" y="172258"/>
                  </a:lnTo>
                  <a:lnTo>
                    <a:pt x="135022" y="205315"/>
                  </a:lnTo>
                  <a:lnTo>
                    <a:pt x="107674" y="240736"/>
                  </a:lnTo>
                  <a:lnTo>
                    <a:pt x="83053" y="278393"/>
                  </a:lnTo>
                  <a:lnTo>
                    <a:pt x="61329" y="318157"/>
                  </a:lnTo>
                  <a:lnTo>
                    <a:pt x="42670" y="359901"/>
                  </a:lnTo>
                  <a:lnTo>
                    <a:pt x="27245" y="403495"/>
                  </a:lnTo>
                  <a:lnTo>
                    <a:pt x="15222" y="448811"/>
                  </a:lnTo>
                  <a:lnTo>
                    <a:pt x="6770" y="495720"/>
                  </a:lnTo>
                  <a:lnTo>
                    <a:pt x="1431" y="543190"/>
                  </a:lnTo>
                  <a:lnTo>
                    <a:pt x="0" y="590124"/>
                  </a:lnTo>
                  <a:lnTo>
                    <a:pt x="2345" y="636353"/>
                  </a:lnTo>
                  <a:lnTo>
                    <a:pt x="8340" y="681709"/>
                  </a:lnTo>
                  <a:lnTo>
                    <a:pt x="17856" y="726022"/>
                  </a:lnTo>
                  <a:lnTo>
                    <a:pt x="30765" y="769125"/>
                  </a:lnTo>
                  <a:lnTo>
                    <a:pt x="46937" y="810849"/>
                  </a:lnTo>
                  <a:lnTo>
                    <a:pt x="66244" y="851025"/>
                  </a:lnTo>
                  <a:lnTo>
                    <a:pt x="88559" y="889485"/>
                  </a:lnTo>
                  <a:lnTo>
                    <a:pt x="113751" y="926059"/>
                  </a:lnTo>
                  <a:lnTo>
                    <a:pt x="141694" y="960580"/>
                  </a:lnTo>
                  <a:lnTo>
                    <a:pt x="172258" y="992879"/>
                  </a:lnTo>
                  <a:lnTo>
                    <a:pt x="205315" y="1022787"/>
                  </a:lnTo>
                  <a:lnTo>
                    <a:pt x="240736" y="1050136"/>
                  </a:lnTo>
                  <a:lnTo>
                    <a:pt x="278393" y="1074756"/>
                  </a:lnTo>
                  <a:lnTo>
                    <a:pt x="318157" y="1096481"/>
                  </a:lnTo>
                  <a:lnTo>
                    <a:pt x="359901" y="1115140"/>
                  </a:lnTo>
                  <a:lnTo>
                    <a:pt x="403495" y="1130565"/>
                  </a:lnTo>
                  <a:lnTo>
                    <a:pt x="448811" y="1142588"/>
                  </a:lnTo>
                  <a:lnTo>
                    <a:pt x="495720" y="1151040"/>
                  </a:lnTo>
                  <a:lnTo>
                    <a:pt x="543190" y="1156378"/>
                  </a:lnTo>
                  <a:lnTo>
                    <a:pt x="590124" y="1157810"/>
                  </a:lnTo>
                  <a:lnTo>
                    <a:pt x="636353" y="1155464"/>
                  </a:lnTo>
                  <a:lnTo>
                    <a:pt x="681709" y="1149469"/>
                  </a:lnTo>
                  <a:lnTo>
                    <a:pt x="726022" y="1139953"/>
                  </a:lnTo>
                  <a:lnTo>
                    <a:pt x="769125" y="1127045"/>
                  </a:lnTo>
                  <a:lnTo>
                    <a:pt x="810849" y="1110873"/>
                  </a:lnTo>
                  <a:lnTo>
                    <a:pt x="851025" y="1091565"/>
                  </a:lnTo>
                  <a:lnTo>
                    <a:pt x="889485" y="1069251"/>
                  </a:lnTo>
                  <a:lnTo>
                    <a:pt x="926059" y="1044058"/>
                  </a:lnTo>
                  <a:lnTo>
                    <a:pt x="960580" y="1016116"/>
                  </a:lnTo>
                  <a:lnTo>
                    <a:pt x="992879" y="985552"/>
                  </a:lnTo>
                  <a:lnTo>
                    <a:pt x="1022787" y="952495"/>
                  </a:lnTo>
                  <a:lnTo>
                    <a:pt x="1050136" y="917074"/>
                  </a:lnTo>
                  <a:lnTo>
                    <a:pt x="1074756" y="879417"/>
                  </a:lnTo>
                  <a:lnTo>
                    <a:pt x="1096481" y="839652"/>
                  </a:lnTo>
                  <a:lnTo>
                    <a:pt x="1115140" y="797909"/>
                  </a:lnTo>
                  <a:lnTo>
                    <a:pt x="1130565" y="754315"/>
                  </a:lnTo>
                  <a:lnTo>
                    <a:pt x="1142588" y="708999"/>
                  </a:lnTo>
                  <a:lnTo>
                    <a:pt x="1151040" y="662090"/>
                  </a:lnTo>
                  <a:lnTo>
                    <a:pt x="1156378" y="614620"/>
                  </a:lnTo>
                  <a:lnTo>
                    <a:pt x="1157810" y="567686"/>
                  </a:lnTo>
                  <a:lnTo>
                    <a:pt x="1155464" y="521456"/>
                  </a:lnTo>
                  <a:lnTo>
                    <a:pt x="1149469" y="476101"/>
                  </a:lnTo>
                  <a:lnTo>
                    <a:pt x="1139953" y="431787"/>
                  </a:lnTo>
                  <a:lnTo>
                    <a:pt x="1127045" y="388684"/>
                  </a:lnTo>
                  <a:lnTo>
                    <a:pt x="1110873" y="346960"/>
                  </a:lnTo>
                  <a:lnTo>
                    <a:pt x="1091565" y="306784"/>
                  </a:lnTo>
                  <a:lnTo>
                    <a:pt x="1069251" y="268325"/>
                  </a:lnTo>
                  <a:lnTo>
                    <a:pt x="1044058" y="231750"/>
                  </a:lnTo>
                  <a:lnTo>
                    <a:pt x="1016116" y="197229"/>
                  </a:lnTo>
                  <a:lnTo>
                    <a:pt x="985552" y="164930"/>
                  </a:lnTo>
                  <a:lnTo>
                    <a:pt x="952495" y="135022"/>
                  </a:lnTo>
                  <a:lnTo>
                    <a:pt x="917074" y="107674"/>
                  </a:lnTo>
                  <a:lnTo>
                    <a:pt x="879417" y="83053"/>
                  </a:lnTo>
                  <a:lnTo>
                    <a:pt x="839652" y="61329"/>
                  </a:lnTo>
                  <a:lnTo>
                    <a:pt x="797909" y="42670"/>
                  </a:lnTo>
                  <a:lnTo>
                    <a:pt x="754315" y="27245"/>
                  </a:lnTo>
                  <a:lnTo>
                    <a:pt x="708999" y="15222"/>
                  </a:lnTo>
                  <a:lnTo>
                    <a:pt x="662090" y="6770"/>
                  </a:lnTo>
                  <a:lnTo>
                    <a:pt x="614620" y="1431"/>
                  </a:lnTo>
                  <a:lnTo>
                    <a:pt x="567686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176724" y="4629364"/>
              <a:ext cx="1158240" cy="1158240"/>
            </a:xfrm>
            <a:custGeom>
              <a:avLst/>
              <a:gdLst/>
              <a:ahLst/>
              <a:cxnLst/>
              <a:rect l="l" t="t" r="r" b="b"/>
              <a:pathLst>
                <a:path w="1158240" h="1158239">
                  <a:moveTo>
                    <a:pt x="6770" y="495720"/>
                  </a:moveTo>
                  <a:lnTo>
                    <a:pt x="15222" y="448811"/>
                  </a:lnTo>
                  <a:lnTo>
                    <a:pt x="27245" y="403495"/>
                  </a:lnTo>
                  <a:lnTo>
                    <a:pt x="42670" y="359901"/>
                  </a:lnTo>
                  <a:lnTo>
                    <a:pt x="61329" y="318157"/>
                  </a:lnTo>
                  <a:lnTo>
                    <a:pt x="83053" y="278393"/>
                  </a:lnTo>
                  <a:lnTo>
                    <a:pt x="107674" y="240736"/>
                  </a:lnTo>
                  <a:lnTo>
                    <a:pt x="135022" y="205315"/>
                  </a:lnTo>
                  <a:lnTo>
                    <a:pt x="164930" y="172258"/>
                  </a:lnTo>
                  <a:lnTo>
                    <a:pt x="197229" y="141694"/>
                  </a:lnTo>
                  <a:lnTo>
                    <a:pt x="231750" y="113751"/>
                  </a:lnTo>
                  <a:lnTo>
                    <a:pt x="268325" y="88559"/>
                  </a:lnTo>
                  <a:lnTo>
                    <a:pt x="306784" y="66244"/>
                  </a:lnTo>
                  <a:lnTo>
                    <a:pt x="346960" y="46937"/>
                  </a:lnTo>
                  <a:lnTo>
                    <a:pt x="388684" y="30765"/>
                  </a:lnTo>
                  <a:lnTo>
                    <a:pt x="431787" y="17856"/>
                  </a:lnTo>
                  <a:lnTo>
                    <a:pt x="476101" y="8340"/>
                  </a:lnTo>
                  <a:lnTo>
                    <a:pt x="521456" y="2345"/>
                  </a:lnTo>
                  <a:lnTo>
                    <a:pt x="567686" y="0"/>
                  </a:lnTo>
                  <a:lnTo>
                    <a:pt x="614620" y="1431"/>
                  </a:lnTo>
                  <a:lnTo>
                    <a:pt x="662090" y="6770"/>
                  </a:lnTo>
                  <a:lnTo>
                    <a:pt x="708999" y="15222"/>
                  </a:lnTo>
                  <a:lnTo>
                    <a:pt x="754315" y="27245"/>
                  </a:lnTo>
                  <a:lnTo>
                    <a:pt x="797909" y="42670"/>
                  </a:lnTo>
                  <a:lnTo>
                    <a:pt x="839652" y="61329"/>
                  </a:lnTo>
                  <a:lnTo>
                    <a:pt x="879417" y="83053"/>
                  </a:lnTo>
                  <a:lnTo>
                    <a:pt x="917074" y="107674"/>
                  </a:lnTo>
                  <a:lnTo>
                    <a:pt x="952495" y="135022"/>
                  </a:lnTo>
                  <a:lnTo>
                    <a:pt x="985552" y="164930"/>
                  </a:lnTo>
                  <a:lnTo>
                    <a:pt x="1016116" y="197229"/>
                  </a:lnTo>
                  <a:lnTo>
                    <a:pt x="1044058" y="231750"/>
                  </a:lnTo>
                  <a:lnTo>
                    <a:pt x="1069251" y="268325"/>
                  </a:lnTo>
                  <a:lnTo>
                    <a:pt x="1091565" y="306784"/>
                  </a:lnTo>
                  <a:lnTo>
                    <a:pt x="1110873" y="346960"/>
                  </a:lnTo>
                  <a:lnTo>
                    <a:pt x="1127045" y="388684"/>
                  </a:lnTo>
                  <a:lnTo>
                    <a:pt x="1139953" y="431787"/>
                  </a:lnTo>
                  <a:lnTo>
                    <a:pt x="1149469" y="476101"/>
                  </a:lnTo>
                  <a:lnTo>
                    <a:pt x="1155464" y="521456"/>
                  </a:lnTo>
                  <a:lnTo>
                    <a:pt x="1157810" y="567686"/>
                  </a:lnTo>
                  <a:lnTo>
                    <a:pt x="1156378" y="614620"/>
                  </a:lnTo>
                  <a:lnTo>
                    <a:pt x="1151040" y="662090"/>
                  </a:lnTo>
                  <a:lnTo>
                    <a:pt x="1142588" y="708999"/>
                  </a:lnTo>
                  <a:lnTo>
                    <a:pt x="1130565" y="754315"/>
                  </a:lnTo>
                  <a:lnTo>
                    <a:pt x="1115140" y="797909"/>
                  </a:lnTo>
                  <a:lnTo>
                    <a:pt x="1096481" y="839652"/>
                  </a:lnTo>
                  <a:lnTo>
                    <a:pt x="1074756" y="879417"/>
                  </a:lnTo>
                  <a:lnTo>
                    <a:pt x="1050136" y="917074"/>
                  </a:lnTo>
                  <a:lnTo>
                    <a:pt x="1022787" y="952495"/>
                  </a:lnTo>
                  <a:lnTo>
                    <a:pt x="992879" y="985552"/>
                  </a:lnTo>
                  <a:lnTo>
                    <a:pt x="960580" y="1016116"/>
                  </a:lnTo>
                  <a:lnTo>
                    <a:pt x="926059" y="1044058"/>
                  </a:lnTo>
                  <a:lnTo>
                    <a:pt x="889485" y="1069251"/>
                  </a:lnTo>
                  <a:lnTo>
                    <a:pt x="851025" y="1091565"/>
                  </a:lnTo>
                  <a:lnTo>
                    <a:pt x="810849" y="1110873"/>
                  </a:lnTo>
                  <a:lnTo>
                    <a:pt x="769125" y="1127045"/>
                  </a:lnTo>
                  <a:lnTo>
                    <a:pt x="726022" y="1139953"/>
                  </a:lnTo>
                  <a:lnTo>
                    <a:pt x="681709" y="1149469"/>
                  </a:lnTo>
                  <a:lnTo>
                    <a:pt x="636353" y="1155464"/>
                  </a:lnTo>
                  <a:lnTo>
                    <a:pt x="590124" y="1157810"/>
                  </a:lnTo>
                  <a:lnTo>
                    <a:pt x="543190" y="1156378"/>
                  </a:lnTo>
                  <a:lnTo>
                    <a:pt x="495720" y="1151040"/>
                  </a:lnTo>
                  <a:lnTo>
                    <a:pt x="448811" y="1142588"/>
                  </a:lnTo>
                  <a:lnTo>
                    <a:pt x="403495" y="1130565"/>
                  </a:lnTo>
                  <a:lnTo>
                    <a:pt x="359901" y="1115140"/>
                  </a:lnTo>
                  <a:lnTo>
                    <a:pt x="318157" y="1096481"/>
                  </a:lnTo>
                  <a:lnTo>
                    <a:pt x="278393" y="1074756"/>
                  </a:lnTo>
                  <a:lnTo>
                    <a:pt x="240736" y="1050136"/>
                  </a:lnTo>
                  <a:lnTo>
                    <a:pt x="205315" y="1022787"/>
                  </a:lnTo>
                  <a:lnTo>
                    <a:pt x="172258" y="992879"/>
                  </a:lnTo>
                  <a:lnTo>
                    <a:pt x="141694" y="960580"/>
                  </a:lnTo>
                  <a:lnTo>
                    <a:pt x="113751" y="926059"/>
                  </a:lnTo>
                  <a:lnTo>
                    <a:pt x="88559" y="889485"/>
                  </a:lnTo>
                  <a:lnTo>
                    <a:pt x="66244" y="851025"/>
                  </a:lnTo>
                  <a:lnTo>
                    <a:pt x="46937" y="810849"/>
                  </a:lnTo>
                  <a:lnTo>
                    <a:pt x="30765" y="769125"/>
                  </a:lnTo>
                  <a:lnTo>
                    <a:pt x="17856" y="726022"/>
                  </a:lnTo>
                  <a:lnTo>
                    <a:pt x="8340" y="681709"/>
                  </a:lnTo>
                  <a:lnTo>
                    <a:pt x="2345" y="636353"/>
                  </a:lnTo>
                  <a:lnTo>
                    <a:pt x="0" y="590124"/>
                  </a:lnTo>
                  <a:lnTo>
                    <a:pt x="1431" y="543190"/>
                  </a:lnTo>
                  <a:lnTo>
                    <a:pt x="6770" y="495720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03208" y="2157983"/>
              <a:ext cx="725424" cy="72389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12479" y="6862572"/>
              <a:ext cx="679703" cy="68122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53115" y="4888991"/>
              <a:ext cx="658368" cy="65989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03391" y="5949695"/>
              <a:ext cx="723900" cy="7239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46063" y="2871215"/>
              <a:ext cx="726947" cy="7254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86120" y="306451"/>
            <a:ext cx="46824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0" dirty="0">
                <a:latin typeface="Arial"/>
                <a:cs typeface="Arial"/>
              </a:rPr>
              <a:t>Quantitative</a:t>
            </a:r>
            <a:r>
              <a:rPr spc="-90" dirty="0">
                <a:latin typeface="Arial"/>
                <a:cs typeface="Arial"/>
              </a:rPr>
              <a:t> </a:t>
            </a:r>
            <a:r>
              <a:rPr spc="-30" dirty="0">
                <a:latin typeface="Arial"/>
                <a:cs typeface="Arial"/>
              </a:rPr>
              <a:t>Risk</a:t>
            </a:r>
            <a:r>
              <a:rPr spc="-8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Analysis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5340" y="697991"/>
            <a:ext cx="7057644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55034" y="1498498"/>
            <a:ext cx="9812655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58820" marR="5080" indent="-3246755">
              <a:lnSpc>
                <a:spcPct val="114999"/>
              </a:lnSpc>
              <a:spcBef>
                <a:spcPts val="100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a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technique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used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assess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effect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risk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exposure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events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overall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organizational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objectives.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14955" y="1335024"/>
            <a:ext cx="12026265" cy="1239520"/>
          </a:xfrm>
          <a:custGeom>
            <a:avLst/>
            <a:gdLst/>
            <a:ahLst/>
            <a:cxnLst/>
            <a:rect l="l" t="t" r="r" b="b"/>
            <a:pathLst>
              <a:path w="12026265" h="1239520">
                <a:moveTo>
                  <a:pt x="0" y="206501"/>
                </a:moveTo>
                <a:lnTo>
                  <a:pt x="5453" y="159153"/>
                </a:lnTo>
                <a:lnTo>
                  <a:pt x="20989" y="115688"/>
                </a:lnTo>
                <a:lnTo>
                  <a:pt x="45366" y="77346"/>
                </a:lnTo>
                <a:lnTo>
                  <a:pt x="77346" y="45366"/>
                </a:lnTo>
                <a:lnTo>
                  <a:pt x="115688" y="20989"/>
                </a:lnTo>
                <a:lnTo>
                  <a:pt x="159153" y="5453"/>
                </a:lnTo>
                <a:lnTo>
                  <a:pt x="206501" y="0"/>
                </a:lnTo>
                <a:lnTo>
                  <a:pt x="11819382" y="0"/>
                </a:lnTo>
                <a:lnTo>
                  <a:pt x="11866730" y="5453"/>
                </a:lnTo>
                <a:lnTo>
                  <a:pt x="11910195" y="20989"/>
                </a:lnTo>
                <a:lnTo>
                  <a:pt x="11948537" y="45366"/>
                </a:lnTo>
                <a:lnTo>
                  <a:pt x="11980517" y="77346"/>
                </a:lnTo>
                <a:lnTo>
                  <a:pt x="12004894" y="115688"/>
                </a:lnTo>
                <a:lnTo>
                  <a:pt x="12020430" y="159153"/>
                </a:lnTo>
                <a:lnTo>
                  <a:pt x="12025884" y="206501"/>
                </a:lnTo>
                <a:lnTo>
                  <a:pt x="12025884" y="1032509"/>
                </a:lnTo>
                <a:lnTo>
                  <a:pt x="12020430" y="1079858"/>
                </a:lnTo>
                <a:lnTo>
                  <a:pt x="12004894" y="1123323"/>
                </a:lnTo>
                <a:lnTo>
                  <a:pt x="11980517" y="1161665"/>
                </a:lnTo>
                <a:lnTo>
                  <a:pt x="11948537" y="1193645"/>
                </a:lnTo>
                <a:lnTo>
                  <a:pt x="11910195" y="1218022"/>
                </a:lnTo>
                <a:lnTo>
                  <a:pt x="11866730" y="1233558"/>
                </a:lnTo>
                <a:lnTo>
                  <a:pt x="11819382" y="1239011"/>
                </a:lnTo>
                <a:lnTo>
                  <a:pt x="206501" y="1239011"/>
                </a:lnTo>
                <a:lnTo>
                  <a:pt x="159153" y="1233558"/>
                </a:lnTo>
                <a:lnTo>
                  <a:pt x="115688" y="1218022"/>
                </a:lnTo>
                <a:lnTo>
                  <a:pt x="77346" y="1193645"/>
                </a:lnTo>
                <a:lnTo>
                  <a:pt x="45366" y="1161665"/>
                </a:lnTo>
                <a:lnTo>
                  <a:pt x="20989" y="1123323"/>
                </a:lnTo>
                <a:lnTo>
                  <a:pt x="5453" y="1079858"/>
                </a:lnTo>
                <a:lnTo>
                  <a:pt x="0" y="1032509"/>
                </a:lnTo>
                <a:lnTo>
                  <a:pt x="0" y="206501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5000" y="3243072"/>
            <a:ext cx="5161788" cy="5160264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86120" y="306451"/>
            <a:ext cx="46824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0" dirty="0">
                <a:latin typeface="Arial"/>
                <a:cs typeface="Arial"/>
              </a:rPr>
              <a:t>Quantitative</a:t>
            </a:r>
            <a:r>
              <a:rPr spc="-90" dirty="0">
                <a:latin typeface="Arial"/>
                <a:cs typeface="Arial"/>
              </a:rPr>
              <a:t> </a:t>
            </a:r>
            <a:r>
              <a:rPr spc="-30" dirty="0">
                <a:latin typeface="Arial"/>
                <a:cs typeface="Arial"/>
              </a:rPr>
              <a:t>Risk</a:t>
            </a:r>
            <a:r>
              <a:rPr spc="-8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Analysis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5340" y="697991"/>
            <a:ext cx="7057644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402090" y="3267150"/>
            <a:ext cx="3476625" cy="2797175"/>
            <a:chOff x="6402090" y="3267150"/>
            <a:chExt cx="3476625" cy="2797175"/>
          </a:xfrm>
        </p:grpSpPr>
        <p:sp>
          <p:nvSpPr>
            <p:cNvPr id="5" name="object 5"/>
            <p:cNvSpPr/>
            <p:nvPr/>
          </p:nvSpPr>
          <p:spPr>
            <a:xfrm>
              <a:off x="6696455" y="3267150"/>
              <a:ext cx="2931160" cy="1277620"/>
            </a:xfrm>
            <a:custGeom>
              <a:avLst/>
              <a:gdLst/>
              <a:ahLst/>
              <a:cxnLst/>
              <a:rect l="l" t="t" r="r" b="b"/>
              <a:pathLst>
                <a:path w="2931159" h="1277620">
                  <a:moveTo>
                    <a:pt x="1466054" y="0"/>
                  </a:moveTo>
                  <a:lnTo>
                    <a:pt x="1418995" y="156"/>
                  </a:lnTo>
                  <a:lnTo>
                    <a:pt x="1371987" y="1592"/>
                  </a:lnTo>
                  <a:lnTo>
                    <a:pt x="1325060" y="4303"/>
                  </a:lnTo>
                  <a:lnTo>
                    <a:pt x="1278239" y="8284"/>
                  </a:lnTo>
                  <a:lnTo>
                    <a:pt x="1231552" y="13531"/>
                  </a:lnTo>
                  <a:lnTo>
                    <a:pt x="1185028" y="20038"/>
                  </a:lnTo>
                  <a:lnTo>
                    <a:pt x="1138693" y="27800"/>
                  </a:lnTo>
                  <a:lnTo>
                    <a:pt x="1092575" y="36812"/>
                  </a:lnTo>
                  <a:lnTo>
                    <a:pt x="1046702" y="47070"/>
                  </a:lnTo>
                  <a:lnTo>
                    <a:pt x="1001102" y="58569"/>
                  </a:lnTo>
                  <a:lnTo>
                    <a:pt x="955800" y="71303"/>
                  </a:lnTo>
                  <a:lnTo>
                    <a:pt x="910827" y="85268"/>
                  </a:lnTo>
                  <a:lnTo>
                    <a:pt x="866208" y="100458"/>
                  </a:lnTo>
                  <a:lnTo>
                    <a:pt x="821971" y="116869"/>
                  </a:lnTo>
                  <a:lnTo>
                    <a:pt x="778144" y="134496"/>
                  </a:lnTo>
                  <a:lnTo>
                    <a:pt x="734755" y="153334"/>
                  </a:lnTo>
                  <a:lnTo>
                    <a:pt x="691831" y="173378"/>
                  </a:lnTo>
                  <a:lnTo>
                    <a:pt x="649399" y="194623"/>
                  </a:lnTo>
                  <a:lnTo>
                    <a:pt x="607487" y="217063"/>
                  </a:lnTo>
                  <a:lnTo>
                    <a:pt x="566123" y="240695"/>
                  </a:lnTo>
                  <a:lnTo>
                    <a:pt x="525334" y="265513"/>
                  </a:lnTo>
                  <a:lnTo>
                    <a:pt x="485148" y="291513"/>
                  </a:lnTo>
                  <a:lnTo>
                    <a:pt x="445592" y="318688"/>
                  </a:lnTo>
                  <a:lnTo>
                    <a:pt x="406693" y="347035"/>
                  </a:lnTo>
                  <a:lnTo>
                    <a:pt x="368480" y="376548"/>
                  </a:lnTo>
                  <a:lnTo>
                    <a:pt x="330980" y="407223"/>
                  </a:lnTo>
                  <a:lnTo>
                    <a:pt x="294220" y="439054"/>
                  </a:lnTo>
                  <a:lnTo>
                    <a:pt x="258228" y="472037"/>
                  </a:lnTo>
                  <a:lnTo>
                    <a:pt x="223031" y="506167"/>
                  </a:lnTo>
                  <a:lnTo>
                    <a:pt x="188658" y="541438"/>
                  </a:lnTo>
                  <a:lnTo>
                    <a:pt x="155135" y="577846"/>
                  </a:lnTo>
                  <a:lnTo>
                    <a:pt x="122490" y="615385"/>
                  </a:lnTo>
                  <a:lnTo>
                    <a:pt x="90750" y="654052"/>
                  </a:lnTo>
                  <a:lnTo>
                    <a:pt x="59944" y="693840"/>
                  </a:lnTo>
                  <a:lnTo>
                    <a:pt x="30099" y="734746"/>
                  </a:lnTo>
                  <a:lnTo>
                    <a:pt x="15049" y="753812"/>
                  </a:lnTo>
                  <a:lnTo>
                    <a:pt x="7524" y="763982"/>
                  </a:lnTo>
                  <a:lnTo>
                    <a:pt x="0" y="774878"/>
                  </a:lnTo>
                  <a:lnTo>
                    <a:pt x="642366" y="1229665"/>
                  </a:lnTo>
                  <a:lnTo>
                    <a:pt x="656145" y="1208599"/>
                  </a:lnTo>
                  <a:lnTo>
                    <a:pt x="662797" y="1198929"/>
                  </a:lnTo>
                  <a:lnTo>
                    <a:pt x="698318" y="1151372"/>
                  </a:lnTo>
                  <a:lnTo>
                    <a:pt x="728239" y="1115039"/>
                  </a:lnTo>
                  <a:lnTo>
                    <a:pt x="759609" y="1080545"/>
                  </a:lnTo>
                  <a:lnTo>
                    <a:pt x="792352" y="1047903"/>
                  </a:lnTo>
                  <a:lnTo>
                    <a:pt x="826392" y="1017125"/>
                  </a:lnTo>
                  <a:lnTo>
                    <a:pt x="861652" y="988225"/>
                  </a:lnTo>
                  <a:lnTo>
                    <a:pt x="898055" y="961214"/>
                  </a:lnTo>
                  <a:lnTo>
                    <a:pt x="935525" y="936106"/>
                  </a:lnTo>
                  <a:lnTo>
                    <a:pt x="973985" y="912912"/>
                  </a:lnTo>
                  <a:lnTo>
                    <a:pt x="1013358" y="891646"/>
                  </a:lnTo>
                  <a:lnTo>
                    <a:pt x="1053568" y="872320"/>
                  </a:lnTo>
                  <a:lnTo>
                    <a:pt x="1094538" y="854946"/>
                  </a:lnTo>
                  <a:lnTo>
                    <a:pt x="1136192" y="839537"/>
                  </a:lnTo>
                  <a:lnTo>
                    <a:pt x="1178452" y="826106"/>
                  </a:lnTo>
                  <a:lnTo>
                    <a:pt x="1221243" y="814665"/>
                  </a:lnTo>
                  <a:lnTo>
                    <a:pt x="1264487" y="805226"/>
                  </a:lnTo>
                  <a:lnTo>
                    <a:pt x="1308108" y="797803"/>
                  </a:lnTo>
                  <a:lnTo>
                    <a:pt x="1352030" y="792408"/>
                  </a:lnTo>
                  <a:lnTo>
                    <a:pt x="1396176" y="789053"/>
                  </a:lnTo>
                  <a:lnTo>
                    <a:pt x="1440468" y="787750"/>
                  </a:lnTo>
                  <a:lnTo>
                    <a:pt x="1484831" y="788514"/>
                  </a:lnTo>
                  <a:lnTo>
                    <a:pt x="1529188" y="791355"/>
                  </a:lnTo>
                  <a:lnTo>
                    <a:pt x="1573462" y="796287"/>
                  </a:lnTo>
                  <a:lnTo>
                    <a:pt x="1617576" y="803322"/>
                  </a:lnTo>
                  <a:lnTo>
                    <a:pt x="1661455" y="812472"/>
                  </a:lnTo>
                  <a:lnTo>
                    <a:pt x="1705020" y="823751"/>
                  </a:lnTo>
                  <a:lnTo>
                    <a:pt x="1748197" y="837170"/>
                  </a:lnTo>
                  <a:lnTo>
                    <a:pt x="1790907" y="852743"/>
                  </a:lnTo>
                  <a:lnTo>
                    <a:pt x="1833075" y="870482"/>
                  </a:lnTo>
                  <a:lnTo>
                    <a:pt x="1874624" y="890399"/>
                  </a:lnTo>
                  <a:lnTo>
                    <a:pt x="1915477" y="912507"/>
                  </a:lnTo>
                  <a:lnTo>
                    <a:pt x="1955557" y="936818"/>
                  </a:lnTo>
                  <a:lnTo>
                    <a:pt x="1994789" y="963346"/>
                  </a:lnTo>
                  <a:lnTo>
                    <a:pt x="2038754" y="996432"/>
                  </a:lnTo>
                  <a:lnTo>
                    <a:pt x="2080313" y="1031511"/>
                  </a:lnTo>
                  <a:lnTo>
                    <a:pt x="2119405" y="1068468"/>
                  </a:lnTo>
                  <a:lnTo>
                    <a:pt x="2155967" y="1107189"/>
                  </a:lnTo>
                  <a:lnTo>
                    <a:pt x="2189941" y="1147559"/>
                  </a:lnTo>
                  <a:lnTo>
                    <a:pt x="2221263" y="1189463"/>
                  </a:lnTo>
                  <a:lnTo>
                    <a:pt x="2249874" y="1232788"/>
                  </a:lnTo>
                  <a:lnTo>
                    <a:pt x="2275713" y="1277417"/>
                  </a:lnTo>
                  <a:lnTo>
                    <a:pt x="2930652" y="837743"/>
                  </a:lnTo>
                  <a:lnTo>
                    <a:pt x="2904237" y="795557"/>
                  </a:lnTo>
                  <a:lnTo>
                    <a:pt x="2876596" y="754084"/>
                  </a:lnTo>
                  <a:lnTo>
                    <a:pt x="2847734" y="713348"/>
                  </a:lnTo>
                  <a:lnTo>
                    <a:pt x="2817658" y="673369"/>
                  </a:lnTo>
                  <a:lnTo>
                    <a:pt x="2786372" y="634171"/>
                  </a:lnTo>
                  <a:lnTo>
                    <a:pt x="2753883" y="595773"/>
                  </a:lnTo>
                  <a:lnTo>
                    <a:pt x="2720197" y="558200"/>
                  </a:lnTo>
                  <a:lnTo>
                    <a:pt x="2685319" y="521472"/>
                  </a:lnTo>
                  <a:lnTo>
                    <a:pt x="2649255" y="485612"/>
                  </a:lnTo>
                  <a:lnTo>
                    <a:pt x="2612011" y="450641"/>
                  </a:lnTo>
                  <a:lnTo>
                    <a:pt x="2573593" y="416581"/>
                  </a:lnTo>
                  <a:lnTo>
                    <a:pt x="2534007" y="383455"/>
                  </a:lnTo>
                  <a:lnTo>
                    <a:pt x="2493259" y="351284"/>
                  </a:lnTo>
                  <a:lnTo>
                    <a:pt x="2451354" y="320091"/>
                  </a:lnTo>
                  <a:lnTo>
                    <a:pt x="2407768" y="290233"/>
                  </a:lnTo>
                  <a:lnTo>
                    <a:pt x="2363570" y="261896"/>
                  </a:lnTo>
                  <a:lnTo>
                    <a:pt x="2318797" y="235069"/>
                  </a:lnTo>
                  <a:lnTo>
                    <a:pt x="2273486" y="209742"/>
                  </a:lnTo>
                  <a:lnTo>
                    <a:pt x="2227673" y="185902"/>
                  </a:lnTo>
                  <a:lnTo>
                    <a:pt x="2181396" y="163538"/>
                  </a:lnTo>
                  <a:lnTo>
                    <a:pt x="2134690" y="142639"/>
                  </a:lnTo>
                  <a:lnTo>
                    <a:pt x="2087594" y="123193"/>
                  </a:lnTo>
                  <a:lnTo>
                    <a:pt x="2040143" y="105190"/>
                  </a:lnTo>
                  <a:lnTo>
                    <a:pt x="1992375" y="88617"/>
                  </a:lnTo>
                  <a:lnTo>
                    <a:pt x="1944326" y="73464"/>
                  </a:lnTo>
                  <a:lnTo>
                    <a:pt x="1896034" y="59719"/>
                  </a:lnTo>
                  <a:lnTo>
                    <a:pt x="1847535" y="47371"/>
                  </a:lnTo>
                  <a:lnTo>
                    <a:pt x="1798866" y="36408"/>
                  </a:lnTo>
                  <a:lnTo>
                    <a:pt x="1750063" y="26819"/>
                  </a:lnTo>
                  <a:lnTo>
                    <a:pt x="1701165" y="18593"/>
                  </a:lnTo>
                  <a:lnTo>
                    <a:pt x="1654259" y="12275"/>
                  </a:lnTo>
                  <a:lnTo>
                    <a:pt x="1607268" y="7261"/>
                  </a:lnTo>
                  <a:lnTo>
                    <a:pt x="1560218" y="3547"/>
                  </a:lnTo>
                  <a:lnTo>
                    <a:pt x="1513138" y="1128"/>
                  </a:lnTo>
                  <a:lnTo>
                    <a:pt x="1466054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402090" y="4126991"/>
              <a:ext cx="992505" cy="1927860"/>
            </a:xfrm>
            <a:custGeom>
              <a:avLst/>
              <a:gdLst/>
              <a:ahLst/>
              <a:cxnLst/>
              <a:rect l="l" t="t" r="r" b="b"/>
              <a:pathLst>
                <a:path w="992504" h="1927860">
                  <a:moveTo>
                    <a:pt x="248137" y="0"/>
                  </a:moveTo>
                  <a:lnTo>
                    <a:pt x="223120" y="42689"/>
                  </a:lnTo>
                  <a:lnTo>
                    <a:pt x="199457" y="85857"/>
                  </a:lnTo>
                  <a:lnTo>
                    <a:pt x="177142" y="129474"/>
                  </a:lnTo>
                  <a:lnTo>
                    <a:pt x="156173" y="173515"/>
                  </a:lnTo>
                  <a:lnTo>
                    <a:pt x="136544" y="217951"/>
                  </a:lnTo>
                  <a:lnTo>
                    <a:pt x="118251" y="262754"/>
                  </a:lnTo>
                  <a:lnTo>
                    <a:pt x="101290" y="307898"/>
                  </a:lnTo>
                  <a:lnTo>
                    <a:pt x="85656" y="353355"/>
                  </a:lnTo>
                  <a:lnTo>
                    <a:pt x="71345" y="399097"/>
                  </a:lnTo>
                  <a:lnTo>
                    <a:pt x="58353" y="445097"/>
                  </a:lnTo>
                  <a:lnTo>
                    <a:pt x="46675" y="491328"/>
                  </a:lnTo>
                  <a:lnTo>
                    <a:pt x="36307" y="537761"/>
                  </a:lnTo>
                  <a:lnTo>
                    <a:pt x="27245" y="584370"/>
                  </a:lnTo>
                  <a:lnTo>
                    <a:pt x="19484" y="631126"/>
                  </a:lnTo>
                  <a:lnTo>
                    <a:pt x="13020" y="678003"/>
                  </a:lnTo>
                  <a:lnTo>
                    <a:pt x="7848" y="724973"/>
                  </a:lnTo>
                  <a:lnTo>
                    <a:pt x="3965" y="772009"/>
                  </a:lnTo>
                  <a:lnTo>
                    <a:pt x="1365" y="819082"/>
                  </a:lnTo>
                  <a:lnTo>
                    <a:pt x="45" y="866166"/>
                  </a:lnTo>
                  <a:lnTo>
                    <a:pt x="0" y="913233"/>
                  </a:lnTo>
                  <a:lnTo>
                    <a:pt x="1225" y="960256"/>
                  </a:lnTo>
                  <a:lnTo>
                    <a:pt x="3717" y="1007206"/>
                  </a:lnTo>
                  <a:lnTo>
                    <a:pt x="7471" y="1054057"/>
                  </a:lnTo>
                  <a:lnTo>
                    <a:pt x="12482" y="1100781"/>
                  </a:lnTo>
                  <a:lnTo>
                    <a:pt x="18747" y="1147351"/>
                  </a:lnTo>
                  <a:lnTo>
                    <a:pt x="26260" y="1193738"/>
                  </a:lnTo>
                  <a:lnTo>
                    <a:pt x="35018" y="1239917"/>
                  </a:lnTo>
                  <a:lnTo>
                    <a:pt x="45017" y="1285858"/>
                  </a:lnTo>
                  <a:lnTo>
                    <a:pt x="56251" y="1331535"/>
                  </a:lnTo>
                  <a:lnTo>
                    <a:pt x="68716" y="1376920"/>
                  </a:lnTo>
                  <a:lnTo>
                    <a:pt x="82409" y="1421986"/>
                  </a:lnTo>
                  <a:lnTo>
                    <a:pt x="97324" y="1466705"/>
                  </a:lnTo>
                  <a:lnTo>
                    <a:pt x="113458" y="1511049"/>
                  </a:lnTo>
                  <a:lnTo>
                    <a:pt x="130806" y="1554992"/>
                  </a:lnTo>
                  <a:lnTo>
                    <a:pt x="149364" y="1598506"/>
                  </a:lnTo>
                  <a:lnTo>
                    <a:pt x="169126" y="1641562"/>
                  </a:lnTo>
                  <a:lnTo>
                    <a:pt x="190090" y="1684135"/>
                  </a:lnTo>
                  <a:lnTo>
                    <a:pt x="212250" y="1726195"/>
                  </a:lnTo>
                  <a:lnTo>
                    <a:pt x="235603" y="1767716"/>
                  </a:lnTo>
                  <a:lnTo>
                    <a:pt x="260143" y="1808671"/>
                  </a:lnTo>
                  <a:lnTo>
                    <a:pt x="285867" y="1849031"/>
                  </a:lnTo>
                  <a:lnTo>
                    <a:pt x="312770" y="1888770"/>
                  </a:lnTo>
                  <a:lnTo>
                    <a:pt x="340847" y="1927860"/>
                  </a:lnTo>
                  <a:lnTo>
                    <a:pt x="992357" y="1493012"/>
                  </a:lnTo>
                  <a:lnTo>
                    <a:pt x="963043" y="1454324"/>
                  </a:lnTo>
                  <a:lnTo>
                    <a:pt x="935902" y="1414392"/>
                  </a:lnTo>
                  <a:lnTo>
                    <a:pt x="910950" y="1373311"/>
                  </a:lnTo>
                  <a:lnTo>
                    <a:pt x="888198" y="1331178"/>
                  </a:lnTo>
                  <a:lnTo>
                    <a:pt x="867662" y="1288086"/>
                  </a:lnTo>
                  <a:lnTo>
                    <a:pt x="849353" y="1244132"/>
                  </a:lnTo>
                  <a:lnTo>
                    <a:pt x="833287" y="1199411"/>
                  </a:lnTo>
                  <a:lnTo>
                    <a:pt x="819476" y="1154018"/>
                  </a:lnTo>
                  <a:lnTo>
                    <a:pt x="807934" y="1108050"/>
                  </a:lnTo>
                  <a:lnTo>
                    <a:pt x="798674" y="1061601"/>
                  </a:lnTo>
                  <a:lnTo>
                    <a:pt x="791710" y="1014766"/>
                  </a:lnTo>
                  <a:lnTo>
                    <a:pt x="787056" y="967642"/>
                  </a:lnTo>
                  <a:lnTo>
                    <a:pt x="784725" y="920324"/>
                  </a:lnTo>
                  <a:lnTo>
                    <a:pt x="784730" y="872907"/>
                  </a:lnTo>
                  <a:lnTo>
                    <a:pt x="787086" y="825486"/>
                  </a:lnTo>
                  <a:lnTo>
                    <a:pt x="791805" y="778158"/>
                  </a:lnTo>
                  <a:lnTo>
                    <a:pt x="798901" y="731017"/>
                  </a:lnTo>
                  <a:lnTo>
                    <a:pt x="808387" y="684159"/>
                  </a:lnTo>
                  <a:lnTo>
                    <a:pt x="820278" y="637679"/>
                  </a:lnTo>
                  <a:lnTo>
                    <a:pt x="834587" y="591673"/>
                  </a:lnTo>
                  <a:lnTo>
                    <a:pt x="851327" y="546237"/>
                  </a:lnTo>
                  <a:lnTo>
                    <a:pt x="870511" y="501465"/>
                  </a:lnTo>
                  <a:lnTo>
                    <a:pt x="892154" y="457454"/>
                  </a:lnTo>
                  <a:lnTo>
                    <a:pt x="248137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886444" y="4183379"/>
              <a:ext cx="991869" cy="1880870"/>
            </a:xfrm>
            <a:custGeom>
              <a:avLst/>
              <a:gdLst/>
              <a:ahLst/>
              <a:cxnLst/>
              <a:rect l="l" t="t" r="r" b="b"/>
              <a:pathLst>
                <a:path w="991870" h="1880870">
                  <a:moveTo>
                    <a:pt x="778001" y="0"/>
                  </a:moveTo>
                  <a:lnTo>
                    <a:pt x="120396" y="441960"/>
                  </a:lnTo>
                  <a:lnTo>
                    <a:pt x="139551" y="486857"/>
                  </a:lnTo>
                  <a:lnTo>
                    <a:pt x="156317" y="532628"/>
                  </a:lnTo>
                  <a:lnTo>
                    <a:pt x="170674" y="579165"/>
                  </a:lnTo>
                  <a:lnTo>
                    <a:pt x="182608" y="626360"/>
                  </a:lnTo>
                  <a:lnTo>
                    <a:pt x="192101" y="674108"/>
                  </a:lnTo>
                  <a:lnTo>
                    <a:pt x="199136" y="722299"/>
                  </a:lnTo>
                  <a:lnTo>
                    <a:pt x="203696" y="770826"/>
                  </a:lnTo>
                  <a:lnTo>
                    <a:pt x="205764" y="819582"/>
                  </a:lnTo>
                  <a:lnTo>
                    <a:pt x="205324" y="868460"/>
                  </a:lnTo>
                  <a:lnTo>
                    <a:pt x="202358" y="917352"/>
                  </a:lnTo>
                  <a:lnTo>
                    <a:pt x="196850" y="966151"/>
                  </a:lnTo>
                  <a:lnTo>
                    <a:pt x="188783" y="1014749"/>
                  </a:lnTo>
                  <a:lnTo>
                    <a:pt x="178141" y="1063038"/>
                  </a:lnTo>
                  <a:lnTo>
                    <a:pt x="164905" y="1110912"/>
                  </a:lnTo>
                  <a:lnTo>
                    <a:pt x="149060" y="1158263"/>
                  </a:lnTo>
                  <a:lnTo>
                    <a:pt x="130588" y="1204984"/>
                  </a:lnTo>
                  <a:lnTo>
                    <a:pt x="109473" y="1250966"/>
                  </a:lnTo>
                  <a:lnTo>
                    <a:pt x="85697" y="1296103"/>
                  </a:lnTo>
                  <a:lnTo>
                    <a:pt x="59245" y="1340287"/>
                  </a:lnTo>
                  <a:lnTo>
                    <a:pt x="30099" y="1383411"/>
                  </a:lnTo>
                  <a:lnTo>
                    <a:pt x="16001" y="1404492"/>
                  </a:lnTo>
                  <a:lnTo>
                    <a:pt x="8596" y="1414200"/>
                  </a:lnTo>
                  <a:lnTo>
                    <a:pt x="0" y="1423670"/>
                  </a:lnTo>
                  <a:lnTo>
                    <a:pt x="642492" y="1880616"/>
                  </a:lnTo>
                  <a:lnTo>
                    <a:pt x="650017" y="1869737"/>
                  </a:lnTo>
                  <a:lnTo>
                    <a:pt x="657542" y="1859597"/>
                  </a:lnTo>
                  <a:lnTo>
                    <a:pt x="672591" y="1840484"/>
                  </a:lnTo>
                  <a:lnTo>
                    <a:pt x="701619" y="1798201"/>
                  </a:lnTo>
                  <a:lnTo>
                    <a:pt x="729230" y="1755363"/>
                  </a:lnTo>
                  <a:lnTo>
                    <a:pt x="755430" y="1711998"/>
                  </a:lnTo>
                  <a:lnTo>
                    <a:pt x="780223" y="1668136"/>
                  </a:lnTo>
                  <a:lnTo>
                    <a:pt x="803616" y="1623805"/>
                  </a:lnTo>
                  <a:lnTo>
                    <a:pt x="825612" y="1579034"/>
                  </a:lnTo>
                  <a:lnTo>
                    <a:pt x="846216" y="1533851"/>
                  </a:lnTo>
                  <a:lnTo>
                    <a:pt x="865434" y="1488285"/>
                  </a:lnTo>
                  <a:lnTo>
                    <a:pt x="883271" y="1442365"/>
                  </a:lnTo>
                  <a:lnTo>
                    <a:pt x="899731" y="1396120"/>
                  </a:lnTo>
                  <a:lnTo>
                    <a:pt x="914819" y="1349579"/>
                  </a:lnTo>
                  <a:lnTo>
                    <a:pt x="928541" y="1302769"/>
                  </a:lnTo>
                  <a:lnTo>
                    <a:pt x="940901" y="1255721"/>
                  </a:lnTo>
                  <a:lnTo>
                    <a:pt x="951905" y="1208462"/>
                  </a:lnTo>
                  <a:lnTo>
                    <a:pt x="961556" y="1161021"/>
                  </a:lnTo>
                  <a:lnTo>
                    <a:pt x="969861" y="1113428"/>
                  </a:lnTo>
                  <a:lnTo>
                    <a:pt x="976824" y="1065710"/>
                  </a:lnTo>
                  <a:lnTo>
                    <a:pt x="982450" y="1017897"/>
                  </a:lnTo>
                  <a:lnTo>
                    <a:pt x="986744" y="970017"/>
                  </a:lnTo>
                  <a:lnTo>
                    <a:pt x="989711" y="922099"/>
                  </a:lnTo>
                  <a:lnTo>
                    <a:pt x="991355" y="874172"/>
                  </a:lnTo>
                  <a:lnTo>
                    <a:pt x="991683" y="826264"/>
                  </a:lnTo>
                  <a:lnTo>
                    <a:pt x="990699" y="778404"/>
                  </a:lnTo>
                  <a:lnTo>
                    <a:pt x="988407" y="730621"/>
                  </a:lnTo>
                  <a:lnTo>
                    <a:pt x="984813" y="682944"/>
                  </a:lnTo>
                  <a:lnTo>
                    <a:pt x="979922" y="635401"/>
                  </a:lnTo>
                  <a:lnTo>
                    <a:pt x="973738" y="588022"/>
                  </a:lnTo>
                  <a:lnTo>
                    <a:pt x="966267" y="540834"/>
                  </a:lnTo>
                  <a:lnTo>
                    <a:pt x="957514" y="493867"/>
                  </a:lnTo>
                  <a:lnTo>
                    <a:pt x="947483" y="447149"/>
                  </a:lnTo>
                  <a:lnTo>
                    <a:pt x="936180" y="400709"/>
                  </a:lnTo>
                  <a:lnTo>
                    <a:pt x="923609" y="354575"/>
                  </a:lnTo>
                  <a:lnTo>
                    <a:pt x="909775" y="308778"/>
                  </a:lnTo>
                  <a:lnTo>
                    <a:pt x="894684" y="263344"/>
                  </a:lnTo>
                  <a:lnTo>
                    <a:pt x="878339" y="218303"/>
                  </a:lnTo>
                  <a:lnTo>
                    <a:pt x="860748" y="173684"/>
                  </a:lnTo>
                  <a:lnTo>
                    <a:pt x="841913" y="129516"/>
                  </a:lnTo>
                  <a:lnTo>
                    <a:pt x="821840" y="85826"/>
                  </a:lnTo>
                  <a:lnTo>
                    <a:pt x="800535" y="42645"/>
                  </a:lnTo>
                  <a:lnTo>
                    <a:pt x="778001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375138" y="4535170"/>
            <a:ext cx="2546350" cy="69786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80"/>
              </a:spcBef>
            </a:pP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Calculates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absolute </a:t>
            </a:r>
            <a:r>
              <a:rPr sz="2200" spc="-57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financial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values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70758" y="4574184"/>
            <a:ext cx="3180080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2280" marR="5080" indent="-449580">
              <a:lnSpc>
                <a:spcPct val="114999"/>
              </a:lnSpc>
              <a:spcBef>
                <a:spcPts val="100"/>
              </a:spcBef>
            </a:pP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Assists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measuring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magnitude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impact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38873" y="2262377"/>
            <a:ext cx="2597150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1000" marR="5080" indent="-368935">
              <a:lnSpc>
                <a:spcPct val="100499"/>
              </a:lnSpc>
              <a:spcBef>
                <a:spcPts val="80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Enables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business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to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prioritize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risks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86120" y="306451"/>
            <a:ext cx="46824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0" dirty="0">
                <a:latin typeface="Arial"/>
                <a:cs typeface="Arial"/>
              </a:rPr>
              <a:t>Quantitative</a:t>
            </a:r>
            <a:r>
              <a:rPr spc="-90" dirty="0">
                <a:latin typeface="Arial"/>
                <a:cs typeface="Arial"/>
              </a:rPr>
              <a:t> </a:t>
            </a:r>
            <a:r>
              <a:rPr spc="-30" dirty="0">
                <a:latin typeface="Arial"/>
                <a:cs typeface="Arial"/>
              </a:rPr>
              <a:t>Risk</a:t>
            </a:r>
            <a:r>
              <a:rPr spc="-8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Analysis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5340" y="697991"/>
            <a:ext cx="7057644" cy="3657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16196" y="2988564"/>
            <a:ext cx="7943088" cy="44424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55726" y="6517005"/>
            <a:ext cx="370205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Uses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risk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scenarios</a:t>
            </a:r>
            <a:endParaRPr sz="220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</a:pP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ranks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62583" y="4070730"/>
            <a:ext cx="382079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68960" marR="5080" indent="-556895">
              <a:lnSpc>
                <a:spcPct val="100000"/>
              </a:lnSpc>
              <a:spcBef>
                <a:spcPts val="95"/>
              </a:spcBef>
            </a:pP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based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expert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judgment,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intuition,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experience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27114" y="2039874"/>
            <a:ext cx="3878579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Provides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initial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assessment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endParaRPr sz="2200">
              <a:latin typeface="Microsoft Sans Serif"/>
              <a:cs typeface="Microsoft Sans Serif"/>
            </a:endParaRPr>
          </a:p>
          <a:p>
            <a:pPr marL="4445" algn="ctr">
              <a:lnSpc>
                <a:spcPct val="100000"/>
              </a:lnSpc>
            </a:pP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risks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048490" y="3741242"/>
            <a:ext cx="310070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Considers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organization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culture,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reputation,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sz="2200" spc="-57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brand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image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827000" y="6376542"/>
            <a:ext cx="275145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Ranks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risks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based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on </a:t>
            </a:r>
            <a:r>
              <a:rPr sz="2200" spc="-57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severity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852415" y="3131820"/>
            <a:ext cx="7635240" cy="4218940"/>
            <a:chOff x="4852415" y="3131820"/>
            <a:chExt cx="7635240" cy="421894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58911" y="3131820"/>
              <a:ext cx="824483" cy="8229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74791" y="4191000"/>
              <a:ext cx="725424" cy="7239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52415" y="6458711"/>
              <a:ext cx="798576" cy="7985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26951" y="6289548"/>
              <a:ext cx="1060703" cy="106070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51819" y="4187952"/>
              <a:ext cx="768096" cy="7680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99252" y="306451"/>
            <a:ext cx="48564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>
                <a:latin typeface="Arial"/>
                <a:cs typeface="Arial"/>
              </a:rPr>
              <a:t>Risk</a:t>
            </a:r>
            <a:r>
              <a:rPr spc="-85" dirty="0">
                <a:latin typeface="Arial"/>
                <a:cs typeface="Arial"/>
              </a:rPr>
              <a:t> </a:t>
            </a:r>
            <a:r>
              <a:rPr spc="140" dirty="0">
                <a:latin typeface="Arial"/>
                <a:cs typeface="Arial"/>
              </a:rPr>
              <a:t>Management</a:t>
            </a:r>
            <a:r>
              <a:rPr spc="-90" dirty="0">
                <a:latin typeface="Arial"/>
                <a:cs typeface="Arial"/>
              </a:rPr>
              <a:t> </a:t>
            </a:r>
            <a:r>
              <a:rPr spc="100" dirty="0">
                <a:latin typeface="Arial"/>
                <a:cs typeface="Arial"/>
              </a:rPr>
              <a:t>Methods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5340" y="697991"/>
            <a:ext cx="7057644" cy="3657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97835" y="1807464"/>
            <a:ext cx="4991100" cy="609142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384160" y="1574038"/>
            <a:ext cx="4447540" cy="25387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951865">
              <a:lnSpc>
                <a:spcPct val="100200"/>
              </a:lnSpc>
              <a:spcBef>
                <a:spcPts val="90"/>
              </a:spcBef>
            </a:pP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Risk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Mitigation: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Implement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measures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eliminate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vulnerabilities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50">
              <a:latin typeface="Microsoft Sans Serif"/>
              <a:cs typeface="Microsoft Sans Serif"/>
            </a:endParaRPr>
          </a:p>
          <a:p>
            <a:pPr marL="1002665" marR="5080">
              <a:lnSpc>
                <a:spcPct val="100499"/>
              </a:lnSpc>
            </a:pP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Risk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Transfer: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Transfer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risks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another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entity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74506" y="5352415"/>
            <a:ext cx="3413125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0"/>
              </a:spcBef>
            </a:pP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Risk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avoidance: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Eliminate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activities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involve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risks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72019" y="7083297"/>
            <a:ext cx="3219450" cy="1032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90"/>
              </a:spcBef>
            </a:pP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Risk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acceptance: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Make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decisions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live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risks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98191" y="4515992"/>
            <a:ext cx="2351405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07975" marR="5080" indent="-295910">
              <a:lnSpc>
                <a:spcPct val="100499"/>
              </a:lnSpc>
              <a:spcBef>
                <a:spcPts val="80"/>
              </a:spcBef>
            </a:pP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Risk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Management </a:t>
            </a:r>
            <a:r>
              <a:rPr sz="2200" spc="-57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methods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are: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375147" y="2130551"/>
            <a:ext cx="1827530" cy="4043679"/>
            <a:chOff x="5375147" y="2130551"/>
            <a:chExt cx="1827530" cy="4043679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5147" y="2130551"/>
              <a:ext cx="850391" cy="85039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58127" y="5329427"/>
              <a:ext cx="844296" cy="8442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4750" y="306451"/>
            <a:ext cx="88226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latin typeface="Arial"/>
                <a:cs typeface="Arial"/>
              </a:rPr>
              <a:t>Key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-30" dirty="0">
                <a:latin typeface="Arial"/>
                <a:cs typeface="Arial"/>
              </a:rPr>
              <a:t>Risk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95" dirty="0">
                <a:latin typeface="Arial"/>
                <a:cs typeface="Arial"/>
              </a:rPr>
              <a:t>Indicator</a:t>
            </a:r>
            <a:r>
              <a:rPr spc="-40" dirty="0">
                <a:latin typeface="Arial"/>
                <a:cs typeface="Arial"/>
              </a:rPr>
              <a:t> </a:t>
            </a:r>
            <a:r>
              <a:rPr spc="105" dirty="0">
                <a:latin typeface="Arial"/>
                <a:cs typeface="Arial"/>
              </a:rPr>
              <a:t>and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-15" dirty="0">
                <a:latin typeface="Arial"/>
                <a:cs typeface="Arial"/>
              </a:rPr>
              <a:t>Key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90" dirty="0">
                <a:latin typeface="Arial"/>
                <a:cs typeface="Arial"/>
              </a:rPr>
              <a:t>Performance</a:t>
            </a:r>
            <a:r>
              <a:rPr spc="-35" dirty="0">
                <a:latin typeface="Arial"/>
                <a:cs typeface="Arial"/>
              </a:rPr>
              <a:t> </a:t>
            </a:r>
            <a:r>
              <a:rPr spc="90" dirty="0">
                <a:latin typeface="Arial"/>
                <a:cs typeface="Arial"/>
              </a:rPr>
              <a:t>Indicator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1951" y="697991"/>
            <a:ext cx="1250289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233666" y="3364229"/>
            <a:ext cx="2769235" cy="640080"/>
          </a:xfrm>
          <a:prstGeom prst="rect">
            <a:avLst/>
          </a:prstGeom>
          <a:ln w="25907">
            <a:solidFill>
              <a:srgbClr val="42709B"/>
            </a:solidFill>
          </a:ln>
        </p:spPr>
        <p:txBody>
          <a:bodyPr vert="horz" wrap="square" lIns="0" tIns="141605" rIns="0" bIns="0" rtlCol="0">
            <a:spAutoFit/>
          </a:bodyPr>
          <a:lstStyle/>
          <a:p>
            <a:pPr marL="815340">
              <a:lnSpc>
                <a:spcPct val="100000"/>
              </a:lnSpc>
              <a:spcBef>
                <a:spcPts val="1115"/>
              </a:spcBef>
            </a:pP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Metrics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73085" y="4124325"/>
            <a:ext cx="18497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Measurement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537704" y="4530597"/>
            <a:ext cx="2098040" cy="3025775"/>
          </a:xfrm>
          <a:custGeom>
            <a:avLst/>
            <a:gdLst/>
            <a:ahLst/>
            <a:cxnLst/>
            <a:rect l="l" t="t" r="r" b="b"/>
            <a:pathLst>
              <a:path w="2098040" h="3025775">
                <a:moveTo>
                  <a:pt x="2098040" y="919480"/>
                </a:moveTo>
                <a:lnTo>
                  <a:pt x="2082939" y="882269"/>
                </a:lnTo>
                <a:lnTo>
                  <a:pt x="2066036" y="840613"/>
                </a:lnTo>
                <a:lnTo>
                  <a:pt x="2045106" y="864387"/>
                </a:lnTo>
                <a:lnTo>
                  <a:pt x="1065085" y="1511"/>
                </a:lnTo>
                <a:lnTo>
                  <a:pt x="1065085" y="18542"/>
                </a:lnTo>
                <a:lnTo>
                  <a:pt x="1053465" y="18542"/>
                </a:lnTo>
                <a:lnTo>
                  <a:pt x="1059395" y="13538"/>
                </a:lnTo>
                <a:lnTo>
                  <a:pt x="1065085" y="18542"/>
                </a:lnTo>
                <a:lnTo>
                  <a:pt x="1065085" y="1511"/>
                </a:lnTo>
                <a:lnTo>
                  <a:pt x="1063371" y="0"/>
                </a:lnTo>
                <a:lnTo>
                  <a:pt x="1059522" y="4432"/>
                </a:lnTo>
                <a:lnTo>
                  <a:pt x="1055751" y="0"/>
                </a:lnTo>
                <a:lnTo>
                  <a:pt x="54152" y="844880"/>
                </a:lnTo>
                <a:lnTo>
                  <a:pt x="33655" y="820547"/>
                </a:lnTo>
                <a:lnTo>
                  <a:pt x="0" y="898779"/>
                </a:lnTo>
                <a:lnTo>
                  <a:pt x="82804" y="878840"/>
                </a:lnTo>
                <a:lnTo>
                  <a:pt x="69202" y="862711"/>
                </a:lnTo>
                <a:lnTo>
                  <a:pt x="62293" y="854519"/>
                </a:lnTo>
                <a:lnTo>
                  <a:pt x="1053325" y="18656"/>
                </a:lnTo>
                <a:lnTo>
                  <a:pt x="1029055" y="2949460"/>
                </a:lnTo>
                <a:lnTo>
                  <a:pt x="997331" y="2949206"/>
                </a:lnTo>
                <a:lnTo>
                  <a:pt x="1034796" y="3025775"/>
                </a:lnTo>
                <a:lnTo>
                  <a:pt x="1067181" y="2962287"/>
                </a:lnTo>
                <a:lnTo>
                  <a:pt x="1073531" y="2949829"/>
                </a:lnTo>
                <a:lnTo>
                  <a:pt x="1041755" y="2949575"/>
                </a:lnTo>
                <a:lnTo>
                  <a:pt x="1066025" y="19380"/>
                </a:lnTo>
                <a:lnTo>
                  <a:pt x="2036724" y="873925"/>
                </a:lnTo>
                <a:lnTo>
                  <a:pt x="2015744" y="897763"/>
                </a:lnTo>
                <a:lnTo>
                  <a:pt x="2098040" y="919480"/>
                </a:lnTo>
                <a:close/>
              </a:path>
            </a:pathLst>
          </a:custGeom>
          <a:solidFill>
            <a:srgbClr val="5496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160770" y="5540502"/>
            <a:ext cx="1562100" cy="582295"/>
          </a:xfrm>
          <a:prstGeom prst="rect">
            <a:avLst/>
          </a:prstGeom>
          <a:ln w="25907">
            <a:solidFill>
              <a:srgbClr val="42709B"/>
            </a:solidFill>
          </a:ln>
        </p:spPr>
        <p:txBody>
          <a:bodyPr vert="horz" wrap="square" lIns="0" tIns="132715" rIns="0" bIns="0" rtlCol="0">
            <a:spAutoFit/>
          </a:bodyPr>
          <a:lstStyle/>
          <a:p>
            <a:pPr marL="415925">
              <a:lnSpc>
                <a:spcPct val="100000"/>
              </a:lnSpc>
              <a:spcBef>
                <a:spcPts val="1045"/>
              </a:spcBef>
            </a:pPr>
            <a:r>
              <a:rPr sz="2200" spc="-85" dirty="0">
                <a:solidFill>
                  <a:srgbClr val="3E3E3E"/>
                </a:solidFill>
                <a:latin typeface="Microsoft Sans Serif"/>
                <a:cs typeface="Microsoft Sans Serif"/>
              </a:rPr>
              <a:t>KPIs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347454" y="5567934"/>
            <a:ext cx="1562100" cy="582295"/>
          </a:xfrm>
          <a:prstGeom prst="rect">
            <a:avLst/>
          </a:prstGeom>
          <a:ln w="25907">
            <a:solidFill>
              <a:srgbClr val="42709B"/>
            </a:solidFill>
          </a:ln>
        </p:spPr>
        <p:txBody>
          <a:bodyPr vert="horz" wrap="square" lIns="0" tIns="133350" rIns="0" bIns="0" rtlCol="0">
            <a:spAutoFit/>
          </a:bodyPr>
          <a:lstStyle/>
          <a:p>
            <a:pPr marL="414020">
              <a:lnSpc>
                <a:spcPct val="100000"/>
              </a:lnSpc>
              <a:spcBef>
                <a:spcPts val="1050"/>
              </a:spcBef>
            </a:pPr>
            <a:r>
              <a:rPr sz="2200" spc="-105" dirty="0">
                <a:solidFill>
                  <a:srgbClr val="3E3E3E"/>
                </a:solidFill>
                <a:latin typeface="Microsoft Sans Serif"/>
                <a:cs typeface="Microsoft Sans Serif"/>
              </a:rPr>
              <a:t>KRIs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57596" y="6374638"/>
            <a:ext cx="1717039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54305" marR="5080" indent="-142240">
              <a:lnSpc>
                <a:spcPct val="100499"/>
              </a:lnSpc>
              <a:spcBef>
                <a:spcPts val="80"/>
              </a:spcBef>
            </a:pP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Perf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o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rmance  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Asses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s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ment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009378" y="6402451"/>
            <a:ext cx="1575435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0"/>
              </a:spcBef>
            </a:pP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Risk 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Asses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s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ment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29501" y="6108445"/>
            <a:ext cx="3077210" cy="1510665"/>
          </a:xfrm>
          <a:custGeom>
            <a:avLst/>
            <a:gdLst/>
            <a:ahLst/>
            <a:cxnLst/>
            <a:rect l="l" t="t" r="r" b="b"/>
            <a:pathLst>
              <a:path w="3077209" h="1510665">
                <a:moveTo>
                  <a:pt x="1398524" y="1509395"/>
                </a:moveTo>
                <a:lnTo>
                  <a:pt x="1386166" y="1467104"/>
                </a:lnTo>
                <a:lnTo>
                  <a:pt x="1374648" y="1427607"/>
                </a:lnTo>
                <a:lnTo>
                  <a:pt x="1351407" y="1449158"/>
                </a:lnTo>
                <a:lnTo>
                  <a:pt x="9398" y="0"/>
                </a:lnTo>
                <a:lnTo>
                  <a:pt x="0" y="8636"/>
                </a:lnTo>
                <a:lnTo>
                  <a:pt x="1342047" y="1457833"/>
                </a:lnTo>
                <a:lnTo>
                  <a:pt x="1318768" y="1479423"/>
                </a:lnTo>
                <a:lnTo>
                  <a:pt x="1398524" y="1509395"/>
                </a:lnTo>
                <a:close/>
              </a:path>
              <a:path w="3077209" h="1510665">
                <a:moveTo>
                  <a:pt x="3077210" y="43307"/>
                </a:moveTo>
                <a:lnTo>
                  <a:pt x="3067304" y="35433"/>
                </a:lnTo>
                <a:lnTo>
                  <a:pt x="1938616" y="1447114"/>
                </a:lnTo>
                <a:lnTo>
                  <a:pt x="1913763" y="1427226"/>
                </a:lnTo>
                <a:lnTo>
                  <a:pt x="1895983" y="1510538"/>
                </a:lnTo>
                <a:lnTo>
                  <a:pt x="1973326" y="1474851"/>
                </a:lnTo>
                <a:lnTo>
                  <a:pt x="1960930" y="1464945"/>
                </a:lnTo>
                <a:lnTo>
                  <a:pt x="1948497" y="1455013"/>
                </a:lnTo>
                <a:lnTo>
                  <a:pt x="3077210" y="43307"/>
                </a:lnTo>
                <a:close/>
              </a:path>
            </a:pathLst>
          </a:custGeom>
          <a:solidFill>
            <a:srgbClr val="5496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224521" y="7652766"/>
            <a:ext cx="2767965" cy="640080"/>
          </a:xfrm>
          <a:prstGeom prst="rect">
            <a:avLst/>
          </a:prstGeom>
          <a:ln w="25907">
            <a:solidFill>
              <a:srgbClr val="42709B"/>
            </a:solidFill>
          </a:ln>
        </p:spPr>
        <p:txBody>
          <a:bodyPr vert="horz" wrap="square" lIns="0" tIns="141605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1115"/>
              </a:spcBef>
            </a:pP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Analytics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10653" y="8416543"/>
            <a:ext cx="21551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Making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162555" y="1216152"/>
            <a:ext cx="12503150" cy="1934210"/>
          </a:xfrm>
          <a:custGeom>
            <a:avLst/>
            <a:gdLst/>
            <a:ahLst/>
            <a:cxnLst/>
            <a:rect l="l" t="t" r="r" b="b"/>
            <a:pathLst>
              <a:path w="12503150" h="1934210">
                <a:moveTo>
                  <a:pt x="0" y="322325"/>
                </a:moveTo>
                <a:lnTo>
                  <a:pt x="3493" y="274686"/>
                </a:lnTo>
                <a:lnTo>
                  <a:pt x="13643" y="229220"/>
                </a:lnTo>
                <a:lnTo>
                  <a:pt x="29951" y="186424"/>
                </a:lnTo>
                <a:lnTo>
                  <a:pt x="51919" y="146799"/>
                </a:lnTo>
                <a:lnTo>
                  <a:pt x="79048" y="110840"/>
                </a:lnTo>
                <a:lnTo>
                  <a:pt x="110840" y="79048"/>
                </a:lnTo>
                <a:lnTo>
                  <a:pt x="146799" y="51919"/>
                </a:lnTo>
                <a:lnTo>
                  <a:pt x="186424" y="29951"/>
                </a:lnTo>
                <a:lnTo>
                  <a:pt x="229220" y="13643"/>
                </a:lnTo>
                <a:lnTo>
                  <a:pt x="274686" y="3493"/>
                </a:lnTo>
                <a:lnTo>
                  <a:pt x="322325" y="0"/>
                </a:lnTo>
                <a:lnTo>
                  <a:pt x="12180570" y="0"/>
                </a:lnTo>
                <a:lnTo>
                  <a:pt x="12228209" y="3493"/>
                </a:lnTo>
                <a:lnTo>
                  <a:pt x="12273675" y="13643"/>
                </a:lnTo>
                <a:lnTo>
                  <a:pt x="12316471" y="29951"/>
                </a:lnTo>
                <a:lnTo>
                  <a:pt x="12356096" y="51919"/>
                </a:lnTo>
                <a:lnTo>
                  <a:pt x="12392055" y="79048"/>
                </a:lnTo>
                <a:lnTo>
                  <a:pt x="12423847" y="110840"/>
                </a:lnTo>
                <a:lnTo>
                  <a:pt x="12450976" y="146799"/>
                </a:lnTo>
                <a:lnTo>
                  <a:pt x="12472944" y="186424"/>
                </a:lnTo>
                <a:lnTo>
                  <a:pt x="12489252" y="229220"/>
                </a:lnTo>
                <a:lnTo>
                  <a:pt x="12499402" y="274686"/>
                </a:lnTo>
                <a:lnTo>
                  <a:pt x="12502896" y="322325"/>
                </a:lnTo>
                <a:lnTo>
                  <a:pt x="12502896" y="1611630"/>
                </a:lnTo>
                <a:lnTo>
                  <a:pt x="12499402" y="1659269"/>
                </a:lnTo>
                <a:lnTo>
                  <a:pt x="12489252" y="1704735"/>
                </a:lnTo>
                <a:lnTo>
                  <a:pt x="12472944" y="1747531"/>
                </a:lnTo>
                <a:lnTo>
                  <a:pt x="12450976" y="1787156"/>
                </a:lnTo>
                <a:lnTo>
                  <a:pt x="12423847" y="1823115"/>
                </a:lnTo>
                <a:lnTo>
                  <a:pt x="12392055" y="1854907"/>
                </a:lnTo>
                <a:lnTo>
                  <a:pt x="12356096" y="1882036"/>
                </a:lnTo>
                <a:lnTo>
                  <a:pt x="12316471" y="1904004"/>
                </a:lnTo>
                <a:lnTo>
                  <a:pt x="12273675" y="1920312"/>
                </a:lnTo>
                <a:lnTo>
                  <a:pt x="12228209" y="1930462"/>
                </a:lnTo>
                <a:lnTo>
                  <a:pt x="12180570" y="1933956"/>
                </a:lnTo>
                <a:lnTo>
                  <a:pt x="322325" y="1933956"/>
                </a:lnTo>
                <a:lnTo>
                  <a:pt x="274686" y="1930462"/>
                </a:lnTo>
                <a:lnTo>
                  <a:pt x="229220" y="1920312"/>
                </a:lnTo>
                <a:lnTo>
                  <a:pt x="186424" y="1904004"/>
                </a:lnTo>
                <a:lnTo>
                  <a:pt x="146799" y="1882036"/>
                </a:lnTo>
                <a:lnTo>
                  <a:pt x="110840" y="1854907"/>
                </a:lnTo>
                <a:lnTo>
                  <a:pt x="79048" y="1823115"/>
                </a:lnTo>
                <a:lnTo>
                  <a:pt x="51919" y="1787156"/>
                </a:lnTo>
                <a:lnTo>
                  <a:pt x="29951" y="1747531"/>
                </a:lnTo>
                <a:lnTo>
                  <a:pt x="13643" y="1704735"/>
                </a:lnTo>
                <a:lnTo>
                  <a:pt x="3493" y="1659269"/>
                </a:lnTo>
                <a:lnTo>
                  <a:pt x="0" y="1611630"/>
                </a:lnTo>
                <a:lnTo>
                  <a:pt x="0" y="322325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480310" y="1351534"/>
            <a:ext cx="11772900" cy="1778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Key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Performance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Indicator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quantifiable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metric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reflects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how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well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organization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achieving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its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stated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goals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objectives.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200" spc="-35" dirty="0">
                <a:solidFill>
                  <a:srgbClr val="404040"/>
                </a:solidFill>
                <a:latin typeface="Microsoft Sans Serif"/>
                <a:cs typeface="Microsoft Sans Serif"/>
              </a:rPr>
              <a:t>Key</a:t>
            </a:r>
            <a:r>
              <a:rPr sz="2200" spc="-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Microsoft Sans Serif"/>
                <a:cs typeface="Microsoft Sans Serif"/>
              </a:rPr>
              <a:t>Risk</a:t>
            </a:r>
            <a:r>
              <a:rPr sz="2200" spc="1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404040"/>
                </a:solidFill>
                <a:latin typeface="Microsoft Sans Serif"/>
                <a:cs typeface="Microsoft Sans Serif"/>
              </a:rPr>
              <a:t>Indicators</a:t>
            </a:r>
            <a:r>
              <a:rPr sz="2200" spc="1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404040"/>
                </a:solidFill>
                <a:latin typeface="Microsoft Sans Serif"/>
                <a:cs typeface="Microsoft Sans Serif"/>
              </a:rPr>
              <a:t>are</a:t>
            </a:r>
            <a:r>
              <a:rPr sz="2200" spc="-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404040"/>
                </a:solidFill>
                <a:latin typeface="Microsoft Sans Serif"/>
                <a:cs typeface="Microsoft Sans Serif"/>
              </a:rPr>
              <a:t>metrics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404040"/>
                </a:solidFill>
                <a:latin typeface="Microsoft Sans Serif"/>
                <a:cs typeface="Microsoft Sans Serif"/>
              </a:rPr>
              <a:t>used</a:t>
            </a:r>
            <a:r>
              <a:rPr sz="2200" spc="1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404040"/>
                </a:solidFill>
                <a:latin typeface="Microsoft Sans Serif"/>
                <a:cs typeface="Microsoft Sans Serif"/>
              </a:rPr>
              <a:t>by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404040"/>
                </a:solidFill>
                <a:latin typeface="Microsoft Sans Serif"/>
                <a:cs typeface="Microsoft Sans Serif"/>
              </a:rPr>
              <a:t>organizations</a:t>
            </a:r>
            <a:r>
              <a:rPr sz="2200" spc="-1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404040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404040"/>
                </a:solidFill>
                <a:latin typeface="Microsoft Sans Serif"/>
                <a:cs typeface="Microsoft Sans Serif"/>
              </a:rPr>
              <a:t>provide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404040"/>
                </a:solidFill>
                <a:latin typeface="Microsoft Sans Serif"/>
                <a:cs typeface="Microsoft Sans Serif"/>
              </a:rPr>
              <a:t>an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404040"/>
                </a:solidFill>
                <a:latin typeface="Microsoft Sans Serif"/>
                <a:cs typeface="Microsoft Sans Serif"/>
              </a:rPr>
              <a:t>early</a:t>
            </a:r>
            <a:r>
              <a:rPr sz="2200" spc="-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404040"/>
                </a:solidFill>
                <a:latin typeface="Microsoft Sans Serif"/>
                <a:cs typeface="Microsoft Sans Serif"/>
              </a:rPr>
              <a:t>signal </a:t>
            </a:r>
            <a:r>
              <a:rPr sz="2200" spc="114" dirty="0">
                <a:solidFill>
                  <a:srgbClr val="404040"/>
                </a:solidFill>
                <a:latin typeface="Microsoft Sans Serif"/>
                <a:cs typeface="Microsoft Sans Serif"/>
              </a:rPr>
              <a:t>of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200" spc="35" dirty="0">
                <a:solidFill>
                  <a:srgbClr val="404040"/>
                </a:solidFill>
                <a:latin typeface="Microsoft Sans Serif"/>
                <a:cs typeface="Microsoft Sans Serif"/>
              </a:rPr>
              <a:t>increasing</a:t>
            </a:r>
            <a:r>
              <a:rPr sz="2200" spc="3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404040"/>
                </a:solidFill>
                <a:latin typeface="Microsoft Sans Serif"/>
                <a:cs typeface="Microsoft Sans Serif"/>
              </a:rPr>
              <a:t>risk</a:t>
            </a:r>
            <a:r>
              <a:rPr sz="2200" spc="-1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404040"/>
                </a:solidFill>
                <a:latin typeface="Microsoft Sans Serif"/>
                <a:cs typeface="Microsoft Sans Serif"/>
              </a:rPr>
              <a:t>exposure</a:t>
            </a:r>
            <a:r>
              <a:rPr sz="2200" spc="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404040"/>
                </a:solidFill>
                <a:latin typeface="Microsoft Sans Serif"/>
                <a:cs typeface="Microsoft Sans Serif"/>
              </a:rPr>
              <a:t>in</a:t>
            </a:r>
            <a:r>
              <a:rPr sz="2200" spc="-1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404040"/>
                </a:solidFill>
                <a:latin typeface="Microsoft Sans Serif"/>
                <a:cs typeface="Microsoft Sans Serif"/>
              </a:rPr>
              <a:t>various</a:t>
            </a:r>
            <a:r>
              <a:rPr sz="2200" spc="-1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404040"/>
                </a:solidFill>
                <a:latin typeface="Microsoft Sans Serif"/>
                <a:cs typeface="Microsoft Sans Serif"/>
              </a:rPr>
              <a:t>areas</a:t>
            </a:r>
            <a:r>
              <a:rPr sz="2200" spc="-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404040"/>
                </a:solidFill>
                <a:latin typeface="Microsoft Sans Serif"/>
                <a:cs typeface="Microsoft Sans Serif"/>
              </a:rPr>
              <a:t>of</a:t>
            </a:r>
            <a:r>
              <a:rPr sz="2200" spc="-1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404040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404040"/>
                </a:solidFill>
                <a:latin typeface="Microsoft Sans Serif"/>
                <a:cs typeface="Microsoft Sans Serif"/>
              </a:rPr>
              <a:t>enterprise.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8876" y="306451"/>
            <a:ext cx="47758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latin typeface="Arial"/>
                <a:cs typeface="Arial"/>
              </a:rPr>
              <a:t>Key</a:t>
            </a:r>
            <a:r>
              <a:rPr spc="-80" dirty="0">
                <a:latin typeface="Arial"/>
                <a:cs typeface="Arial"/>
              </a:rPr>
              <a:t> </a:t>
            </a:r>
            <a:r>
              <a:rPr spc="90" dirty="0">
                <a:latin typeface="Arial"/>
                <a:cs typeface="Arial"/>
              </a:rPr>
              <a:t>Performance</a:t>
            </a:r>
            <a:r>
              <a:rPr spc="-45" dirty="0">
                <a:latin typeface="Arial"/>
                <a:cs typeface="Arial"/>
              </a:rPr>
              <a:t> </a:t>
            </a:r>
            <a:r>
              <a:rPr spc="90" dirty="0">
                <a:latin typeface="Arial"/>
                <a:cs typeface="Arial"/>
              </a:rPr>
              <a:t>Indicator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5340" y="697991"/>
            <a:ext cx="7057644" cy="3657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5000" y="2714244"/>
            <a:ext cx="5234940" cy="420623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314938" y="4419346"/>
            <a:ext cx="3568065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0"/>
              </a:spcBef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Measures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performance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controls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67992" y="4492498"/>
            <a:ext cx="3941445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765175" marR="5080" indent="-753110">
              <a:lnSpc>
                <a:spcPct val="100499"/>
              </a:lnSpc>
              <a:spcBef>
                <a:spcPts val="80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Provides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high-level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overview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past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performance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22211" y="306451"/>
            <a:ext cx="3211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latin typeface="Arial"/>
                <a:cs typeface="Arial"/>
              </a:rPr>
              <a:t>Key</a:t>
            </a:r>
            <a:r>
              <a:rPr spc="-100" dirty="0">
                <a:latin typeface="Arial"/>
                <a:cs typeface="Arial"/>
              </a:rPr>
              <a:t> </a:t>
            </a:r>
            <a:r>
              <a:rPr spc="-30" dirty="0">
                <a:latin typeface="Arial"/>
                <a:cs typeface="Arial"/>
              </a:rPr>
              <a:t>Risk</a:t>
            </a:r>
            <a:r>
              <a:rPr spc="-85" dirty="0">
                <a:latin typeface="Arial"/>
                <a:cs typeface="Arial"/>
              </a:rPr>
              <a:t> </a:t>
            </a:r>
            <a:r>
              <a:rPr spc="95" dirty="0">
                <a:latin typeface="Arial"/>
                <a:cs typeface="Arial"/>
              </a:rPr>
              <a:t>Indicator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3955" y="697991"/>
            <a:ext cx="4820411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586984" y="2481072"/>
            <a:ext cx="5236845" cy="4204970"/>
            <a:chOff x="5586984" y="2481072"/>
            <a:chExt cx="5236845" cy="420497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86984" y="2481072"/>
              <a:ext cx="5236464" cy="420471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0356" y="3927347"/>
              <a:ext cx="1415796" cy="141579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1059414" y="4270375"/>
            <a:ext cx="3364865" cy="6375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5" dirty="0">
                <a:latin typeface="Microsoft Sans Serif"/>
                <a:cs typeface="Microsoft Sans Serif"/>
              </a:rPr>
              <a:t>Is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25" dirty="0">
                <a:latin typeface="Microsoft Sans Serif"/>
                <a:cs typeface="Microsoft Sans Serif"/>
              </a:rPr>
              <a:t>selected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120" dirty="0">
                <a:latin typeface="Microsoft Sans Serif"/>
                <a:cs typeface="Microsoft Sans Serif"/>
              </a:rPr>
              <a:t>for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50" dirty="0">
                <a:latin typeface="Microsoft Sans Serif"/>
                <a:cs typeface="Microsoft Sans Serif"/>
              </a:rPr>
              <a:t>its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75" dirty="0">
                <a:latin typeface="Microsoft Sans Serif"/>
                <a:cs typeface="Microsoft Sans Serif"/>
              </a:rPr>
              <a:t>impact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105" dirty="0">
                <a:latin typeface="Microsoft Sans Serif"/>
                <a:cs typeface="Microsoft Sans Serif"/>
              </a:rPr>
              <a:t>on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2000" spc="20" dirty="0">
                <a:latin typeface="Trebuchet MS"/>
                <a:cs typeface="Trebuchet MS"/>
              </a:rPr>
              <a:t>the</a:t>
            </a:r>
            <a:r>
              <a:rPr sz="2000" spc="-95" dirty="0">
                <a:latin typeface="Trebuchet MS"/>
                <a:cs typeface="Trebuchet MS"/>
              </a:rPr>
              <a:t> </a:t>
            </a:r>
            <a:r>
              <a:rPr sz="2000" spc="65" dirty="0">
                <a:latin typeface="Trebuchet MS"/>
                <a:cs typeface="Trebuchet MS"/>
              </a:rPr>
              <a:t>senior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leaders’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55" dirty="0">
                <a:latin typeface="Trebuchet MS"/>
                <a:cs typeface="Trebuchet MS"/>
              </a:rPr>
              <a:t>decisions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41091" y="4258132"/>
            <a:ext cx="2141220" cy="6381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5" dirty="0">
                <a:latin typeface="Microsoft Sans Serif"/>
                <a:cs typeface="Microsoft Sans Serif"/>
              </a:rPr>
              <a:t>Serves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as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55" dirty="0">
                <a:latin typeface="Microsoft Sans Serif"/>
                <a:cs typeface="Microsoft Sans Serif"/>
              </a:rPr>
              <a:t>an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early</a:t>
            </a:r>
            <a:endParaRPr sz="2000">
              <a:latin typeface="Microsoft Sans Serif"/>
              <a:cs typeface="Microsoft Sans Serif"/>
            </a:endParaRPr>
          </a:p>
          <a:p>
            <a:pPr marL="55244">
              <a:lnSpc>
                <a:spcPct val="100000"/>
              </a:lnSpc>
              <a:spcBef>
                <a:spcPts val="15"/>
              </a:spcBef>
            </a:pPr>
            <a:r>
              <a:rPr sz="2000" spc="70" dirty="0">
                <a:latin typeface="Microsoft Sans Serif"/>
                <a:cs typeface="Microsoft Sans Serif"/>
              </a:rPr>
              <a:t>warning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70" dirty="0">
                <a:latin typeface="Microsoft Sans Serif"/>
                <a:cs typeface="Microsoft Sans Serif"/>
              </a:rPr>
              <a:t>indicator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73444" y="306451"/>
            <a:ext cx="3308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>
                <a:latin typeface="Arial"/>
                <a:cs typeface="Arial"/>
              </a:rPr>
              <a:t>Risk</a:t>
            </a:r>
            <a:r>
              <a:rPr spc="-95" dirty="0">
                <a:latin typeface="Arial"/>
                <a:cs typeface="Arial"/>
              </a:rPr>
              <a:t> </a:t>
            </a:r>
            <a:r>
              <a:rPr spc="25" dirty="0">
                <a:latin typeface="Arial"/>
                <a:cs typeface="Arial"/>
              </a:rPr>
              <a:t>IT</a:t>
            </a:r>
            <a:r>
              <a:rPr spc="-85" dirty="0">
                <a:latin typeface="Arial"/>
                <a:cs typeface="Arial"/>
              </a:rPr>
              <a:t> </a:t>
            </a:r>
            <a:r>
              <a:rPr spc="120" dirty="0">
                <a:latin typeface="Arial"/>
                <a:cs typeface="Arial"/>
              </a:rPr>
              <a:t>Framework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3164" y="697991"/>
            <a:ext cx="5301995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314955" y="1531619"/>
            <a:ext cx="12026265" cy="847725"/>
          </a:xfrm>
          <a:custGeom>
            <a:avLst/>
            <a:gdLst/>
            <a:ahLst/>
            <a:cxnLst/>
            <a:rect l="l" t="t" r="r" b="b"/>
            <a:pathLst>
              <a:path w="12026265" h="847725">
                <a:moveTo>
                  <a:pt x="0" y="141224"/>
                </a:moveTo>
                <a:lnTo>
                  <a:pt x="7201" y="96593"/>
                </a:lnTo>
                <a:lnTo>
                  <a:pt x="27253" y="57826"/>
                </a:lnTo>
                <a:lnTo>
                  <a:pt x="57826" y="27253"/>
                </a:lnTo>
                <a:lnTo>
                  <a:pt x="96593" y="7201"/>
                </a:lnTo>
                <a:lnTo>
                  <a:pt x="141224" y="0"/>
                </a:lnTo>
                <a:lnTo>
                  <a:pt x="11884660" y="0"/>
                </a:lnTo>
                <a:lnTo>
                  <a:pt x="11929290" y="7201"/>
                </a:lnTo>
                <a:lnTo>
                  <a:pt x="11968057" y="27253"/>
                </a:lnTo>
                <a:lnTo>
                  <a:pt x="11998630" y="57826"/>
                </a:lnTo>
                <a:lnTo>
                  <a:pt x="12018682" y="96593"/>
                </a:lnTo>
                <a:lnTo>
                  <a:pt x="12025884" y="141224"/>
                </a:lnTo>
                <a:lnTo>
                  <a:pt x="12025884" y="706120"/>
                </a:lnTo>
                <a:lnTo>
                  <a:pt x="12018682" y="750750"/>
                </a:lnTo>
                <a:lnTo>
                  <a:pt x="11998630" y="789517"/>
                </a:lnTo>
                <a:lnTo>
                  <a:pt x="11968057" y="820090"/>
                </a:lnTo>
                <a:lnTo>
                  <a:pt x="11929290" y="840142"/>
                </a:lnTo>
                <a:lnTo>
                  <a:pt x="11884660" y="847344"/>
                </a:lnTo>
                <a:lnTo>
                  <a:pt x="141224" y="847344"/>
                </a:lnTo>
                <a:lnTo>
                  <a:pt x="96593" y="840142"/>
                </a:lnTo>
                <a:lnTo>
                  <a:pt x="57826" y="820090"/>
                </a:lnTo>
                <a:lnTo>
                  <a:pt x="27253" y="789517"/>
                </a:lnTo>
                <a:lnTo>
                  <a:pt x="7201" y="750750"/>
                </a:lnTo>
                <a:lnTo>
                  <a:pt x="0" y="706120"/>
                </a:lnTo>
                <a:lnTo>
                  <a:pt x="0" y="141224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66846" y="1629282"/>
            <a:ext cx="935418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99945" marR="5080" indent="-208788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framework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based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set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guiding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principles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featuring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business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processes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management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guidelines.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487434" y="4458918"/>
            <a:ext cx="3476625" cy="2795905"/>
            <a:chOff x="6487434" y="4458918"/>
            <a:chExt cx="3476625" cy="2795905"/>
          </a:xfrm>
        </p:grpSpPr>
        <p:sp>
          <p:nvSpPr>
            <p:cNvPr id="7" name="object 7"/>
            <p:cNvSpPr/>
            <p:nvPr/>
          </p:nvSpPr>
          <p:spPr>
            <a:xfrm>
              <a:off x="6781800" y="4458918"/>
              <a:ext cx="2929255" cy="1277620"/>
            </a:xfrm>
            <a:custGeom>
              <a:avLst/>
              <a:gdLst/>
              <a:ahLst/>
              <a:cxnLst/>
              <a:rect l="l" t="t" r="r" b="b"/>
              <a:pathLst>
                <a:path w="2929254" h="1277620">
                  <a:moveTo>
                    <a:pt x="1465266" y="0"/>
                  </a:moveTo>
                  <a:lnTo>
                    <a:pt x="1418228" y="156"/>
                  </a:lnTo>
                  <a:lnTo>
                    <a:pt x="1371242" y="1592"/>
                  </a:lnTo>
                  <a:lnTo>
                    <a:pt x="1324336" y="4303"/>
                  </a:lnTo>
                  <a:lnTo>
                    <a:pt x="1277538" y="8284"/>
                  </a:lnTo>
                  <a:lnTo>
                    <a:pt x="1230874" y="13531"/>
                  </a:lnTo>
                  <a:lnTo>
                    <a:pt x="1184372" y="20038"/>
                  </a:lnTo>
                  <a:lnTo>
                    <a:pt x="1138060" y="27800"/>
                  </a:lnTo>
                  <a:lnTo>
                    <a:pt x="1091966" y="36812"/>
                  </a:lnTo>
                  <a:lnTo>
                    <a:pt x="1046116" y="47070"/>
                  </a:lnTo>
                  <a:lnTo>
                    <a:pt x="1000538" y="58569"/>
                  </a:lnTo>
                  <a:lnTo>
                    <a:pt x="955261" y="71303"/>
                  </a:lnTo>
                  <a:lnTo>
                    <a:pt x="910311" y="85268"/>
                  </a:lnTo>
                  <a:lnTo>
                    <a:pt x="865716" y="100458"/>
                  </a:lnTo>
                  <a:lnTo>
                    <a:pt x="821503" y="116869"/>
                  </a:lnTo>
                  <a:lnTo>
                    <a:pt x="777700" y="134496"/>
                  </a:lnTo>
                  <a:lnTo>
                    <a:pt x="734334" y="153334"/>
                  </a:lnTo>
                  <a:lnTo>
                    <a:pt x="691434" y="173378"/>
                  </a:lnTo>
                  <a:lnTo>
                    <a:pt x="649026" y="194623"/>
                  </a:lnTo>
                  <a:lnTo>
                    <a:pt x="607138" y="217063"/>
                  </a:lnTo>
                  <a:lnTo>
                    <a:pt x="565797" y="240695"/>
                  </a:lnTo>
                  <a:lnTo>
                    <a:pt x="525032" y="265513"/>
                  </a:lnTo>
                  <a:lnTo>
                    <a:pt x="484869" y="291513"/>
                  </a:lnTo>
                  <a:lnTo>
                    <a:pt x="445336" y="318688"/>
                  </a:lnTo>
                  <a:lnTo>
                    <a:pt x="406460" y="347035"/>
                  </a:lnTo>
                  <a:lnTo>
                    <a:pt x="368270" y="376548"/>
                  </a:lnTo>
                  <a:lnTo>
                    <a:pt x="330792" y="407223"/>
                  </a:lnTo>
                  <a:lnTo>
                    <a:pt x="294054" y="439054"/>
                  </a:lnTo>
                  <a:lnTo>
                    <a:pt x="258084" y="472037"/>
                  </a:lnTo>
                  <a:lnTo>
                    <a:pt x="222909" y="506167"/>
                  </a:lnTo>
                  <a:lnTo>
                    <a:pt x="188557" y="541438"/>
                  </a:lnTo>
                  <a:lnTo>
                    <a:pt x="155055" y="577846"/>
                  </a:lnTo>
                  <a:lnTo>
                    <a:pt x="122431" y="615385"/>
                  </a:lnTo>
                  <a:lnTo>
                    <a:pt x="90711" y="654052"/>
                  </a:lnTo>
                  <a:lnTo>
                    <a:pt x="59925" y="693840"/>
                  </a:lnTo>
                  <a:lnTo>
                    <a:pt x="30099" y="734746"/>
                  </a:lnTo>
                  <a:lnTo>
                    <a:pt x="15049" y="753812"/>
                  </a:lnTo>
                  <a:lnTo>
                    <a:pt x="7524" y="763982"/>
                  </a:lnTo>
                  <a:lnTo>
                    <a:pt x="0" y="774878"/>
                  </a:lnTo>
                  <a:lnTo>
                    <a:pt x="641984" y="1229665"/>
                  </a:lnTo>
                  <a:lnTo>
                    <a:pt x="655764" y="1208599"/>
                  </a:lnTo>
                  <a:lnTo>
                    <a:pt x="662416" y="1198929"/>
                  </a:lnTo>
                  <a:lnTo>
                    <a:pt x="697926" y="1151372"/>
                  </a:lnTo>
                  <a:lnTo>
                    <a:pt x="727833" y="1115039"/>
                  </a:lnTo>
                  <a:lnTo>
                    <a:pt x="759190" y="1080545"/>
                  </a:lnTo>
                  <a:lnTo>
                    <a:pt x="791920" y="1047903"/>
                  </a:lnTo>
                  <a:lnTo>
                    <a:pt x="825945" y="1017125"/>
                  </a:lnTo>
                  <a:lnTo>
                    <a:pt x="861190" y="988225"/>
                  </a:lnTo>
                  <a:lnTo>
                    <a:pt x="897578" y="961214"/>
                  </a:lnTo>
                  <a:lnTo>
                    <a:pt x="935031" y="936106"/>
                  </a:lnTo>
                  <a:lnTo>
                    <a:pt x="973474" y="912912"/>
                  </a:lnTo>
                  <a:lnTo>
                    <a:pt x="1012830" y="891646"/>
                  </a:lnTo>
                  <a:lnTo>
                    <a:pt x="1053022" y="872320"/>
                  </a:lnTo>
                  <a:lnTo>
                    <a:pt x="1093974" y="854946"/>
                  </a:lnTo>
                  <a:lnTo>
                    <a:pt x="1135609" y="839537"/>
                  </a:lnTo>
                  <a:lnTo>
                    <a:pt x="1177851" y="826106"/>
                  </a:lnTo>
                  <a:lnTo>
                    <a:pt x="1220622" y="814665"/>
                  </a:lnTo>
                  <a:lnTo>
                    <a:pt x="1263846" y="805226"/>
                  </a:lnTo>
                  <a:lnTo>
                    <a:pt x="1307447" y="797803"/>
                  </a:lnTo>
                  <a:lnTo>
                    <a:pt x="1351349" y="792408"/>
                  </a:lnTo>
                  <a:lnTo>
                    <a:pt x="1395473" y="789053"/>
                  </a:lnTo>
                  <a:lnTo>
                    <a:pt x="1439744" y="787750"/>
                  </a:lnTo>
                  <a:lnTo>
                    <a:pt x="1484086" y="788514"/>
                  </a:lnTo>
                  <a:lnTo>
                    <a:pt x="1528421" y="791355"/>
                  </a:lnTo>
                  <a:lnTo>
                    <a:pt x="1572673" y="796287"/>
                  </a:lnTo>
                  <a:lnTo>
                    <a:pt x="1616765" y="803322"/>
                  </a:lnTo>
                  <a:lnTo>
                    <a:pt x="1660622" y="812472"/>
                  </a:lnTo>
                  <a:lnTo>
                    <a:pt x="1704165" y="823751"/>
                  </a:lnTo>
                  <a:lnTo>
                    <a:pt x="1747319" y="837170"/>
                  </a:lnTo>
                  <a:lnTo>
                    <a:pt x="1790006" y="852743"/>
                  </a:lnTo>
                  <a:lnTo>
                    <a:pt x="1832151" y="870482"/>
                  </a:lnTo>
                  <a:lnTo>
                    <a:pt x="1873677" y="890399"/>
                  </a:lnTo>
                  <a:lnTo>
                    <a:pt x="1914507" y="912507"/>
                  </a:lnTo>
                  <a:lnTo>
                    <a:pt x="1954564" y="936818"/>
                  </a:lnTo>
                  <a:lnTo>
                    <a:pt x="1993773" y="963346"/>
                  </a:lnTo>
                  <a:lnTo>
                    <a:pt x="2037696" y="996432"/>
                  </a:lnTo>
                  <a:lnTo>
                    <a:pt x="2079224" y="1031511"/>
                  </a:lnTo>
                  <a:lnTo>
                    <a:pt x="2118293" y="1068468"/>
                  </a:lnTo>
                  <a:lnTo>
                    <a:pt x="2154840" y="1107189"/>
                  </a:lnTo>
                  <a:lnTo>
                    <a:pt x="2188804" y="1147559"/>
                  </a:lnTo>
                  <a:lnTo>
                    <a:pt x="2220122" y="1189463"/>
                  </a:lnTo>
                  <a:lnTo>
                    <a:pt x="2248731" y="1232788"/>
                  </a:lnTo>
                  <a:lnTo>
                    <a:pt x="2274570" y="1277417"/>
                  </a:lnTo>
                  <a:lnTo>
                    <a:pt x="2929128" y="837743"/>
                  </a:lnTo>
                  <a:lnTo>
                    <a:pt x="2902715" y="795557"/>
                  </a:lnTo>
                  <a:lnTo>
                    <a:pt x="2875080" y="754084"/>
                  </a:lnTo>
                  <a:lnTo>
                    <a:pt x="2846227" y="713348"/>
                  </a:lnTo>
                  <a:lnTo>
                    <a:pt x="2816162" y="673369"/>
                  </a:lnTo>
                  <a:lnTo>
                    <a:pt x="2784891" y="634171"/>
                  </a:lnTo>
                  <a:lnTo>
                    <a:pt x="2752419" y="595773"/>
                  </a:lnTo>
                  <a:lnTo>
                    <a:pt x="2718752" y="558200"/>
                  </a:lnTo>
                  <a:lnTo>
                    <a:pt x="2683895" y="521472"/>
                  </a:lnTo>
                  <a:lnTo>
                    <a:pt x="2647855" y="485612"/>
                  </a:lnTo>
                  <a:lnTo>
                    <a:pt x="2610635" y="450641"/>
                  </a:lnTo>
                  <a:lnTo>
                    <a:pt x="2572243" y="416581"/>
                  </a:lnTo>
                  <a:lnTo>
                    <a:pt x="2532683" y="383455"/>
                  </a:lnTo>
                  <a:lnTo>
                    <a:pt x="2491961" y="351284"/>
                  </a:lnTo>
                  <a:lnTo>
                    <a:pt x="2450083" y="320091"/>
                  </a:lnTo>
                  <a:lnTo>
                    <a:pt x="2406522" y="290233"/>
                  </a:lnTo>
                  <a:lnTo>
                    <a:pt x="2362348" y="261896"/>
                  </a:lnTo>
                  <a:lnTo>
                    <a:pt x="2317599" y="235069"/>
                  </a:lnTo>
                  <a:lnTo>
                    <a:pt x="2272311" y="209742"/>
                  </a:lnTo>
                  <a:lnTo>
                    <a:pt x="2226522" y="185902"/>
                  </a:lnTo>
                  <a:lnTo>
                    <a:pt x="2180269" y="163538"/>
                  </a:lnTo>
                  <a:lnTo>
                    <a:pt x="2133587" y="142639"/>
                  </a:lnTo>
                  <a:lnTo>
                    <a:pt x="2086514" y="123193"/>
                  </a:lnTo>
                  <a:lnTo>
                    <a:pt x="2039087" y="105190"/>
                  </a:lnTo>
                  <a:lnTo>
                    <a:pt x="1991343" y="88617"/>
                  </a:lnTo>
                  <a:lnTo>
                    <a:pt x="1943318" y="73464"/>
                  </a:lnTo>
                  <a:lnTo>
                    <a:pt x="1895050" y="59719"/>
                  </a:lnTo>
                  <a:lnTo>
                    <a:pt x="1846574" y="47371"/>
                  </a:lnTo>
                  <a:lnTo>
                    <a:pt x="1797929" y="36408"/>
                  </a:lnTo>
                  <a:lnTo>
                    <a:pt x="1749150" y="26819"/>
                  </a:lnTo>
                  <a:lnTo>
                    <a:pt x="1700276" y="18593"/>
                  </a:lnTo>
                  <a:lnTo>
                    <a:pt x="1653389" y="12275"/>
                  </a:lnTo>
                  <a:lnTo>
                    <a:pt x="1606418" y="7261"/>
                  </a:lnTo>
                  <a:lnTo>
                    <a:pt x="1559388" y="3547"/>
                  </a:lnTo>
                  <a:lnTo>
                    <a:pt x="1512328" y="1128"/>
                  </a:lnTo>
                  <a:lnTo>
                    <a:pt x="1465266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87434" y="5318759"/>
              <a:ext cx="992505" cy="1926589"/>
            </a:xfrm>
            <a:custGeom>
              <a:avLst/>
              <a:gdLst/>
              <a:ahLst/>
              <a:cxnLst/>
              <a:rect l="l" t="t" r="r" b="b"/>
              <a:pathLst>
                <a:path w="992504" h="1926590">
                  <a:moveTo>
                    <a:pt x="248137" y="0"/>
                  </a:moveTo>
                  <a:lnTo>
                    <a:pt x="223120" y="42654"/>
                  </a:lnTo>
                  <a:lnTo>
                    <a:pt x="199457" y="85786"/>
                  </a:lnTo>
                  <a:lnTo>
                    <a:pt x="177142" y="129368"/>
                  </a:lnTo>
                  <a:lnTo>
                    <a:pt x="156173" y="173373"/>
                  </a:lnTo>
                  <a:lnTo>
                    <a:pt x="136544" y="217773"/>
                  </a:lnTo>
                  <a:lnTo>
                    <a:pt x="118251" y="262542"/>
                  </a:lnTo>
                  <a:lnTo>
                    <a:pt x="101290" y="307650"/>
                  </a:lnTo>
                  <a:lnTo>
                    <a:pt x="85656" y="353072"/>
                  </a:lnTo>
                  <a:lnTo>
                    <a:pt x="71345" y="398778"/>
                  </a:lnTo>
                  <a:lnTo>
                    <a:pt x="58353" y="444743"/>
                  </a:lnTo>
                  <a:lnTo>
                    <a:pt x="46675" y="490938"/>
                  </a:lnTo>
                  <a:lnTo>
                    <a:pt x="36307" y="537336"/>
                  </a:lnTo>
                  <a:lnTo>
                    <a:pt x="27245" y="583909"/>
                  </a:lnTo>
                  <a:lnTo>
                    <a:pt x="19484" y="630630"/>
                  </a:lnTo>
                  <a:lnTo>
                    <a:pt x="13020" y="677472"/>
                  </a:lnTo>
                  <a:lnTo>
                    <a:pt x="7848" y="724406"/>
                  </a:lnTo>
                  <a:lnTo>
                    <a:pt x="3965" y="771406"/>
                  </a:lnTo>
                  <a:lnTo>
                    <a:pt x="1365" y="818444"/>
                  </a:lnTo>
                  <a:lnTo>
                    <a:pt x="45" y="865493"/>
                  </a:lnTo>
                  <a:lnTo>
                    <a:pt x="0" y="912524"/>
                  </a:lnTo>
                  <a:lnTo>
                    <a:pt x="1225" y="959511"/>
                  </a:lnTo>
                  <a:lnTo>
                    <a:pt x="3717" y="1006426"/>
                  </a:lnTo>
                  <a:lnTo>
                    <a:pt x="7471" y="1053242"/>
                  </a:lnTo>
                  <a:lnTo>
                    <a:pt x="12482" y="1099930"/>
                  </a:lnTo>
                  <a:lnTo>
                    <a:pt x="18747" y="1146465"/>
                  </a:lnTo>
                  <a:lnTo>
                    <a:pt x="26260" y="1192817"/>
                  </a:lnTo>
                  <a:lnTo>
                    <a:pt x="35018" y="1238960"/>
                  </a:lnTo>
                  <a:lnTo>
                    <a:pt x="45017" y="1284866"/>
                  </a:lnTo>
                  <a:lnTo>
                    <a:pt x="56251" y="1330507"/>
                  </a:lnTo>
                  <a:lnTo>
                    <a:pt x="68716" y="1375857"/>
                  </a:lnTo>
                  <a:lnTo>
                    <a:pt x="82409" y="1420887"/>
                  </a:lnTo>
                  <a:lnTo>
                    <a:pt x="97324" y="1465571"/>
                  </a:lnTo>
                  <a:lnTo>
                    <a:pt x="113458" y="1509880"/>
                  </a:lnTo>
                  <a:lnTo>
                    <a:pt x="130806" y="1553787"/>
                  </a:lnTo>
                  <a:lnTo>
                    <a:pt x="149364" y="1597265"/>
                  </a:lnTo>
                  <a:lnTo>
                    <a:pt x="169126" y="1640286"/>
                  </a:lnTo>
                  <a:lnTo>
                    <a:pt x="190090" y="1682823"/>
                  </a:lnTo>
                  <a:lnTo>
                    <a:pt x="212250" y="1724848"/>
                  </a:lnTo>
                  <a:lnTo>
                    <a:pt x="235603" y="1766334"/>
                  </a:lnTo>
                  <a:lnTo>
                    <a:pt x="260143" y="1807253"/>
                  </a:lnTo>
                  <a:lnTo>
                    <a:pt x="285867" y="1847578"/>
                  </a:lnTo>
                  <a:lnTo>
                    <a:pt x="312770" y="1887282"/>
                  </a:lnTo>
                  <a:lnTo>
                    <a:pt x="340847" y="1926335"/>
                  </a:lnTo>
                  <a:lnTo>
                    <a:pt x="992357" y="1491869"/>
                  </a:lnTo>
                  <a:lnTo>
                    <a:pt x="963043" y="1453214"/>
                  </a:lnTo>
                  <a:lnTo>
                    <a:pt x="935902" y="1413315"/>
                  </a:lnTo>
                  <a:lnTo>
                    <a:pt x="910950" y="1372268"/>
                  </a:lnTo>
                  <a:lnTo>
                    <a:pt x="888198" y="1330167"/>
                  </a:lnTo>
                  <a:lnTo>
                    <a:pt x="867662" y="1287109"/>
                  </a:lnTo>
                  <a:lnTo>
                    <a:pt x="849353" y="1243188"/>
                  </a:lnTo>
                  <a:lnTo>
                    <a:pt x="833287" y="1198500"/>
                  </a:lnTo>
                  <a:lnTo>
                    <a:pt x="819476" y="1153140"/>
                  </a:lnTo>
                  <a:lnTo>
                    <a:pt x="807934" y="1107205"/>
                  </a:lnTo>
                  <a:lnTo>
                    <a:pt x="798674" y="1060789"/>
                  </a:lnTo>
                  <a:lnTo>
                    <a:pt x="791710" y="1013988"/>
                  </a:lnTo>
                  <a:lnTo>
                    <a:pt x="787056" y="966897"/>
                  </a:lnTo>
                  <a:lnTo>
                    <a:pt x="784725" y="919612"/>
                  </a:lnTo>
                  <a:lnTo>
                    <a:pt x="784730" y="872228"/>
                  </a:lnTo>
                  <a:lnTo>
                    <a:pt x="787086" y="824840"/>
                  </a:lnTo>
                  <a:lnTo>
                    <a:pt x="791805" y="777545"/>
                  </a:lnTo>
                  <a:lnTo>
                    <a:pt x="798901" y="730437"/>
                  </a:lnTo>
                  <a:lnTo>
                    <a:pt x="808387" y="683612"/>
                  </a:lnTo>
                  <a:lnTo>
                    <a:pt x="820278" y="637166"/>
                  </a:lnTo>
                  <a:lnTo>
                    <a:pt x="834587" y="591193"/>
                  </a:lnTo>
                  <a:lnTo>
                    <a:pt x="851327" y="545790"/>
                  </a:lnTo>
                  <a:lnTo>
                    <a:pt x="870511" y="501051"/>
                  </a:lnTo>
                  <a:lnTo>
                    <a:pt x="892154" y="457073"/>
                  </a:lnTo>
                  <a:lnTo>
                    <a:pt x="248137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971788" y="5375147"/>
              <a:ext cx="991869" cy="1879600"/>
            </a:xfrm>
            <a:custGeom>
              <a:avLst/>
              <a:gdLst/>
              <a:ahLst/>
              <a:cxnLst/>
              <a:rect l="l" t="t" r="r" b="b"/>
              <a:pathLst>
                <a:path w="991870" h="1879600">
                  <a:moveTo>
                    <a:pt x="778001" y="0"/>
                  </a:moveTo>
                  <a:lnTo>
                    <a:pt x="120395" y="441578"/>
                  </a:lnTo>
                  <a:lnTo>
                    <a:pt x="139534" y="486455"/>
                  </a:lnTo>
                  <a:lnTo>
                    <a:pt x="156286" y="532201"/>
                  </a:lnTo>
                  <a:lnTo>
                    <a:pt x="170633" y="578711"/>
                  </a:lnTo>
                  <a:lnTo>
                    <a:pt x="182559" y="625877"/>
                  </a:lnTo>
                  <a:lnTo>
                    <a:pt x="192047" y="673592"/>
                  </a:lnTo>
                  <a:lnTo>
                    <a:pt x="199080" y="721748"/>
                  </a:lnTo>
                  <a:lnTo>
                    <a:pt x="203639" y="770240"/>
                  </a:lnTo>
                  <a:lnTo>
                    <a:pt x="205709" y="818960"/>
                  </a:lnTo>
                  <a:lnTo>
                    <a:pt x="205272" y="867800"/>
                  </a:lnTo>
                  <a:lnTo>
                    <a:pt x="202310" y="916654"/>
                  </a:lnTo>
                  <a:lnTo>
                    <a:pt x="196808" y="965414"/>
                  </a:lnTo>
                  <a:lnTo>
                    <a:pt x="188747" y="1013975"/>
                  </a:lnTo>
                  <a:lnTo>
                    <a:pt x="178110" y="1062227"/>
                  </a:lnTo>
                  <a:lnTo>
                    <a:pt x="164881" y="1110066"/>
                  </a:lnTo>
                  <a:lnTo>
                    <a:pt x="149042" y="1157382"/>
                  </a:lnTo>
                  <a:lnTo>
                    <a:pt x="130576" y="1204070"/>
                  </a:lnTo>
                  <a:lnTo>
                    <a:pt x="109466" y="1250023"/>
                  </a:lnTo>
                  <a:lnTo>
                    <a:pt x="85694" y="1295132"/>
                  </a:lnTo>
                  <a:lnTo>
                    <a:pt x="59244" y="1339292"/>
                  </a:lnTo>
                  <a:lnTo>
                    <a:pt x="16001" y="1403365"/>
                  </a:lnTo>
                  <a:lnTo>
                    <a:pt x="0" y="1422527"/>
                  </a:lnTo>
                  <a:lnTo>
                    <a:pt x="642492" y="1879091"/>
                  </a:lnTo>
                  <a:lnTo>
                    <a:pt x="650017" y="1868213"/>
                  </a:lnTo>
                  <a:lnTo>
                    <a:pt x="657542" y="1858073"/>
                  </a:lnTo>
                  <a:lnTo>
                    <a:pt x="672591" y="1838959"/>
                  </a:lnTo>
                  <a:lnTo>
                    <a:pt x="701619" y="1796715"/>
                  </a:lnTo>
                  <a:lnTo>
                    <a:pt x="729230" y="1753916"/>
                  </a:lnTo>
                  <a:lnTo>
                    <a:pt x="755430" y="1710590"/>
                  </a:lnTo>
                  <a:lnTo>
                    <a:pt x="780223" y="1666768"/>
                  </a:lnTo>
                  <a:lnTo>
                    <a:pt x="803616" y="1622477"/>
                  </a:lnTo>
                  <a:lnTo>
                    <a:pt x="825612" y="1577745"/>
                  </a:lnTo>
                  <a:lnTo>
                    <a:pt x="846216" y="1532603"/>
                  </a:lnTo>
                  <a:lnTo>
                    <a:pt x="865434" y="1487078"/>
                  </a:lnTo>
                  <a:lnTo>
                    <a:pt x="883271" y="1441199"/>
                  </a:lnTo>
                  <a:lnTo>
                    <a:pt x="899731" y="1394995"/>
                  </a:lnTo>
                  <a:lnTo>
                    <a:pt x="914819" y="1348495"/>
                  </a:lnTo>
                  <a:lnTo>
                    <a:pt x="928541" y="1301727"/>
                  </a:lnTo>
                  <a:lnTo>
                    <a:pt x="940901" y="1254719"/>
                  </a:lnTo>
                  <a:lnTo>
                    <a:pt x="951905" y="1207502"/>
                  </a:lnTo>
                  <a:lnTo>
                    <a:pt x="961556" y="1160102"/>
                  </a:lnTo>
                  <a:lnTo>
                    <a:pt x="969861" y="1112550"/>
                  </a:lnTo>
                  <a:lnTo>
                    <a:pt x="976824" y="1064873"/>
                  </a:lnTo>
                  <a:lnTo>
                    <a:pt x="982450" y="1017101"/>
                  </a:lnTo>
                  <a:lnTo>
                    <a:pt x="986744" y="969262"/>
                  </a:lnTo>
                  <a:lnTo>
                    <a:pt x="989711" y="921385"/>
                  </a:lnTo>
                  <a:lnTo>
                    <a:pt x="991355" y="873498"/>
                  </a:lnTo>
                  <a:lnTo>
                    <a:pt x="991683" y="825630"/>
                  </a:lnTo>
                  <a:lnTo>
                    <a:pt x="990699" y="777810"/>
                  </a:lnTo>
                  <a:lnTo>
                    <a:pt x="988407" y="730067"/>
                  </a:lnTo>
                  <a:lnTo>
                    <a:pt x="984813" y="682429"/>
                  </a:lnTo>
                  <a:lnTo>
                    <a:pt x="979922" y="634924"/>
                  </a:lnTo>
                  <a:lnTo>
                    <a:pt x="973738" y="587583"/>
                  </a:lnTo>
                  <a:lnTo>
                    <a:pt x="966267" y="540433"/>
                  </a:lnTo>
                  <a:lnTo>
                    <a:pt x="957514" y="493503"/>
                  </a:lnTo>
                  <a:lnTo>
                    <a:pt x="947483" y="446821"/>
                  </a:lnTo>
                  <a:lnTo>
                    <a:pt x="936180" y="400417"/>
                  </a:lnTo>
                  <a:lnTo>
                    <a:pt x="923609" y="354319"/>
                  </a:lnTo>
                  <a:lnTo>
                    <a:pt x="909775" y="308556"/>
                  </a:lnTo>
                  <a:lnTo>
                    <a:pt x="894684" y="263157"/>
                  </a:lnTo>
                  <a:lnTo>
                    <a:pt x="878339" y="218149"/>
                  </a:lnTo>
                  <a:lnTo>
                    <a:pt x="860748" y="173563"/>
                  </a:lnTo>
                  <a:lnTo>
                    <a:pt x="841913" y="129426"/>
                  </a:lnTo>
                  <a:lnTo>
                    <a:pt x="821840" y="85767"/>
                  </a:lnTo>
                  <a:lnTo>
                    <a:pt x="800535" y="42616"/>
                  </a:lnTo>
                  <a:lnTo>
                    <a:pt x="778001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0460228" y="5701436"/>
            <a:ext cx="3513454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200" spc="-8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mechanism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effectively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evaluate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strategies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64282" y="5764382"/>
            <a:ext cx="3272790" cy="79819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500"/>
              </a:spcBef>
            </a:pPr>
            <a:r>
              <a:rPr sz="2200" spc="-8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strategy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minimizing</a:t>
            </a:r>
            <a:endParaRPr sz="220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  <a:spcBef>
                <a:spcPts val="400"/>
              </a:spcBef>
            </a:pP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impact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risks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31382" y="3428517"/>
            <a:ext cx="4107815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0" marR="5080" indent="-108585">
              <a:lnSpc>
                <a:spcPct val="114999"/>
              </a:lnSpc>
              <a:spcBef>
                <a:spcPts val="100"/>
              </a:spcBef>
            </a:pPr>
            <a:r>
              <a:rPr sz="2200" spc="-8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structured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process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identify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potential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organization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threats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39383" y="304622"/>
            <a:ext cx="377952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05" dirty="0"/>
              <a:t>R</a:t>
            </a:r>
            <a:r>
              <a:rPr spc="-100" dirty="0"/>
              <a:t>e</a:t>
            </a:r>
            <a:r>
              <a:rPr spc="-15" dirty="0"/>
              <a:t>sp</a:t>
            </a:r>
            <a:r>
              <a:rPr spc="-30" dirty="0"/>
              <a:t>o</a:t>
            </a:r>
            <a:r>
              <a:rPr spc="5" dirty="0"/>
              <a:t>nsibi</a:t>
            </a:r>
            <a:r>
              <a:rPr spc="15" dirty="0"/>
              <a:t>l</a:t>
            </a:r>
            <a:r>
              <a:rPr spc="20" dirty="0"/>
              <a:t>i</a:t>
            </a:r>
            <a:r>
              <a:rPr spc="45" dirty="0"/>
              <a:t>t</a:t>
            </a:r>
            <a:r>
              <a:rPr spc="-15" dirty="0"/>
              <a:t>y</a:t>
            </a:r>
            <a:r>
              <a:rPr spc="-185" dirty="0"/>
              <a:t> </a:t>
            </a:r>
            <a:r>
              <a:rPr spc="-5" dirty="0"/>
              <a:t>o</a:t>
            </a:r>
            <a:r>
              <a:rPr spc="15" dirty="0"/>
              <a:t>f</a:t>
            </a:r>
            <a:r>
              <a:rPr spc="-95" dirty="0"/>
              <a:t> </a:t>
            </a:r>
            <a:r>
              <a:rPr spc="-50" dirty="0"/>
              <a:t>G</a:t>
            </a:r>
            <a:r>
              <a:rPr spc="-135" dirty="0"/>
              <a:t>RC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19471" y="752855"/>
            <a:ext cx="6416039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344549" y="1326895"/>
            <a:ext cx="137217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832350" marR="5080" indent="-4820285">
              <a:lnSpc>
                <a:spcPct val="100000"/>
              </a:lnSpc>
              <a:spcBef>
                <a:spcPts val="105"/>
              </a:spcBef>
            </a:pPr>
            <a:r>
              <a:rPr sz="2200" dirty="0">
                <a:solidFill>
                  <a:srgbClr val="434343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434343"/>
                </a:solidFill>
                <a:latin typeface="Microsoft Sans Serif"/>
                <a:cs typeface="Microsoft Sans Serif"/>
              </a:rPr>
              <a:t>ultimate</a:t>
            </a:r>
            <a:r>
              <a:rPr sz="2200" spc="2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434343"/>
                </a:solidFill>
                <a:latin typeface="Microsoft Sans Serif"/>
                <a:cs typeface="Microsoft Sans Serif"/>
              </a:rPr>
              <a:t>responsibility</a:t>
            </a:r>
            <a:r>
              <a:rPr sz="2200" spc="1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434343"/>
                </a:solidFill>
                <a:latin typeface="Microsoft Sans Serif"/>
                <a:cs typeface="Microsoft Sans Serif"/>
              </a:rPr>
              <a:t>of</a:t>
            </a:r>
            <a:r>
              <a:rPr sz="2200" spc="-3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434343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200" spc="-180" dirty="0">
                <a:solidFill>
                  <a:srgbClr val="434343"/>
                </a:solidFill>
                <a:latin typeface="Microsoft Sans Serif"/>
                <a:cs typeface="Microsoft Sans Serif"/>
              </a:rPr>
              <a:t>GRC</a:t>
            </a:r>
            <a:r>
              <a:rPr sz="2200" spc="-1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434343"/>
                </a:solidFill>
                <a:latin typeface="Microsoft Sans Serif"/>
                <a:cs typeface="Microsoft Sans Serif"/>
              </a:rPr>
              <a:t>program</a:t>
            </a:r>
            <a:r>
              <a:rPr sz="2200" spc="-7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434343"/>
                </a:solidFill>
                <a:latin typeface="Microsoft Sans Serif"/>
                <a:cs typeface="Microsoft Sans Serif"/>
              </a:rPr>
              <a:t>is</a:t>
            </a:r>
            <a:r>
              <a:rPr sz="2200" spc="1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434343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434343"/>
                </a:solidFill>
                <a:latin typeface="Microsoft Sans Serif"/>
                <a:cs typeface="Microsoft Sans Serif"/>
              </a:rPr>
              <a:t>protect</a:t>
            </a:r>
            <a:r>
              <a:rPr sz="2200" spc="-3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434343"/>
                </a:solidFill>
                <a:latin typeface="Microsoft Sans Serif"/>
                <a:cs typeface="Microsoft Sans Serif"/>
              </a:rPr>
              <a:t>their</a:t>
            </a:r>
            <a:r>
              <a:rPr sz="2200" spc="-1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434343"/>
                </a:solidFill>
                <a:latin typeface="Microsoft Sans Serif"/>
                <a:cs typeface="Microsoft Sans Serif"/>
              </a:rPr>
              <a:t>assets</a:t>
            </a:r>
            <a:r>
              <a:rPr sz="2200" spc="-3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434343"/>
                </a:solidFill>
                <a:latin typeface="Microsoft Sans Serif"/>
                <a:cs typeface="Microsoft Sans Serif"/>
              </a:rPr>
              <a:t>and</a:t>
            </a:r>
            <a:r>
              <a:rPr sz="2200" spc="-1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434343"/>
                </a:solidFill>
                <a:latin typeface="Microsoft Sans Serif"/>
                <a:cs typeface="Microsoft Sans Serif"/>
              </a:rPr>
              <a:t>operations</a:t>
            </a:r>
            <a:r>
              <a:rPr sz="2200" spc="-3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434343"/>
                </a:solidFill>
                <a:latin typeface="Microsoft Sans Serif"/>
                <a:cs typeface="Microsoft Sans Serif"/>
              </a:rPr>
              <a:t>IT,</a:t>
            </a:r>
            <a:r>
              <a:rPr sz="2200" spc="-4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434343"/>
                </a:solidFill>
                <a:latin typeface="Microsoft Sans Serif"/>
                <a:cs typeface="Microsoft Sans Serif"/>
              </a:rPr>
              <a:t>including</a:t>
            </a:r>
            <a:r>
              <a:rPr sz="2200" spc="2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434343"/>
                </a:solidFill>
                <a:latin typeface="Microsoft Sans Serif"/>
                <a:cs typeface="Microsoft Sans Serif"/>
              </a:rPr>
              <a:t>their </a:t>
            </a:r>
            <a:r>
              <a:rPr sz="2200" spc="-56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434343"/>
                </a:solidFill>
                <a:latin typeface="Microsoft Sans Serif"/>
                <a:cs typeface="Microsoft Sans Serif"/>
              </a:rPr>
              <a:t>infrastructure</a:t>
            </a:r>
            <a:r>
              <a:rPr sz="2200" spc="-1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434343"/>
                </a:solidFill>
                <a:latin typeface="Microsoft Sans Serif"/>
                <a:cs typeface="Microsoft Sans Serif"/>
              </a:rPr>
              <a:t>and</a:t>
            </a:r>
            <a:r>
              <a:rPr sz="2200" spc="-2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434343"/>
                </a:solidFill>
                <a:latin typeface="Microsoft Sans Serif"/>
                <a:cs typeface="Microsoft Sans Serif"/>
              </a:rPr>
              <a:t>information.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88279" y="2563367"/>
            <a:ext cx="5678424" cy="5674728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133855" y="1255775"/>
            <a:ext cx="14292580" cy="920750"/>
          </a:xfrm>
          <a:custGeom>
            <a:avLst/>
            <a:gdLst/>
            <a:ahLst/>
            <a:cxnLst/>
            <a:rect l="l" t="t" r="r" b="b"/>
            <a:pathLst>
              <a:path w="14292580" h="920750">
                <a:moveTo>
                  <a:pt x="0" y="153416"/>
                </a:moveTo>
                <a:lnTo>
                  <a:pt x="7821" y="104932"/>
                </a:lnTo>
                <a:lnTo>
                  <a:pt x="29602" y="62819"/>
                </a:lnTo>
                <a:lnTo>
                  <a:pt x="62813" y="29606"/>
                </a:lnTo>
                <a:lnTo>
                  <a:pt x="104927" y="7823"/>
                </a:lnTo>
                <a:lnTo>
                  <a:pt x="153415" y="0"/>
                </a:lnTo>
                <a:lnTo>
                  <a:pt x="14138656" y="0"/>
                </a:lnTo>
                <a:lnTo>
                  <a:pt x="14187139" y="7823"/>
                </a:lnTo>
                <a:lnTo>
                  <a:pt x="14229252" y="29606"/>
                </a:lnTo>
                <a:lnTo>
                  <a:pt x="14262465" y="62819"/>
                </a:lnTo>
                <a:lnTo>
                  <a:pt x="14284248" y="104932"/>
                </a:lnTo>
                <a:lnTo>
                  <a:pt x="14292072" y="153416"/>
                </a:lnTo>
                <a:lnTo>
                  <a:pt x="14292072" y="767079"/>
                </a:lnTo>
                <a:lnTo>
                  <a:pt x="14284248" y="815563"/>
                </a:lnTo>
                <a:lnTo>
                  <a:pt x="14262465" y="857676"/>
                </a:lnTo>
                <a:lnTo>
                  <a:pt x="14229252" y="890889"/>
                </a:lnTo>
                <a:lnTo>
                  <a:pt x="14187139" y="912672"/>
                </a:lnTo>
                <a:lnTo>
                  <a:pt x="14138656" y="920496"/>
                </a:lnTo>
                <a:lnTo>
                  <a:pt x="153415" y="920496"/>
                </a:lnTo>
                <a:lnTo>
                  <a:pt x="104927" y="912672"/>
                </a:lnTo>
                <a:lnTo>
                  <a:pt x="62813" y="890889"/>
                </a:lnTo>
                <a:lnTo>
                  <a:pt x="29602" y="857676"/>
                </a:lnTo>
                <a:lnTo>
                  <a:pt x="7821" y="815563"/>
                </a:lnTo>
                <a:lnTo>
                  <a:pt x="0" y="767079"/>
                </a:lnTo>
                <a:lnTo>
                  <a:pt x="0" y="153416"/>
                </a:lnTo>
                <a:close/>
              </a:path>
            </a:pathLst>
          </a:custGeom>
          <a:ln w="12699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73444" y="306451"/>
            <a:ext cx="3308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>
                <a:latin typeface="Arial"/>
                <a:cs typeface="Arial"/>
              </a:rPr>
              <a:t>Risk</a:t>
            </a:r>
            <a:r>
              <a:rPr spc="-95" dirty="0">
                <a:latin typeface="Arial"/>
                <a:cs typeface="Arial"/>
              </a:rPr>
              <a:t> </a:t>
            </a:r>
            <a:r>
              <a:rPr spc="25" dirty="0">
                <a:latin typeface="Arial"/>
                <a:cs typeface="Arial"/>
              </a:rPr>
              <a:t>IT</a:t>
            </a:r>
            <a:r>
              <a:rPr spc="-85" dirty="0">
                <a:latin typeface="Arial"/>
                <a:cs typeface="Arial"/>
              </a:rPr>
              <a:t> </a:t>
            </a:r>
            <a:r>
              <a:rPr spc="120" dirty="0">
                <a:latin typeface="Arial"/>
                <a:cs typeface="Arial"/>
              </a:rPr>
              <a:t>Framework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3164" y="697991"/>
            <a:ext cx="5301995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542282" y="1451610"/>
            <a:ext cx="7660005" cy="6734809"/>
          </a:xfrm>
          <a:custGeom>
            <a:avLst/>
            <a:gdLst/>
            <a:ahLst/>
            <a:cxnLst/>
            <a:rect l="l" t="t" r="r" b="b"/>
            <a:pathLst>
              <a:path w="7660005" h="6734809">
                <a:moveTo>
                  <a:pt x="0" y="1883664"/>
                </a:moveTo>
                <a:lnTo>
                  <a:pt x="610" y="1837900"/>
                </a:lnTo>
                <a:lnTo>
                  <a:pt x="2432" y="1792403"/>
                </a:lnTo>
                <a:lnTo>
                  <a:pt x="5452" y="1747187"/>
                </a:lnTo>
                <a:lnTo>
                  <a:pt x="9655" y="1702264"/>
                </a:lnTo>
                <a:lnTo>
                  <a:pt x="15029" y="1657645"/>
                </a:lnTo>
                <a:lnTo>
                  <a:pt x="21559" y="1613343"/>
                </a:lnTo>
                <a:lnTo>
                  <a:pt x="29232" y="1569371"/>
                </a:lnTo>
                <a:lnTo>
                  <a:pt x="38033" y="1525740"/>
                </a:lnTo>
                <a:lnTo>
                  <a:pt x="47950" y="1482464"/>
                </a:lnTo>
                <a:lnTo>
                  <a:pt x="58967" y="1439554"/>
                </a:lnTo>
                <a:lnTo>
                  <a:pt x="71072" y="1397023"/>
                </a:lnTo>
                <a:lnTo>
                  <a:pt x="84250" y="1354883"/>
                </a:lnTo>
                <a:lnTo>
                  <a:pt x="98487" y="1313147"/>
                </a:lnTo>
                <a:lnTo>
                  <a:pt x="113771" y="1271826"/>
                </a:lnTo>
                <a:lnTo>
                  <a:pt x="130086" y="1230934"/>
                </a:lnTo>
                <a:lnTo>
                  <a:pt x="147420" y="1190482"/>
                </a:lnTo>
                <a:lnTo>
                  <a:pt x="165758" y="1150483"/>
                </a:lnTo>
                <a:lnTo>
                  <a:pt x="185087" y="1110949"/>
                </a:lnTo>
                <a:lnTo>
                  <a:pt x="205392" y="1071892"/>
                </a:lnTo>
                <a:lnTo>
                  <a:pt x="226661" y="1033325"/>
                </a:lnTo>
                <a:lnTo>
                  <a:pt x="248878" y="995261"/>
                </a:lnTo>
                <a:lnTo>
                  <a:pt x="272031" y="957711"/>
                </a:lnTo>
                <a:lnTo>
                  <a:pt x="296105" y="920688"/>
                </a:lnTo>
                <a:lnTo>
                  <a:pt x="321087" y="884204"/>
                </a:lnTo>
                <a:lnTo>
                  <a:pt x="346963" y="848272"/>
                </a:lnTo>
                <a:lnTo>
                  <a:pt x="373719" y="812903"/>
                </a:lnTo>
                <a:lnTo>
                  <a:pt x="401341" y="778111"/>
                </a:lnTo>
                <a:lnTo>
                  <a:pt x="429816" y="743907"/>
                </a:lnTo>
                <a:lnTo>
                  <a:pt x="459129" y="710304"/>
                </a:lnTo>
                <a:lnTo>
                  <a:pt x="489267" y="677315"/>
                </a:lnTo>
                <a:lnTo>
                  <a:pt x="520216" y="644951"/>
                </a:lnTo>
                <a:lnTo>
                  <a:pt x="551962" y="613224"/>
                </a:lnTo>
                <a:lnTo>
                  <a:pt x="584492" y="582149"/>
                </a:lnTo>
                <a:lnTo>
                  <a:pt x="617791" y="551735"/>
                </a:lnTo>
                <a:lnTo>
                  <a:pt x="651846" y="521997"/>
                </a:lnTo>
                <a:lnTo>
                  <a:pt x="686643" y="492945"/>
                </a:lnTo>
                <a:lnTo>
                  <a:pt x="722167" y="464594"/>
                </a:lnTo>
                <a:lnTo>
                  <a:pt x="758407" y="436954"/>
                </a:lnTo>
                <a:lnTo>
                  <a:pt x="795346" y="410039"/>
                </a:lnTo>
                <a:lnTo>
                  <a:pt x="832973" y="383860"/>
                </a:lnTo>
                <a:lnTo>
                  <a:pt x="871272" y="358430"/>
                </a:lnTo>
                <a:lnTo>
                  <a:pt x="910230" y="333761"/>
                </a:lnTo>
                <a:lnTo>
                  <a:pt x="949834" y="309866"/>
                </a:lnTo>
                <a:lnTo>
                  <a:pt x="990068" y="286757"/>
                </a:lnTo>
                <a:lnTo>
                  <a:pt x="1030921" y="264446"/>
                </a:lnTo>
                <a:lnTo>
                  <a:pt x="1072377" y="242946"/>
                </a:lnTo>
                <a:lnTo>
                  <a:pt x="1114423" y="222269"/>
                </a:lnTo>
                <a:lnTo>
                  <a:pt x="1157046" y="202427"/>
                </a:lnTo>
                <a:lnTo>
                  <a:pt x="1200231" y="183432"/>
                </a:lnTo>
                <a:lnTo>
                  <a:pt x="1243964" y="165298"/>
                </a:lnTo>
                <a:lnTo>
                  <a:pt x="1288232" y="148036"/>
                </a:lnTo>
                <a:lnTo>
                  <a:pt x="1333021" y="131658"/>
                </a:lnTo>
                <a:lnTo>
                  <a:pt x="1378317" y="116178"/>
                </a:lnTo>
                <a:lnTo>
                  <a:pt x="1424106" y="101607"/>
                </a:lnTo>
                <a:lnTo>
                  <a:pt x="1470375" y="87958"/>
                </a:lnTo>
                <a:lnTo>
                  <a:pt x="1517109" y="75242"/>
                </a:lnTo>
                <a:lnTo>
                  <a:pt x="1564296" y="63473"/>
                </a:lnTo>
                <a:lnTo>
                  <a:pt x="1611920" y="52663"/>
                </a:lnTo>
                <a:lnTo>
                  <a:pt x="1659968" y="42823"/>
                </a:lnTo>
                <a:lnTo>
                  <a:pt x="1708427" y="33967"/>
                </a:lnTo>
                <a:lnTo>
                  <a:pt x="1757283" y="26107"/>
                </a:lnTo>
                <a:lnTo>
                  <a:pt x="1806521" y="19254"/>
                </a:lnTo>
                <a:lnTo>
                  <a:pt x="1856128" y="13422"/>
                </a:lnTo>
                <a:lnTo>
                  <a:pt x="1906091" y="8623"/>
                </a:lnTo>
                <a:lnTo>
                  <a:pt x="1956394" y="4869"/>
                </a:lnTo>
                <a:lnTo>
                  <a:pt x="2007026" y="2172"/>
                </a:lnTo>
                <a:lnTo>
                  <a:pt x="2057971" y="545"/>
                </a:lnTo>
                <a:lnTo>
                  <a:pt x="2109216" y="0"/>
                </a:lnTo>
                <a:lnTo>
                  <a:pt x="2160460" y="545"/>
                </a:lnTo>
                <a:lnTo>
                  <a:pt x="2211405" y="2172"/>
                </a:lnTo>
                <a:lnTo>
                  <a:pt x="2262037" y="4869"/>
                </a:lnTo>
                <a:lnTo>
                  <a:pt x="2312340" y="8623"/>
                </a:lnTo>
                <a:lnTo>
                  <a:pt x="2362303" y="13422"/>
                </a:lnTo>
                <a:lnTo>
                  <a:pt x="2411910" y="19254"/>
                </a:lnTo>
                <a:lnTo>
                  <a:pt x="2461148" y="26107"/>
                </a:lnTo>
                <a:lnTo>
                  <a:pt x="2510004" y="33967"/>
                </a:lnTo>
                <a:lnTo>
                  <a:pt x="2558463" y="42823"/>
                </a:lnTo>
                <a:lnTo>
                  <a:pt x="2606511" y="52663"/>
                </a:lnTo>
                <a:lnTo>
                  <a:pt x="2654135" y="63473"/>
                </a:lnTo>
                <a:lnTo>
                  <a:pt x="2701322" y="75242"/>
                </a:lnTo>
                <a:lnTo>
                  <a:pt x="2748056" y="87958"/>
                </a:lnTo>
                <a:lnTo>
                  <a:pt x="2794325" y="101607"/>
                </a:lnTo>
                <a:lnTo>
                  <a:pt x="2840114" y="116178"/>
                </a:lnTo>
                <a:lnTo>
                  <a:pt x="2885410" y="131658"/>
                </a:lnTo>
                <a:lnTo>
                  <a:pt x="2930199" y="148036"/>
                </a:lnTo>
                <a:lnTo>
                  <a:pt x="2974467" y="165298"/>
                </a:lnTo>
                <a:lnTo>
                  <a:pt x="3018200" y="183432"/>
                </a:lnTo>
                <a:lnTo>
                  <a:pt x="3061385" y="202427"/>
                </a:lnTo>
                <a:lnTo>
                  <a:pt x="3104008" y="222269"/>
                </a:lnTo>
                <a:lnTo>
                  <a:pt x="3146054" y="242946"/>
                </a:lnTo>
                <a:lnTo>
                  <a:pt x="3187510" y="264446"/>
                </a:lnTo>
                <a:lnTo>
                  <a:pt x="3228363" y="286757"/>
                </a:lnTo>
                <a:lnTo>
                  <a:pt x="3268597" y="309866"/>
                </a:lnTo>
                <a:lnTo>
                  <a:pt x="3308201" y="333761"/>
                </a:lnTo>
                <a:lnTo>
                  <a:pt x="3347159" y="358430"/>
                </a:lnTo>
                <a:lnTo>
                  <a:pt x="3385458" y="383860"/>
                </a:lnTo>
                <a:lnTo>
                  <a:pt x="3423085" y="410039"/>
                </a:lnTo>
                <a:lnTo>
                  <a:pt x="3460024" y="436954"/>
                </a:lnTo>
                <a:lnTo>
                  <a:pt x="3496264" y="464594"/>
                </a:lnTo>
                <a:lnTo>
                  <a:pt x="3531788" y="492945"/>
                </a:lnTo>
                <a:lnTo>
                  <a:pt x="3566585" y="521997"/>
                </a:lnTo>
                <a:lnTo>
                  <a:pt x="3600640" y="551735"/>
                </a:lnTo>
                <a:lnTo>
                  <a:pt x="3633939" y="582149"/>
                </a:lnTo>
                <a:lnTo>
                  <a:pt x="3666469" y="613224"/>
                </a:lnTo>
                <a:lnTo>
                  <a:pt x="3698215" y="644951"/>
                </a:lnTo>
                <a:lnTo>
                  <a:pt x="3729164" y="677315"/>
                </a:lnTo>
                <a:lnTo>
                  <a:pt x="3759302" y="710304"/>
                </a:lnTo>
                <a:lnTo>
                  <a:pt x="3788615" y="743907"/>
                </a:lnTo>
                <a:lnTo>
                  <a:pt x="3817090" y="778111"/>
                </a:lnTo>
                <a:lnTo>
                  <a:pt x="3844712" y="812903"/>
                </a:lnTo>
                <a:lnTo>
                  <a:pt x="3871468" y="848272"/>
                </a:lnTo>
                <a:lnTo>
                  <a:pt x="3897344" y="884204"/>
                </a:lnTo>
                <a:lnTo>
                  <a:pt x="3922326" y="920688"/>
                </a:lnTo>
                <a:lnTo>
                  <a:pt x="3946400" y="957711"/>
                </a:lnTo>
                <a:lnTo>
                  <a:pt x="3969553" y="995261"/>
                </a:lnTo>
                <a:lnTo>
                  <a:pt x="3991770" y="1033325"/>
                </a:lnTo>
                <a:lnTo>
                  <a:pt x="4013039" y="1071892"/>
                </a:lnTo>
                <a:lnTo>
                  <a:pt x="4033344" y="1110949"/>
                </a:lnTo>
                <a:lnTo>
                  <a:pt x="4052673" y="1150483"/>
                </a:lnTo>
                <a:lnTo>
                  <a:pt x="4071011" y="1190482"/>
                </a:lnTo>
                <a:lnTo>
                  <a:pt x="4088345" y="1230934"/>
                </a:lnTo>
                <a:lnTo>
                  <a:pt x="4104660" y="1271826"/>
                </a:lnTo>
                <a:lnTo>
                  <a:pt x="4119944" y="1313147"/>
                </a:lnTo>
                <a:lnTo>
                  <a:pt x="4134181" y="1354883"/>
                </a:lnTo>
                <a:lnTo>
                  <a:pt x="4147359" y="1397023"/>
                </a:lnTo>
                <a:lnTo>
                  <a:pt x="4159464" y="1439554"/>
                </a:lnTo>
                <a:lnTo>
                  <a:pt x="4170481" y="1482464"/>
                </a:lnTo>
                <a:lnTo>
                  <a:pt x="4180398" y="1525740"/>
                </a:lnTo>
                <a:lnTo>
                  <a:pt x="4189199" y="1569371"/>
                </a:lnTo>
                <a:lnTo>
                  <a:pt x="4196872" y="1613343"/>
                </a:lnTo>
                <a:lnTo>
                  <a:pt x="4203402" y="1657645"/>
                </a:lnTo>
                <a:lnTo>
                  <a:pt x="4208776" y="1702264"/>
                </a:lnTo>
                <a:lnTo>
                  <a:pt x="4212979" y="1747187"/>
                </a:lnTo>
                <a:lnTo>
                  <a:pt x="4215999" y="1792403"/>
                </a:lnTo>
                <a:lnTo>
                  <a:pt x="4217821" y="1837900"/>
                </a:lnTo>
                <a:lnTo>
                  <a:pt x="4218432" y="1883664"/>
                </a:lnTo>
                <a:lnTo>
                  <a:pt x="4217821" y="1929427"/>
                </a:lnTo>
                <a:lnTo>
                  <a:pt x="4215999" y="1974924"/>
                </a:lnTo>
                <a:lnTo>
                  <a:pt x="4212979" y="2020140"/>
                </a:lnTo>
                <a:lnTo>
                  <a:pt x="4208776" y="2065063"/>
                </a:lnTo>
                <a:lnTo>
                  <a:pt x="4203402" y="2109682"/>
                </a:lnTo>
                <a:lnTo>
                  <a:pt x="4196872" y="2153984"/>
                </a:lnTo>
                <a:lnTo>
                  <a:pt x="4189199" y="2197956"/>
                </a:lnTo>
                <a:lnTo>
                  <a:pt x="4180398" y="2241587"/>
                </a:lnTo>
                <a:lnTo>
                  <a:pt x="4170481" y="2284863"/>
                </a:lnTo>
                <a:lnTo>
                  <a:pt x="4159464" y="2327773"/>
                </a:lnTo>
                <a:lnTo>
                  <a:pt x="4147359" y="2370304"/>
                </a:lnTo>
                <a:lnTo>
                  <a:pt x="4134181" y="2412444"/>
                </a:lnTo>
                <a:lnTo>
                  <a:pt x="4119944" y="2454180"/>
                </a:lnTo>
                <a:lnTo>
                  <a:pt x="4104660" y="2495501"/>
                </a:lnTo>
                <a:lnTo>
                  <a:pt x="4088345" y="2536393"/>
                </a:lnTo>
                <a:lnTo>
                  <a:pt x="4071011" y="2576845"/>
                </a:lnTo>
                <a:lnTo>
                  <a:pt x="4052673" y="2616844"/>
                </a:lnTo>
                <a:lnTo>
                  <a:pt x="4033344" y="2656378"/>
                </a:lnTo>
                <a:lnTo>
                  <a:pt x="4013039" y="2695435"/>
                </a:lnTo>
                <a:lnTo>
                  <a:pt x="3991770" y="2734002"/>
                </a:lnTo>
                <a:lnTo>
                  <a:pt x="3969553" y="2772066"/>
                </a:lnTo>
                <a:lnTo>
                  <a:pt x="3946400" y="2809616"/>
                </a:lnTo>
                <a:lnTo>
                  <a:pt x="3922326" y="2846639"/>
                </a:lnTo>
                <a:lnTo>
                  <a:pt x="3897344" y="2883123"/>
                </a:lnTo>
                <a:lnTo>
                  <a:pt x="3871468" y="2919055"/>
                </a:lnTo>
                <a:lnTo>
                  <a:pt x="3844712" y="2954424"/>
                </a:lnTo>
                <a:lnTo>
                  <a:pt x="3817090" y="2989216"/>
                </a:lnTo>
                <a:lnTo>
                  <a:pt x="3788615" y="3023420"/>
                </a:lnTo>
                <a:lnTo>
                  <a:pt x="3759302" y="3057023"/>
                </a:lnTo>
                <a:lnTo>
                  <a:pt x="3729164" y="3090012"/>
                </a:lnTo>
                <a:lnTo>
                  <a:pt x="3698215" y="3122376"/>
                </a:lnTo>
                <a:lnTo>
                  <a:pt x="3666469" y="3154103"/>
                </a:lnTo>
                <a:lnTo>
                  <a:pt x="3633939" y="3185178"/>
                </a:lnTo>
                <a:lnTo>
                  <a:pt x="3600640" y="3215592"/>
                </a:lnTo>
                <a:lnTo>
                  <a:pt x="3566585" y="3245330"/>
                </a:lnTo>
                <a:lnTo>
                  <a:pt x="3531788" y="3274382"/>
                </a:lnTo>
                <a:lnTo>
                  <a:pt x="3496264" y="3302733"/>
                </a:lnTo>
                <a:lnTo>
                  <a:pt x="3460024" y="3330373"/>
                </a:lnTo>
                <a:lnTo>
                  <a:pt x="3423085" y="3357288"/>
                </a:lnTo>
                <a:lnTo>
                  <a:pt x="3385458" y="3383467"/>
                </a:lnTo>
                <a:lnTo>
                  <a:pt x="3347159" y="3408897"/>
                </a:lnTo>
                <a:lnTo>
                  <a:pt x="3308201" y="3433566"/>
                </a:lnTo>
                <a:lnTo>
                  <a:pt x="3268597" y="3457461"/>
                </a:lnTo>
                <a:lnTo>
                  <a:pt x="3228363" y="3480570"/>
                </a:lnTo>
                <a:lnTo>
                  <a:pt x="3187510" y="3502881"/>
                </a:lnTo>
                <a:lnTo>
                  <a:pt x="3146054" y="3524381"/>
                </a:lnTo>
                <a:lnTo>
                  <a:pt x="3104008" y="3545058"/>
                </a:lnTo>
                <a:lnTo>
                  <a:pt x="3061385" y="3564900"/>
                </a:lnTo>
                <a:lnTo>
                  <a:pt x="3018200" y="3583895"/>
                </a:lnTo>
                <a:lnTo>
                  <a:pt x="2974467" y="3602029"/>
                </a:lnTo>
                <a:lnTo>
                  <a:pt x="2930199" y="3619291"/>
                </a:lnTo>
                <a:lnTo>
                  <a:pt x="2885410" y="3635669"/>
                </a:lnTo>
                <a:lnTo>
                  <a:pt x="2840114" y="3651149"/>
                </a:lnTo>
                <a:lnTo>
                  <a:pt x="2794325" y="3665720"/>
                </a:lnTo>
                <a:lnTo>
                  <a:pt x="2748056" y="3679369"/>
                </a:lnTo>
                <a:lnTo>
                  <a:pt x="2701322" y="3692085"/>
                </a:lnTo>
                <a:lnTo>
                  <a:pt x="2654135" y="3703854"/>
                </a:lnTo>
                <a:lnTo>
                  <a:pt x="2606511" y="3714664"/>
                </a:lnTo>
                <a:lnTo>
                  <a:pt x="2558463" y="3724504"/>
                </a:lnTo>
                <a:lnTo>
                  <a:pt x="2510004" y="3733360"/>
                </a:lnTo>
                <a:lnTo>
                  <a:pt x="2461148" y="3741220"/>
                </a:lnTo>
                <a:lnTo>
                  <a:pt x="2411910" y="3748073"/>
                </a:lnTo>
                <a:lnTo>
                  <a:pt x="2362303" y="3753905"/>
                </a:lnTo>
                <a:lnTo>
                  <a:pt x="2312340" y="3758704"/>
                </a:lnTo>
                <a:lnTo>
                  <a:pt x="2262037" y="3762458"/>
                </a:lnTo>
                <a:lnTo>
                  <a:pt x="2211405" y="3765155"/>
                </a:lnTo>
                <a:lnTo>
                  <a:pt x="2160460" y="3766782"/>
                </a:lnTo>
                <a:lnTo>
                  <a:pt x="2109216" y="3767328"/>
                </a:lnTo>
                <a:lnTo>
                  <a:pt x="2057971" y="3766782"/>
                </a:lnTo>
                <a:lnTo>
                  <a:pt x="2007026" y="3765155"/>
                </a:lnTo>
                <a:lnTo>
                  <a:pt x="1956394" y="3762458"/>
                </a:lnTo>
                <a:lnTo>
                  <a:pt x="1906091" y="3758704"/>
                </a:lnTo>
                <a:lnTo>
                  <a:pt x="1856128" y="3753905"/>
                </a:lnTo>
                <a:lnTo>
                  <a:pt x="1806521" y="3748073"/>
                </a:lnTo>
                <a:lnTo>
                  <a:pt x="1757283" y="3741220"/>
                </a:lnTo>
                <a:lnTo>
                  <a:pt x="1708427" y="3733360"/>
                </a:lnTo>
                <a:lnTo>
                  <a:pt x="1659968" y="3724504"/>
                </a:lnTo>
                <a:lnTo>
                  <a:pt x="1611920" y="3714664"/>
                </a:lnTo>
                <a:lnTo>
                  <a:pt x="1564296" y="3703854"/>
                </a:lnTo>
                <a:lnTo>
                  <a:pt x="1517109" y="3692085"/>
                </a:lnTo>
                <a:lnTo>
                  <a:pt x="1470375" y="3679369"/>
                </a:lnTo>
                <a:lnTo>
                  <a:pt x="1424106" y="3665720"/>
                </a:lnTo>
                <a:lnTo>
                  <a:pt x="1378317" y="3651149"/>
                </a:lnTo>
                <a:lnTo>
                  <a:pt x="1333021" y="3635669"/>
                </a:lnTo>
                <a:lnTo>
                  <a:pt x="1288232" y="3619291"/>
                </a:lnTo>
                <a:lnTo>
                  <a:pt x="1243964" y="3602029"/>
                </a:lnTo>
                <a:lnTo>
                  <a:pt x="1200231" y="3583895"/>
                </a:lnTo>
                <a:lnTo>
                  <a:pt x="1157046" y="3564900"/>
                </a:lnTo>
                <a:lnTo>
                  <a:pt x="1114423" y="3545058"/>
                </a:lnTo>
                <a:lnTo>
                  <a:pt x="1072377" y="3524381"/>
                </a:lnTo>
                <a:lnTo>
                  <a:pt x="1030921" y="3502881"/>
                </a:lnTo>
                <a:lnTo>
                  <a:pt x="990068" y="3480570"/>
                </a:lnTo>
                <a:lnTo>
                  <a:pt x="949834" y="3457461"/>
                </a:lnTo>
                <a:lnTo>
                  <a:pt x="910230" y="3433566"/>
                </a:lnTo>
                <a:lnTo>
                  <a:pt x="871272" y="3408897"/>
                </a:lnTo>
                <a:lnTo>
                  <a:pt x="832973" y="3383467"/>
                </a:lnTo>
                <a:lnTo>
                  <a:pt x="795346" y="3357288"/>
                </a:lnTo>
                <a:lnTo>
                  <a:pt x="758407" y="3330373"/>
                </a:lnTo>
                <a:lnTo>
                  <a:pt x="722167" y="3302733"/>
                </a:lnTo>
                <a:lnTo>
                  <a:pt x="686643" y="3274382"/>
                </a:lnTo>
                <a:lnTo>
                  <a:pt x="651846" y="3245330"/>
                </a:lnTo>
                <a:lnTo>
                  <a:pt x="617791" y="3215592"/>
                </a:lnTo>
                <a:lnTo>
                  <a:pt x="584492" y="3185178"/>
                </a:lnTo>
                <a:lnTo>
                  <a:pt x="551962" y="3154103"/>
                </a:lnTo>
                <a:lnTo>
                  <a:pt x="520216" y="3122376"/>
                </a:lnTo>
                <a:lnTo>
                  <a:pt x="489267" y="3090012"/>
                </a:lnTo>
                <a:lnTo>
                  <a:pt x="459129" y="3057023"/>
                </a:lnTo>
                <a:lnTo>
                  <a:pt x="429816" y="3023420"/>
                </a:lnTo>
                <a:lnTo>
                  <a:pt x="401341" y="2989216"/>
                </a:lnTo>
                <a:lnTo>
                  <a:pt x="373719" y="2954424"/>
                </a:lnTo>
                <a:lnTo>
                  <a:pt x="346963" y="2919055"/>
                </a:lnTo>
                <a:lnTo>
                  <a:pt x="321087" y="2883123"/>
                </a:lnTo>
                <a:lnTo>
                  <a:pt x="296105" y="2846639"/>
                </a:lnTo>
                <a:lnTo>
                  <a:pt x="272031" y="2809616"/>
                </a:lnTo>
                <a:lnTo>
                  <a:pt x="248878" y="2772066"/>
                </a:lnTo>
                <a:lnTo>
                  <a:pt x="226661" y="2734002"/>
                </a:lnTo>
                <a:lnTo>
                  <a:pt x="205392" y="2695435"/>
                </a:lnTo>
                <a:lnTo>
                  <a:pt x="185087" y="2656378"/>
                </a:lnTo>
                <a:lnTo>
                  <a:pt x="165758" y="2616844"/>
                </a:lnTo>
                <a:lnTo>
                  <a:pt x="147420" y="2576845"/>
                </a:lnTo>
                <a:lnTo>
                  <a:pt x="130086" y="2536393"/>
                </a:lnTo>
                <a:lnTo>
                  <a:pt x="113771" y="2495501"/>
                </a:lnTo>
                <a:lnTo>
                  <a:pt x="98487" y="2454180"/>
                </a:lnTo>
                <a:lnTo>
                  <a:pt x="84250" y="2412444"/>
                </a:lnTo>
                <a:lnTo>
                  <a:pt x="71072" y="2370304"/>
                </a:lnTo>
                <a:lnTo>
                  <a:pt x="58967" y="2327773"/>
                </a:lnTo>
                <a:lnTo>
                  <a:pt x="47950" y="2284863"/>
                </a:lnTo>
                <a:lnTo>
                  <a:pt x="38033" y="2241587"/>
                </a:lnTo>
                <a:lnTo>
                  <a:pt x="29232" y="2197956"/>
                </a:lnTo>
                <a:lnTo>
                  <a:pt x="21559" y="2153984"/>
                </a:lnTo>
                <a:lnTo>
                  <a:pt x="15029" y="2109682"/>
                </a:lnTo>
                <a:lnTo>
                  <a:pt x="9655" y="2065063"/>
                </a:lnTo>
                <a:lnTo>
                  <a:pt x="5452" y="2020140"/>
                </a:lnTo>
                <a:lnTo>
                  <a:pt x="2432" y="1974924"/>
                </a:lnTo>
                <a:lnTo>
                  <a:pt x="610" y="1929427"/>
                </a:lnTo>
                <a:lnTo>
                  <a:pt x="0" y="1883664"/>
                </a:lnTo>
                <a:close/>
              </a:path>
              <a:path w="7660005" h="6734809">
                <a:moveTo>
                  <a:pt x="1776983" y="4850892"/>
                </a:moveTo>
                <a:lnTo>
                  <a:pt x="1777594" y="4805128"/>
                </a:lnTo>
                <a:lnTo>
                  <a:pt x="1779416" y="4759631"/>
                </a:lnTo>
                <a:lnTo>
                  <a:pt x="1782436" y="4714415"/>
                </a:lnTo>
                <a:lnTo>
                  <a:pt x="1786639" y="4669492"/>
                </a:lnTo>
                <a:lnTo>
                  <a:pt x="1792013" y="4624873"/>
                </a:lnTo>
                <a:lnTo>
                  <a:pt x="1798543" y="4580571"/>
                </a:lnTo>
                <a:lnTo>
                  <a:pt x="1806216" y="4536599"/>
                </a:lnTo>
                <a:lnTo>
                  <a:pt x="1815017" y="4492968"/>
                </a:lnTo>
                <a:lnTo>
                  <a:pt x="1824934" y="4449692"/>
                </a:lnTo>
                <a:lnTo>
                  <a:pt x="1835951" y="4406782"/>
                </a:lnTo>
                <a:lnTo>
                  <a:pt x="1848056" y="4364251"/>
                </a:lnTo>
                <a:lnTo>
                  <a:pt x="1861234" y="4322111"/>
                </a:lnTo>
                <a:lnTo>
                  <a:pt x="1875471" y="4280375"/>
                </a:lnTo>
                <a:lnTo>
                  <a:pt x="1890755" y="4239054"/>
                </a:lnTo>
                <a:lnTo>
                  <a:pt x="1907070" y="4198162"/>
                </a:lnTo>
                <a:lnTo>
                  <a:pt x="1924404" y="4157710"/>
                </a:lnTo>
                <a:lnTo>
                  <a:pt x="1942742" y="4117711"/>
                </a:lnTo>
                <a:lnTo>
                  <a:pt x="1962071" y="4078177"/>
                </a:lnTo>
                <a:lnTo>
                  <a:pt x="1982376" y="4039120"/>
                </a:lnTo>
                <a:lnTo>
                  <a:pt x="2003645" y="4000553"/>
                </a:lnTo>
                <a:lnTo>
                  <a:pt x="2025862" y="3962489"/>
                </a:lnTo>
                <a:lnTo>
                  <a:pt x="2049015" y="3924939"/>
                </a:lnTo>
                <a:lnTo>
                  <a:pt x="2073089" y="3887916"/>
                </a:lnTo>
                <a:lnTo>
                  <a:pt x="2098071" y="3851432"/>
                </a:lnTo>
                <a:lnTo>
                  <a:pt x="2123947" y="3815500"/>
                </a:lnTo>
                <a:lnTo>
                  <a:pt x="2150703" y="3780131"/>
                </a:lnTo>
                <a:lnTo>
                  <a:pt x="2178325" y="3745339"/>
                </a:lnTo>
                <a:lnTo>
                  <a:pt x="2206800" y="3711135"/>
                </a:lnTo>
                <a:lnTo>
                  <a:pt x="2236113" y="3677532"/>
                </a:lnTo>
                <a:lnTo>
                  <a:pt x="2266251" y="3644543"/>
                </a:lnTo>
                <a:lnTo>
                  <a:pt x="2297200" y="3612179"/>
                </a:lnTo>
                <a:lnTo>
                  <a:pt x="2328946" y="3580452"/>
                </a:lnTo>
                <a:lnTo>
                  <a:pt x="2361476" y="3549377"/>
                </a:lnTo>
                <a:lnTo>
                  <a:pt x="2394775" y="3518963"/>
                </a:lnTo>
                <a:lnTo>
                  <a:pt x="2428830" y="3489225"/>
                </a:lnTo>
                <a:lnTo>
                  <a:pt x="2463627" y="3460173"/>
                </a:lnTo>
                <a:lnTo>
                  <a:pt x="2499151" y="3431822"/>
                </a:lnTo>
                <a:lnTo>
                  <a:pt x="2535391" y="3404182"/>
                </a:lnTo>
                <a:lnTo>
                  <a:pt x="2572330" y="3377267"/>
                </a:lnTo>
                <a:lnTo>
                  <a:pt x="2609957" y="3351088"/>
                </a:lnTo>
                <a:lnTo>
                  <a:pt x="2648256" y="3325658"/>
                </a:lnTo>
                <a:lnTo>
                  <a:pt x="2687214" y="3300989"/>
                </a:lnTo>
                <a:lnTo>
                  <a:pt x="2726818" y="3277094"/>
                </a:lnTo>
                <a:lnTo>
                  <a:pt x="2767052" y="3253985"/>
                </a:lnTo>
                <a:lnTo>
                  <a:pt x="2807905" y="3231674"/>
                </a:lnTo>
                <a:lnTo>
                  <a:pt x="2849361" y="3210174"/>
                </a:lnTo>
                <a:lnTo>
                  <a:pt x="2891407" y="3189497"/>
                </a:lnTo>
                <a:lnTo>
                  <a:pt x="2934030" y="3169655"/>
                </a:lnTo>
                <a:lnTo>
                  <a:pt x="2977215" y="3150660"/>
                </a:lnTo>
                <a:lnTo>
                  <a:pt x="3020948" y="3132526"/>
                </a:lnTo>
                <a:lnTo>
                  <a:pt x="3065216" y="3115264"/>
                </a:lnTo>
                <a:lnTo>
                  <a:pt x="3110005" y="3098886"/>
                </a:lnTo>
                <a:lnTo>
                  <a:pt x="3155301" y="3083406"/>
                </a:lnTo>
                <a:lnTo>
                  <a:pt x="3201090" y="3068835"/>
                </a:lnTo>
                <a:lnTo>
                  <a:pt x="3247359" y="3055186"/>
                </a:lnTo>
                <a:lnTo>
                  <a:pt x="3294093" y="3042470"/>
                </a:lnTo>
                <a:lnTo>
                  <a:pt x="3341280" y="3030701"/>
                </a:lnTo>
                <a:lnTo>
                  <a:pt x="3388904" y="3019891"/>
                </a:lnTo>
                <a:lnTo>
                  <a:pt x="3436952" y="3010051"/>
                </a:lnTo>
                <a:lnTo>
                  <a:pt x="3485411" y="3001195"/>
                </a:lnTo>
                <a:lnTo>
                  <a:pt x="3534267" y="2993335"/>
                </a:lnTo>
                <a:lnTo>
                  <a:pt x="3583505" y="2986482"/>
                </a:lnTo>
                <a:lnTo>
                  <a:pt x="3633112" y="2980650"/>
                </a:lnTo>
                <a:lnTo>
                  <a:pt x="3683075" y="2975851"/>
                </a:lnTo>
                <a:lnTo>
                  <a:pt x="3733378" y="2972097"/>
                </a:lnTo>
                <a:lnTo>
                  <a:pt x="3784010" y="2969400"/>
                </a:lnTo>
                <a:lnTo>
                  <a:pt x="3834955" y="2967773"/>
                </a:lnTo>
                <a:lnTo>
                  <a:pt x="3886199" y="2967228"/>
                </a:lnTo>
                <a:lnTo>
                  <a:pt x="3937444" y="2967773"/>
                </a:lnTo>
                <a:lnTo>
                  <a:pt x="3988389" y="2969400"/>
                </a:lnTo>
                <a:lnTo>
                  <a:pt x="4039021" y="2972097"/>
                </a:lnTo>
                <a:lnTo>
                  <a:pt x="4089324" y="2975851"/>
                </a:lnTo>
                <a:lnTo>
                  <a:pt x="4139287" y="2980650"/>
                </a:lnTo>
                <a:lnTo>
                  <a:pt x="4188894" y="2986482"/>
                </a:lnTo>
                <a:lnTo>
                  <a:pt x="4238132" y="2993335"/>
                </a:lnTo>
                <a:lnTo>
                  <a:pt x="4286988" y="3001195"/>
                </a:lnTo>
                <a:lnTo>
                  <a:pt x="4335447" y="3010051"/>
                </a:lnTo>
                <a:lnTo>
                  <a:pt x="4383495" y="3019891"/>
                </a:lnTo>
                <a:lnTo>
                  <a:pt x="4431119" y="3030701"/>
                </a:lnTo>
                <a:lnTo>
                  <a:pt x="4478306" y="3042470"/>
                </a:lnTo>
                <a:lnTo>
                  <a:pt x="4525040" y="3055186"/>
                </a:lnTo>
                <a:lnTo>
                  <a:pt x="4571309" y="3068835"/>
                </a:lnTo>
                <a:lnTo>
                  <a:pt x="4617098" y="3083406"/>
                </a:lnTo>
                <a:lnTo>
                  <a:pt x="4662394" y="3098886"/>
                </a:lnTo>
                <a:lnTo>
                  <a:pt x="4707183" y="3115264"/>
                </a:lnTo>
                <a:lnTo>
                  <a:pt x="4751451" y="3132526"/>
                </a:lnTo>
                <a:lnTo>
                  <a:pt x="4795184" y="3150660"/>
                </a:lnTo>
                <a:lnTo>
                  <a:pt x="4838369" y="3169655"/>
                </a:lnTo>
                <a:lnTo>
                  <a:pt x="4880992" y="3189497"/>
                </a:lnTo>
                <a:lnTo>
                  <a:pt x="4923038" y="3210174"/>
                </a:lnTo>
                <a:lnTo>
                  <a:pt x="4964494" y="3231674"/>
                </a:lnTo>
                <a:lnTo>
                  <a:pt x="5005347" y="3253985"/>
                </a:lnTo>
                <a:lnTo>
                  <a:pt x="5045581" y="3277094"/>
                </a:lnTo>
                <a:lnTo>
                  <a:pt x="5085185" y="3300989"/>
                </a:lnTo>
                <a:lnTo>
                  <a:pt x="5124143" y="3325658"/>
                </a:lnTo>
                <a:lnTo>
                  <a:pt x="5162442" y="3351088"/>
                </a:lnTo>
                <a:lnTo>
                  <a:pt x="5200069" y="3377267"/>
                </a:lnTo>
                <a:lnTo>
                  <a:pt x="5237008" y="3404182"/>
                </a:lnTo>
                <a:lnTo>
                  <a:pt x="5273248" y="3431822"/>
                </a:lnTo>
                <a:lnTo>
                  <a:pt x="5308772" y="3460173"/>
                </a:lnTo>
                <a:lnTo>
                  <a:pt x="5343569" y="3489225"/>
                </a:lnTo>
                <a:lnTo>
                  <a:pt x="5377624" y="3518963"/>
                </a:lnTo>
                <a:lnTo>
                  <a:pt x="5410923" y="3549377"/>
                </a:lnTo>
                <a:lnTo>
                  <a:pt x="5443453" y="3580452"/>
                </a:lnTo>
                <a:lnTo>
                  <a:pt x="5475199" y="3612179"/>
                </a:lnTo>
                <a:lnTo>
                  <a:pt x="5506148" y="3644543"/>
                </a:lnTo>
                <a:lnTo>
                  <a:pt x="5536286" y="3677532"/>
                </a:lnTo>
                <a:lnTo>
                  <a:pt x="5565599" y="3711135"/>
                </a:lnTo>
                <a:lnTo>
                  <a:pt x="5594074" y="3745339"/>
                </a:lnTo>
                <a:lnTo>
                  <a:pt x="5621696" y="3780131"/>
                </a:lnTo>
                <a:lnTo>
                  <a:pt x="5648452" y="3815500"/>
                </a:lnTo>
                <a:lnTo>
                  <a:pt x="5674328" y="3851432"/>
                </a:lnTo>
                <a:lnTo>
                  <a:pt x="5699310" y="3887916"/>
                </a:lnTo>
                <a:lnTo>
                  <a:pt x="5723384" y="3924939"/>
                </a:lnTo>
                <a:lnTo>
                  <a:pt x="5746537" y="3962489"/>
                </a:lnTo>
                <a:lnTo>
                  <a:pt x="5768754" y="4000553"/>
                </a:lnTo>
                <a:lnTo>
                  <a:pt x="5790023" y="4039120"/>
                </a:lnTo>
                <a:lnTo>
                  <a:pt x="5810328" y="4078177"/>
                </a:lnTo>
                <a:lnTo>
                  <a:pt x="5829657" y="4117711"/>
                </a:lnTo>
                <a:lnTo>
                  <a:pt x="5847995" y="4157710"/>
                </a:lnTo>
                <a:lnTo>
                  <a:pt x="5865329" y="4198162"/>
                </a:lnTo>
                <a:lnTo>
                  <a:pt x="5881644" y="4239054"/>
                </a:lnTo>
                <a:lnTo>
                  <a:pt x="5896928" y="4280375"/>
                </a:lnTo>
                <a:lnTo>
                  <a:pt x="5911165" y="4322111"/>
                </a:lnTo>
                <a:lnTo>
                  <a:pt x="5924343" y="4364251"/>
                </a:lnTo>
                <a:lnTo>
                  <a:pt x="5936448" y="4406782"/>
                </a:lnTo>
                <a:lnTo>
                  <a:pt x="5947465" y="4449692"/>
                </a:lnTo>
                <a:lnTo>
                  <a:pt x="5957382" y="4492968"/>
                </a:lnTo>
                <a:lnTo>
                  <a:pt x="5966183" y="4536599"/>
                </a:lnTo>
                <a:lnTo>
                  <a:pt x="5973856" y="4580571"/>
                </a:lnTo>
                <a:lnTo>
                  <a:pt x="5980386" y="4624873"/>
                </a:lnTo>
                <a:lnTo>
                  <a:pt x="5985760" y="4669492"/>
                </a:lnTo>
                <a:lnTo>
                  <a:pt x="5989963" y="4714415"/>
                </a:lnTo>
                <a:lnTo>
                  <a:pt x="5992983" y="4759631"/>
                </a:lnTo>
                <a:lnTo>
                  <a:pt x="5994805" y="4805128"/>
                </a:lnTo>
                <a:lnTo>
                  <a:pt x="5995416" y="4850892"/>
                </a:lnTo>
                <a:lnTo>
                  <a:pt x="5994805" y="4896655"/>
                </a:lnTo>
                <a:lnTo>
                  <a:pt x="5992983" y="4942152"/>
                </a:lnTo>
                <a:lnTo>
                  <a:pt x="5989963" y="4987368"/>
                </a:lnTo>
                <a:lnTo>
                  <a:pt x="5985760" y="5032291"/>
                </a:lnTo>
                <a:lnTo>
                  <a:pt x="5980386" y="5076910"/>
                </a:lnTo>
                <a:lnTo>
                  <a:pt x="5973856" y="5121212"/>
                </a:lnTo>
                <a:lnTo>
                  <a:pt x="5966183" y="5165184"/>
                </a:lnTo>
                <a:lnTo>
                  <a:pt x="5957382" y="5208815"/>
                </a:lnTo>
                <a:lnTo>
                  <a:pt x="5947465" y="5252091"/>
                </a:lnTo>
                <a:lnTo>
                  <a:pt x="5936448" y="5295001"/>
                </a:lnTo>
                <a:lnTo>
                  <a:pt x="5924343" y="5337532"/>
                </a:lnTo>
                <a:lnTo>
                  <a:pt x="5911165" y="5379672"/>
                </a:lnTo>
                <a:lnTo>
                  <a:pt x="5896928" y="5421408"/>
                </a:lnTo>
                <a:lnTo>
                  <a:pt x="5881644" y="5462729"/>
                </a:lnTo>
                <a:lnTo>
                  <a:pt x="5865329" y="5503621"/>
                </a:lnTo>
                <a:lnTo>
                  <a:pt x="5847995" y="5544073"/>
                </a:lnTo>
                <a:lnTo>
                  <a:pt x="5829657" y="5584072"/>
                </a:lnTo>
                <a:lnTo>
                  <a:pt x="5810328" y="5623606"/>
                </a:lnTo>
                <a:lnTo>
                  <a:pt x="5790023" y="5662663"/>
                </a:lnTo>
                <a:lnTo>
                  <a:pt x="5768754" y="5701230"/>
                </a:lnTo>
                <a:lnTo>
                  <a:pt x="5746537" y="5739294"/>
                </a:lnTo>
                <a:lnTo>
                  <a:pt x="5723384" y="5776844"/>
                </a:lnTo>
                <a:lnTo>
                  <a:pt x="5699310" y="5813867"/>
                </a:lnTo>
                <a:lnTo>
                  <a:pt x="5674328" y="5850351"/>
                </a:lnTo>
                <a:lnTo>
                  <a:pt x="5648452" y="5886283"/>
                </a:lnTo>
                <a:lnTo>
                  <a:pt x="5621696" y="5921652"/>
                </a:lnTo>
                <a:lnTo>
                  <a:pt x="5594074" y="5956444"/>
                </a:lnTo>
                <a:lnTo>
                  <a:pt x="5565599" y="5990648"/>
                </a:lnTo>
                <a:lnTo>
                  <a:pt x="5536286" y="6024251"/>
                </a:lnTo>
                <a:lnTo>
                  <a:pt x="5506148" y="6057240"/>
                </a:lnTo>
                <a:lnTo>
                  <a:pt x="5475199" y="6089604"/>
                </a:lnTo>
                <a:lnTo>
                  <a:pt x="5443453" y="6121331"/>
                </a:lnTo>
                <a:lnTo>
                  <a:pt x="5410923" y="6152406"/>
                </a:lnTo>
                <a:lnTo>
                  <a:pt x="5377624" y="6182820"/>
                </a:lnTo>
                <a:lnTo>
                  <a:pt x="5343569" y="6212558"/>
                </a:lnTo>
                <a:lnTo>
                  <a:pt x="5308772" y="6241610"/>
                </a:lnTo>
                <a:lnTo>
                  <a:pt x="5273248" y="6269961"/>
                </a:lnTo>
                <a:lnTo>
                  <a:pt x="5237008" y="6297601"/>
                </a:lnTo>
                <a:lnTo>
                  <a:pt x="5200069" y="6324516"/>
                </a:lnTo>
                <a:lnTo>
                  <a:pt x="5162442" y="6350695"/>
                </a:lnTo>
                <a:lnTo>
                  <a:pt x="5124143" y="6376125"/>
                </a:lnTo>
                <a:lnTo>
                  <a:pt x="5085185" y="6400794"/>
                </a:lnTo>
                <a:lnTo>
                  <a:pt x="5045581" y="6424689"/>
                </a:lnTo>
                <a:lnTo>
                  <a:pt x="5005347" y="6447798"/>
                </a:lnTo>
                <a:lnTo>
                  <a:pt x="4964494" y="6470109"/>
                </a:lnTo>
                <a:lnTo>
                  <a:pt x="4923038" y="6491609"/>
                </a:lnTo>
                <a:lnTo>
                  <a:pt x="4880992" y="6512286"/>
                </a:lnTo>
                <a:lnTo>
                  <a:pt x="4838369" y="6532128"/>
                </a:lnTo>
                <a:lnTo>
                  <a:pt x="4795184" y="6551123"/>
                </a:lnTo>
                <a:lnTo>
                  <a:pt x="4751451" y="6569257"/>
                </a:lnTo>
                <a:lnTo>
                  <a:pt x="4707183" y="6586519"/>
                </a:lnTo>
                <a:lnTo>
                  <a:pt x="4662394" y="6602897"/>
                </a:lnTo>
                <a:lnTo>
                  <a:pt x="4617098" y="6618377"/>
                </a:lnTo>
                <a:lnTo>
                  <a:pt x="4571309" y="6632948"/>
                </a:lnTo>
                <a:lnTo>
                  <a:pt x="4525040" y="6646597"/>
                </a:lnTo>
                <a:lnTo>
                  <a:pt x="4478306" y="6659313"/>
                </a:lnTo>
                <a:lnTo>
                  <a:pt x="4431119" y="6671082"/>
                </a:lnTo>
                <a:lnTo>
                  <a:pt x="4383495" y="6681892"/>
                </a:lnTo>
                <a:lnTo>
                  <a:pt x="4335447" y="6691732"/>
                </a:lnTo>
                <a:lnTo>
                  <a:pt x="4286988" y="6700588"/>
                </a:lnTo>
                <a:lnTo>
                  <a:pt x="4238132" y="6708448"/>
                </a:lnTo>
                <a:lnTo>
                  <a:pt x="4188894" y="6715301"/>
                </a:lnTo>
                <a:lnTo>
                  <a:pt x="4139287" y="6721133"/>
                </a:lnTo>
                <a:lnTo>
                  <a:pt x="4089324" y="6725932"/>
                </a:lnTo>
                <a:lnTo>
                  <a:pt x="4039021" y="6729686"/>
                </a:lnTo>
                <a:lnTo>
                  <a:pt x="3988389" y="6732383"/>
                </a:lnTo>
                <a:lnTo>
                  <a:pt x="3937444" y="6734010"/>
                </a:lnTo>
                <a:lnTo>
                  <a:pt x="3886199" y="6734556"/>
                </a:lnTo>
                <a:lnTo>
                  <a:pt x="3834955" y="6734010"/>
                </a:lnTo>
                <a:lnTo>
                  <a:pt x="3784010" y="6732383"/>
                </a:lnTo>
                <a:lnTo>
                  <a:pt x="3733378" y="6729686"/>
                </a:lnTo>
                <a:lnTo>
                  <a:pt x="3683075" y="6725932"/>
                </a:lnTo>
                <a:lnTo>
                  <a:pt x="3633112" y="6721133"/>
                </a:lnTo>
                <a:lnTo>
                  <a:pt x="3583505" y="6715301"/>
                </a:lnTo>
                <a:lnTo>
                  <a:pt x="3534267" y="6708448"/>
                </a:lnTo>
                <a:lnTo>
                  <a:pt x="3485411" y="6700588"/>
                </a:lnTo>
                <a:lnTo>
                  <a:pt x="3436952" y="6691732"/>
                </a:lnTo>
                <a:lnTo>
                  <a:pt x="3388904" y="6681892"/>
                </a:lnTo>
                <a:lnTo>
                  <a:pt x="3341280" y="6671082"/>
                </a:lnTo>
                <a:lnTo>
                  <a:pt x="3294093" y="6659313"/>
                </a:lnTo>
                <a:lnTo>
                  <a:pt x="3247359" y="6646597"/>
                </a:lnTo>
                <a:lnTo>
                  <a:pt x="3201090" y="6632948"/>
                </a:lnTo>
                <a:lnTo>
                  <a:pt x="3155301" y="6618377"/>
                </a:lnTo>
                <a:lnTo>
                  <a:pt x="3110005" y="6602897"/>
                </a:lnTo>
                <a:lnTo>
                  <a:pt x="3065216" y="6586519"/>
                </a:lnTo>
                <a:lnTo>
                  <a:pt x="3020948" y="6569257"/>
                </a:lnTo>
                <a:lnTo>
                  <a:pt x="2977215" y="6551123"/>
                </a:lnTo>
                <a:lnTo>
                  <a:pt x="2934030" y="6532128"/>
                </a:lnTo>
                <a:lnTo>
                  <a:pt x="2891407" y="6512286"/>
                </a:lnTo>
                <a:lnTo>
                  <a:pt x="2849361" y="6491609"/>
                </a:lnTo>
                <a:lnTo>
                  <a:pt x="2807905" y="6470109"/>
                </a:lnTo>
                <a:lnTo>
                  <a:pt x="2767052" y="6447798"/>
                </a:lnTo>
                <a:lnTo>
                  <a:pt x="2726818" y="6424689"/>
                </a:lnTo>
                <a:lnTo>
                  <a:pt x="2687214" y="6400794"/>
                </a:lnTo>
                <a:lnTo>
                  <a:pt x="2648256" y="6376125"/>
                </a:lnTo>
                <a:lnTo>
                  <a:pt x="2609957" y="6350695"/>
                </a:lnTo>
                <a:lnTo>
                  <a:pt x="2572330" y="6324516"/>
                </a:lnTo>
                <a:lnTo>
                  <a:pt x="2535391" y="6297601"/>
                </a:lnTo>
                <a:lnTo>
                  <a:pt x="2499151" y="6269961"/>
                </a:lnTo>
                <a:lnTo>
                  <a:pt x="2463627" y="6241610"/>
                </a:lnTo>
                <a:lnTo>
                  <a:pt x="2428830" y="6212558"/>
                </a:lnTo>
                <a:lnTo>
                  <a:pt x="2394775" y="6182820"/>
                </a:lnTo>
                <a:lnTo>
                  <a:pt x="2361476" y="6152406"/>
                </a:lnTo>
                <a:lnTo>
                  <a:pt x="2328946" y="6121331"/>
                </a:lnTo>
                <a:lnTo>
                  <a:pt x="2297200" y="6089604"/>
                </a:lnTo>
                <a:lnTo>
                  <a:pt x="2266251" y="6057240"/>
                </a:lnTo>
                <a:lnTo>
                  <a:pt x="2236113" y="6024251"/>
                </a:lnTo>
                <a:lnTo>
                  <a:pt x="2206800" y="5990648"/>
                </a:lnTo>
                <a:lnTo>
                  <a:pt x="2178325" y="5956444"/>
                </a:lnTo>
                <a:lnTo>
                  <a:pt x="2150703" y="5921652"/>
                </a:lnTo>
                <a:lnTo>
                  <a:pt x="2123947" y="5886283"/>
                </a:lnTo>
                <a:lnTo>
                  <a:pt x="2098071" y="5850351"/>
                </a:lnTo>
                <a:lnTo>
                  <a:pt x="2073089" y="5813867"/>
                </a:lnTo>
                <a:lnTo>
                  <a:pt x="2049015" y="5776844"/>
                </a:lnTo>
                <a:lnTo>
                  <a:pt x="2025862" y="5739294"/>
                </a:lnTo>
                <a:lnTo>
                  <a:pt x="2003645" y="5701230"/>
                </a:lnTo>
                <a:lnTo>
                  <a:pt x="1982376" y="5662663"/>
                </a:lnTo>
                <a:lnTo>
                  <a:pt x="1962071" y="5623606"/>
                </a:lnTo>
                <a:lnTo>
                  <a:pt x="1942742" y="5584072"/>
                </a:lnTo>
                <a:lnTo>
                  <a:pt x="1924404" y="5544073"/>
                </a:lnTo>
                <a:lnTo>
                  <a:pt x="1907070" y="5503621"/>
                </a:lnTo>
                <a:lnTo>
                  <a:pt x="1890755" y="5462729"/>
                </a:lnTo>
                <a:lnTo>
                  <a:pt x="1875471" y="5421408"/>
                </a:lnTo>
                <a:lnTo>
                  <a:pt x="1861234" y="5379672"/>
                </a:lnTo>
                <a:lnTo>
                  <a:pt x="1848056" y="5337532"/>
                </a:lnTo>
                <a:lnTo>
                  <a:pt x="1835951" y="5295001"/>
                </a:lnTo>
                <a:lnTo>
                  <a:pt x="1824934" y="5252091"/>
                </a:lnTo>
                <a:lnTo>
                  <a:pt x="1815017" y="5208815"/>
                </a:lnTo>
                <a:lnTo>
                  <a:pt x="1806216" y="5165184"/>
                </a:lnTo>
                <a:lnTo>
                  <a:pt x="1798543" y="5121212"/>
                </a:lnTo>
                <a:lnTo>
                  <a:pt x="1792013" y="5076910"/>
                </a:lnTo>
                <a:lnTo>
                  <a:pt x="1786639" y="5032291"/>
                </a:lnTo>
                <a:lnTo>
                  <a:pt x="1782436" y="4987368"/>
                </a:lnTo>
                <a:lnTo>
                  <a:pt x="1779416" y="4942152"/>
                </a:lnTo>
                <a:lnTo>
                  <a:pt x="1777594" y="4896655"/>
                </a:lnTo>
                <a:lnTo>
                  <a:pt x="1776983" y="4850892"/>
                </a:lnTo>
                <a:close/>
              </a:path>
              <a:path w="7660005" h="6734809">
                <a:moveTo>
                  <a:pt x="3441191" y="1929384"/>
                </a:moveTo>
                <a:lnTo>
                  <a:pt x="3441802" y="1883620"/>
                </a:lnTo>
                <a:lnTo>
                  <a:pt x="3443624" y="1838123"/>
                </a:lnTo>
                <a:lnTo>
                  <a:pt x="3446644" y="1792907"/>
                </a:lnTo>
                <a:lnTo>
                  <a:pt x="3450847" y="1747984"/>
                </a:lnTo>
                <a:lnTo>
                  <a:pt x="3456221" y="1703365"/>
                </a:lnTo>
                <a:lnTo>
                  <a:pt x="3462751" y="1659063"/>
                </a:lnTo>
                <a:lnTo>
                  <a:pt x="3470424" y="1615091"/>
                </a:lnTo>
                <a:lnTo>
                  <a:pt x="3479225" y="1571460"/>
                </a:lnTo>
                <a:lnTo>
                  <a:pt x="3489142" y="1528184"/>
                </a:lnTo>
                <a:lnTo>
                  <a:pt x="3500159" y="1485274"/>
                </a:lnTo>
                <a:lnTo>
                  <a:pt x="3512264" y="1442743"/>
                </a:lnTo>
                <a:lnTo>
                  <a:pt x="3525442" y="1400603"/>
                </a:lnTo>
                <a:lnTo>
                  <a:pt x="3539679" y="1358867"/>
                </a:lnTo>
                <a:lnTo>
                  <a:pt x="3554963" y="1317546"/>
                </a:lnTo>
                <a:lnTo>
                  <a:pt x="3571278" y="1276654"/>
                </a:lnTo>
                <a:lnTo>
                  <a:pt x="3588612" y="1236202"/>
                </a:lnTo>
                <a:lnTo>
                  <a:pt x="3606950" y="1196203"/>
                </a:lnTo>
                <a:lnTo>
                  <a:pt x="3626279" y="1156669"/>
                </a:lnTo>
                <a:lnTo>
                  <a:pt x="3646584" y="1117612"/>
                </a:lnTo>
                <a:lnTo>
                  <a:pt x="3667853" y="1079045"/>
                </a:lnTo>
                <a:lnTo>
                  <a:pt x="3690070" y="1040981"/>
                </a:lnTo>
                <a:lnTo>
                  <a:pt x="3713223" y="1003431"/>
                </a:lnTo>
                <a:lnTo>
                  <a:pt x="3737297" y="966408"/>
                </a:lnTo>
                <a:lnTo>
                  <a:pt x="3762279" y="929924"/>
                </a:lnTo>
                <a:lnTo>
                  <a:pt x="3788155" y="893992"/>
                </a:lnTo>
                <a:lnTo>
                  <a:pt x="3814911" y="858623"/>
                </a:lnTo>
                <a:lnTo>
                  <a:pt x="3842533" y="823831"/>
                </a:lnTo>
                <a:lnTo>
                  <a:pt x="3871008" y="789627"/>
                </a:lnTo>
                <a:lnTo>
                  <a:pt x="3900321" y="756024"/>
                </a:lnTo>
                <a:lnTo>
                  <a:pt x="3930459" y="723035"/>
                </a:lnTo>
                <a:lnTo>
                  <a:pt x="3961408" y="690671"/>
                </a:lnTo>
                <a:lnTo>
                  <a:pt x="3993154" y="658944"/>
                </a:lnTo>
                <a:lnTo>
                  <a:pt x="4025684" y="627869"/>
                </a:lnTo>
                <a:lnTo>
                  <a:pt x="4058983" y="597455"/>
                </a:lnTo>
                <a:lnTo>
                  <a:pt x="4093038" y="567717"/>
                </a:lnTo>
                <a:lnTo>
                  <a:pt x="4127835" y="538665"/>
                </a:lnTo>
                <a:lnTo>
                  <a:pt x="4163359" y="510314"/>
                </a:lnTo>
                <a:lnTo>
                  <a:pt x="4199599" y="482674"/>
                </a:lnTo>
                <a:lnTo>
                  <a:pt x="4236538" y="455759"/>
                </a:lnTo>
                <a:lnTo>
                  <a:pt x="4274165" y="429580"/>
                </a:lnTo>
                <a:lnTo>
                  <a:pt x="4312464" y="404150"/>
                </a:lnTo>
                <a:lnTo>
                  <a:pt x="4351422" y="379481"/>
                </a:lnTo>
                <a:lnTo>
                  <a:pt x="4391026" y="355586"/>
                </a:lnTo>
                <a:lnTo>
                  <a:pt x="4431260" y="332477"/>
                </a:lnTo>
                <a:lnTo>
                  <a:pt x="4472113" y="310166"/>
                </a:lnTo>
                <a:lnTo>
                  <a:pt x="4513569" y="288666"/>
                </a:lnTo>
                <a:lnTo>
                  <a:pt x="4555615" y="267989"/>
                </a:lnTo>
                <a:lnTo>
                  <a:pt x="4598238" y="248147"/>
                </a:lnTo>
                <a:lnTo>
                  <a:pt x="4641423" y="229152"/>
                </a:lnTo>
                <a:lnTo>
                  <a:pt x="4685156" y="211018"/>
                </a:lnTo>
                <a:lnTo>
                  <a:pt x="4729424" y="193756"/>
                </a:lnTo>
                <a:lnTo>
                  <a:pt x="4774213" y="177378"/>
                </a:lnTo>
                <a:lnTo>
                  <a:pt x="4819509" y="161898"/>
                </a:lnTo>
                <a:lnTo>
                  <a:pt x="4865298" y="147327"/>
                </a:lnTo>
                <a:lnTo>
                  <a:pt x="4911567" y="133678"/>
                </a:lnTo>
                <a:lnTo>
                  <a:pt x="4958301" y="120962"/>
                </a:lnTo>
                <a:lnTo>
                  <a:pt x="5005488" y="109193"/>
                </a:lnTo>
                <a:lnTo>
                  <a:pt x="5053112" y="98383"/>
                </a:lnTo>
                <a:lnTo>
                  <a:pt x="5101160" y="88543"/>
                </a:lnTo>
                <a:lnTo>
                  <a:pt x="5149619" y="79687"/>
                </a:lnTo>
                <a:lnTo>
                  <a:pt x="5198475" y="71827"/>
                </a:lnTo>
                <a:lnTo>
                  <a:pt x="5247713" y="64974"/>
                </a:lnTo>
                <a:lnTo>
                  <a:pt x="5297320" y="59142"/>
                </a:lnTo>
                <a:lnTo>
                  <a:pt x="5347283" y="54343"/>
                </a:lnTo>
                <a:lnTo>
                  <a:pt x="5397586" y="50589"/>
                </a:lnTo>
                <a:lnTo>
                  <a:pt x="5448218" y="47892"/>
                </a:lnTo>
                <a:lnTo>
                  <a:pt x="5499163" y="46265"/>
                </a:lnTo>
                <a:lnTo>
                  <a:pt x="5550408" y="45720"/>
                </a:lnTo>
                <a:lnTo>
                  <a:pt x="5601652" y="46265"/>
                </a:lnTo>
                <a:lnTo>
                  <a:pt x="5652597" y="47892"/>
                </a:lnTo>
                <a:lnTo>
                  <a:pt x="5703229" y="50589"/>
                </a:lnTo>
                <a:lnTo>
                  <a:pt x="5753532" y="54343"/>
                </a:lnTo>
                <a:lnTo>
                  <a:pt x="5803495" y="59142"/>
                </a:lnTo>
                <a:lnTo>
                  <a:pt x="5853102" y="64974"/>
                </a:lnTo>
                <a:lnTo>
                  <a:pt x="5902340" y="71827"/>
                </a:lnTo>
                <a:lnTo>
                  <a:pt x="5951196" y="79687"/>
                </a:lnTo>
                <a:lnTo>
                  <a:pt x="5999655" y="88543"/>
                </a:lnTo>
                <a:lnTo>
                  <a:pt x="6047703" y="98383"/>
                </a:lnTo>
                <a:lnTo>
                  <a:pt x="6095327" y="109193"/>
                </a:lnTo>
                <a:lnTo>
                  <a:pt x="6142514" y="120962"/>
                </a:lnTo>
                <a:lnTo>
                  <a:pt x="6189248" y="133678"/>
                </a:lnTo>
                <a:lnTo>
                  <a:pt x="6235517" y="147327"/>
                </a:lnTo>
                <a:lnTo>
                  <a:pt x="6281306" y="161898"/>
                </a:lnTo>
                <a:lnTo>
                  <a:pt x="6326602" y="177378"/>
                </a:lnTo>
                <a:lnTo>
                  <a:pt x="6371391" y="193756"/>
                </a:lnTo>
                <a:lnTo>
                  <a:pt x="6415659" y="211018"/>
                </a:lnTo>
                <a:lnTo>
                  <a:pt x="6459392" y="229152"/>
                </a:lnTo>
                <a:lnTo>
                  <a:pt x="6502577" y="248147"/>
                </a:lnTo>
                <a:lnTo>
                  <a:pt x="6545200" y="267989"/>
                </a:lnTo>
                <a:lnTo>
                  <a:pt x="6587246" y="288666"/>
                </a:lnTo>
                <a:lnTo>
                  <a:pt x="6628702" y="310166"/>
                </a:lnTo>
                <a:lnTo>
                  <a:pt x="6669555" y="332477"/>
                </a:lnTo>
                <a:lnTo>
                  <a:pt x="6709789" y="355586"/>
                </a:lnTo>
                <a:lnTo>
                  <a:pt x="6749393" y="379481"/>
                </a:lnTo>
                <a:lnTo>
                  <a:pt x="6788351" y="404150"/>
                </a:lnTo>
                <a:lnTo>
                  <a:pt x="6826650" y="429580"/>
                </a:lnTo>
                <a:lnTo>
                  <a:pt x="6864277" y="455759"/>
                </a:lnTo>
                <a:lnTo>
                  <a:pt x="6901216" y="482674"/>
                </a:lnTo>
                <a:lnTo>
                  <a:pt x="6937456" y="510314"/>
                </a:lnTo>
                <a:lnTo>
                  <a:pt x="6972980" y="538665"/>
                </a:lnTo>
                <a:lnTo>
                  <a:pt x="7007777" y="567717"/>
                </a:lnTo>
                <a:lnTo>
                  <a:pt x="7041832" y="597455"/>
                </a:lnTo>
                <a:lnTo>
                  <a:pt x="7075131" y="627869"/>
                </a:lnTo>
                <a:lnTo>
                  <a:pt x="7107661" y="658944"/>
                </a:lnTo>
                <a:lnTo>
                  <a:pt x="7139407" y="690671"/>
                </a:lnTo>
                <a:lnTo>
                  <a:pt x="7170356" y="723035"/>
                </a:lnTo>
                <a:lnTo>
                  <a:pt x="7200494" y="756024"/>
                </a:lnTo>
                <a:lnTo>
                  <a:pt x="7229807" y="789627"/>
                </a:lnTo>
                <a:lnTo>
                  <a:pt x="7258282" y="823831"/>
                </a:lnTo>
                <a:lnTo>
                  <a:pt x="7285904" y="858623"/>
                </a:lnTo>
                <a:lnTo>
                  <a:pt x="7312660" y="893992"/>
                </a:lnTo>
                <a:lnTo>
                  <a:pt x="7338536" y="929924"/>
                </a:lnTo>
                <a:lnTo>
                  <a:pt x="7363518" y="966408"/>
                </a:lnTo>
                <a:lnTo>
                  <a:pt x="7387592" y="1003431"/>
                </a:lnTo>
                <a:lnTo>
                  <a:pt x="7410745" y="1040981"/>
                </a:lnTo>
                <a:lnTo>
                  <a:pt x="7432962" y="1079045"/>
                </a:lnTo>
                <a:lnTo>
                  <a:pt x="7454231" y="1117612"/>
                </a:lnTo>
                <a:lnTo>
                  <a:pt x="7474536" y="1156669"/>
                </a:lnTo>
                <a:lnTo>
                  <a:pt x="7493865" y="1196203"/>
                </a:lnTo>
                <a:lnTo>
                  <a:pt x="7512203" y="1236202"/>
                </a:lnTo>
                <a:lnTo>
                  <a:pt x="7529537" y="1276654"/>
                </a:lnTo>
                <a:lnTo>
                  <a:pt x="7545852" y="1317546"/>
                </a:lnTo>
                <a:lnTo>
                  <a:pt x="7561136" y="1358867"/>
                </a:lnTo>
                <a:lnTo>
                  <a:pt x="7575373" y="1400603"/>
                </a:lnTo>
                <a:lnTo>
                  <a:pt x="7588551" y="1442743"/>
                </a:lnTo>
                <a:lnTo>
                  <a:pt x="7600656" y="1485274"/>
                </a:lnTo>
                <a:lnTo>
                  <a:pt x="7611673" y="1528184"/>
                </a:lnTo>
                <a:lnTo>
                  <a:pt x="7621590" y="1571460"/>
                </a:lnTo>
                <a:lnTo>
                  <a:pt x="7630391" y="1615091"/>
                </a:lnTo>
                <a:lnTo>
                  <a:pt x="7638064" y="1659063"/>
                </a:lnTo>
                <a:lnTo>
                  <a:pt x="7644594" y="1703365"/>
                </a:lnTo>
                <a:lnTo>
                  <a:pt x="7649968" y="1747984"/>
                </a:lnTo>
                <a:lnTo>
                  <a:pt x="7654171" y="1792907"/>
                </a:lnTo>
                <a:lnTo>
                  <a:pt x="7657191" y="1838123"/>
                </a:lnTo>
                <a:lnTo>
                  <a:pt x="7659013" y="1883620"/>
                </a:lnTo>
                <a:lnTo>
                  <a:pt x="7659623" y="1929384"/>
                </a:lnTo>
                <a:lnTo>
                  <a:pt x="7659013" y="1975147"/>
                </a:lnTo>
                <a:lnTo>
                  <a:pt x="7657191" y="2020644"/>
                </a:lnTo>
                <a:lnTo>
                  <a:pt x="7654171" y="2065860"/>
                </a:lnTo>
                <a:lnTo>
                  <a:pt x="7649968" y="2110783"/>
                </a:lnTo>
                <a:lnTo>
                  <a:pt x="7644594" y="2155402"/>
                </a:lnTo>
                <a:lnTo>
                  <a:pt x="7638064" y="2199704"/>
                </a:lnTo>
                <a:lnTo>
                  <a:pt x="7630391" y="2243676"/>
                </a:lnTo>
                <a:lnTo>
                  <a:pt x="7621590" y="2287307"/>
                </a:lnTo>
                <a:lnTo>
                  <a:pt x="7611673" y="2330583"/>
                </a:lnTo>
                <a:lnTo>
                  <a:pt x="7600656" y="2373493"/>
                </a:lnTo>
                <a:lnTo>
                  <a:pt x="7588551" y="2416024"/>
                </a:lnTo>
                <a:lnTo>
                  <a:pt x="7575373" y="2458164"/>
                </a:lnTo>
                <a:lnTo>
                  <a:pt x="7561136" y="2499900"/>
                </a:lnTo>
                <a:lnTo>
                  <a:pt x="7545852" y="2541221"/>
                </a:lnTo>
                <a:lnTo>
                  <a:pt x="7529537" y="2582113"/>
                </a:lnTo>
                <a:lnTo>
                  <a:pt x="7512203" y="2622565"/>
                </a:lnTo>
                <a:lnTo>
                  <a:pt x="7493865" y="2662564"/>
                </a:lnTo>
                <a:lnTo>
                  <a:pt x="7474536" y="2702098"/>
                </a:lnTo>
                <a:lnTo>
                  <a:pt x="7454231" y="2741155"/>
                </a:lnTo>
                <a:lnTo>
                  <a:pt x="7432962" y="2779722"/>
                </a:lnTo>
                <a:lnTo>
                  <a:pt x="7410745" y="2817786"/>
                </a:lnTo>
                <a:lnTo>
                  <a:pt x="7387592" y="2855336"/>
                </a:lnTo>
                <a:lnTo>
                  <a:pt x="7363518" y="2892359"/>
                </a:lnTo>
                <a:lnTo>
                  <a:pt x="7338536" y="2928843"/>
                </a:lnTo>
                <a:lnTo>
                  <a:pt x="7312660" y="2964775"/>
                </a:lnTo>
                <a:lnTo>
                  <a:pt x="7285904" y="3000144"/>
                </a:lnTo>
                <a:lnTo>
                  <a:pt x="7258282" y="3034936"/>
                </a:lnTo>
                <a:lnTo>
                  <a:pt x="7229807" y="3069140"/>
                </a:lnTo>
                <a:lnTo>
                  <a:pt x="7200494" y="3102743"/>
                </a:lnTo>
                <a:lnTo>
                  <a:pt x="7170356" y="3135732"/>
                </a:lnTo>
                <a:lnTo>
                  <a:pt x="7139407" y="3168096"/>
                </a:lnTo>
                <a:lnTo>
                  <a:pt x="7107661" y="3199823"/>
                </a:lnTo>
                <a:lnTo>
                  <a:pt x="7075131" y="3230898"/>
                </a:lnTo>
                <a:lnTo>
                  <a:pt x="7041832" y="3261312"/>
                </a:lnTo>
                <a:lnTo>
                  <a:pt x="7007777" y="3291050"/>
                </a:lnTo>
                <a:lnTo>
                  <a:pt x="6972980" y="3320102"/>
                </a:lnTo>
                <a:lnTo>
                  <a:pt x="6937456" y="3348453"/>
                </a:lnTo>
                <a:lnTo>
                  <a:pt x="6901216" y="3376093"/>
                </a:lnTo>
                <a:lnTo>
                  <a:pt x="6864277" y="3403008"/>
                </a:lnTo>
                <a:lnTo>
                  <a:pt x="6826650" y="3429187"/>
                </a:lnTo>
                <a:lnTo>
                  <a:pt x="6788351" y="3454617"/>
                </a:lnTo>
                <a:lnTo>
                  <a:pt x="6749393" y="3479286"/>
                </a:lnTo>
                <a:lnTo>
                  <a:pt x="6709789" y="3503181"/>
                </a:lnTo>
                <a:lnTo>
                  <a:pt x="6669555" y="3526290"/>
                </a:lnTo>
                <a:lnTo>
                  <a:pt x="6628702" y="3548601"/>
                </a:lnTo>
                <a:lnTo>
                  <a:pt x="6587246" y="3570101"/>
                </a:lnTo>
                <a:lnTo>
                  <a:pt x="6545200" y="3590778"/>
                </a:lnTo>
                <a:lnTo>
                  <a:pt x="6502577" y="3610620"/>
                </a:lnTo>
                <a:lnTo>
                  <a:pt x="6459392" y="3629615"/>
                </a:lnTo>
                <a:lnTo>
                  <a:pt x="6415659" y="3647749"/>
                </a:lnTo>
                <a:lnTo>
                  <a:pt x="6371391" y="3665011"/>
                </a:lnTo>
                <a:lnTo>
                  <a:pt x="6326602" y="3681389"/>
                </a:lnTo>
                <a:lnTo>
                  <a:pt x="6281306" y="3696869"/>
                </a:lnTo>
                <a:lnTo>
                  <a:pt x="6235517" y="3711440"/>
                </a:lnTo>
                <a:lnTo>
                  <a:pt x="6189248" y="3725089"/>
                </a:lnTo>
                <a:lnTo>
                  <a:pt x="6142514" y="3737805"/>
                </a:lnTo>
                <a:lnTo>
                  <a:pt x="6095327" y="3749574"/>
                </a:lnTo>
                <a:lnTo>
                  <a:pt x="6047703" y="3760384"/>
                </a:lnTo>
                <a:lnTo>
                  <a:pt x="5999655" y="3770224"/>
                </a:lnTo>
                <a:lnTo>
                  <a:pt x="5951196" y="3779080"/>
                </a:lnTo>
                <a:lnTo>
                  <a:pt x="5902340" y="3786940"/>
                </a:lnTo>
                <a:lnTo>
                  <a:pt x="5853102" y="3793793"/>
                </a:lnTo>
                <a:lnTo>
                  <a:pt x="5803495" y="3799625"/>
                </a:lnTo>
                <a:lnTo>
                  <a:pt x="5753532" y="3804424"/>
                </a:lnTo>
                <a:lnTo>
                  <a:pt x="5703229" y="3808178"/>
                </a:lnTo>
                <a:lnTo>
                  <a:pt x="5652597" y="3810875"/>
                </a:lnTo>
                <a:lnTo>
                  <a:pt x="5601652" y="3812502"/>
                </a:lnTo>
                <a:lnTo>
                  <a:pt x="5550408" y="3813048"/>
                </a:lnTo>
                <a:lnTo>
                  <a:pt x="5499163" y="3812502"/>
                </a:lnTo>
                <a:lnTo>
                  <a:pt x="5448218" y="3810875"/>
                </a:lnTo>
                <a:lnTo>
                  <a:pt x="5397586" y="3808178"/>
                </a:lnTo>
                <a:lnTo>
                  <a:pt x="5347283" y="3804424"/>
                </a:lnTo>
                <a:lnTo>
                  <a:pt x="5297320" y="3799625"/>
                </a:lnTo>
                <a:lnTo>
                  <a:pt x="5247713" y="3793793"/>
                </a:lnTo>
                <a:lnTo>
                  <a:pt x="5198475" y="3786940"/>
                </a:lnTo>
                <a:lnTo>
                  <a:pt x="5149619" y="3779080"/>
                </a:lnTo>
                <a:lnTo>
                  <a:pt x="5101160" y="3770224"/>
                </a:lnTo>
                <a:lnTo>
                  <a:pt x="5053112" y="3760384"/>
                </a:lnTo>
                <a:lnTo>
                  <a:pt x="5005488" y="3749574"/>
                </a:lnTo>
                <a:lnTo>
                  <a:pt x="4958301" y="3737805"/>
                </a:lnTo>
                <a:lnTo>
                  <a:pt x="4911567" y="3725089"/>
                </a:lnTo>
                <a:lnTo>
                  <a:pt x="4865298" y="3711440"/>
                </a:lnTo>
                <a:lnTo>
                  <a:pt x="4819509" y="3696869"/>
                </a:lnTo>
                <a:lnTo>
                  <a:pt x="4774213" y="3681389"/>
                </a:lnTo>
                <a:lnTo>
                  <a:pt x="4729424" y="3665011"/>
                </a:lnTo>
                <a:lnTo>
                  <a:pt x="4685156" y="3647749"/>
                </a:lnTo>
                <a:lnTo>
                  <a:pt x="4641423" y="3629615"/>
                </a:lnTo>
                <a:lnTo>
                  <a:pt x="4598238" y="3610620"/>
                </a:lnTo>
                <a:lnTo>
                  <a:pt x="4555615" y="3590778"/>
                </a:lnTo>
                <a:lnTo>
                  <a:pt x="4513569" y="3570101"/>
                </a:lnTo>
                <a:lnTo>
                  <a:pt x="4472113" y="3548601"/>
                </a:lnTo>
                <a:lnTo>
                  <a:pt x="4431260" y="3526290"/>
                </a:lnTo>
                <a:lnTo>
                  <a:pt x="4391026" y="3503181"/>
                </a:lnTo>
                <a:lnTo>
                  <a:pt x="4351422" y="3479286"/>
                </a:lnTo>
                <a:lnTo>
                  <a:pt x="4312464" y="3454617"/>
                </a:lnTo>
                <a:lnTo>
                  <a:pt x="4274165" y="3429187"/>
                </a:lnTo>
                <a:lnTo>
                  <a:pt x="4236538" y="3403008"/>
                </a:lnTo>
                <a:lnTo>
                  <a:pt x="4199599" y="3376093"/>
                </a:lnTo>
                <a:lnTo>
                  <a:pt x="4163359" y="3348453"/>
                </a:lnTo>
                <a:lnTo>
                  <a:pt x="4127835" y="3320102"/>
                </a:lnTo>
                <a:lnTo>
                  <a:pt x="4093038" y="3291050"/>
                </a:lnTo>
                <a:lnTo>
                  <a:pt x="4058983" y="3261312"/>
                </a:lnTo>
                <a:lnTo>
                  <a:pt x="4025684" y="3230898"/>
                </a:lnTo>
                <a:lnTo>
                  <a:pt x="3993154" y="3199823"/>
                </a:lnTo>
                <a:lnTo>
                  <a:pt x="3961408" y="3168096"/>
                </a:lnTo>
                <a:lnTo>
                  <a:pt x="3930459" y="3135732"/>
                </a:lnTo>
                <a:lnTo>
                  <a:pt x="3900321" y="3102743"/>
                </a:lnTo>
                <a:lnTo>
                  <a:pt x="3871008" y="3069140"/>
                </a:lnTo>
                <a:lnTo>
                  <a:pt x="3842533" y="3034936"/>
                </a:lnTo>
                <a:lnTo>
                  <a:pt x="3814911" y="3000144"/>
                </a:lnTo>
                <a:lnTo>
                  <a:pt x="3788155" y="2964775"/>
                </a:lnTo>
                <a:lnTo>
                  <a:pt x="3762279" y="2928843"/>
                </a:lnTo>
                <a:lnTo>
                  <a:pt x="3737297" y="2892359"/>
                </a:lnTo>
                <a:lnTo>
                  <a:pt x="3713223" y="2855336"/>
                </a:lnTo>
                <a:lnTo>
                  <a:pt x="3690070" y="2817786"/>
                </a:lnTo>
                <a:lnTo>
                  <a:pt x="3667853" y="2779722"/>
                </a:lnTo>
                <a:lnTo>
                  <a:pt x="3646584" y="2741155"/>
                </a:lnTo>
                <a:lnTo>
                  <a:pt x="3626279" y="2702098"/>
                </a:lnTo>
                <a:lnTo>
                  <a:pt x="3606950" y="2662564"/>
                </a:lnTo>
                <a:lnTo>
                  <a:pt x="3588612" y="2622565"/>
                </a:lnTo>
                <a:lnTo>
                  <a:pt x="3571278" y="2582113"/>
                </a:lnTo>
                <a:lnTo>
                  <a:pt x="3554963" y="2541221"/>
                </a:lnTo>
                <a:lnTo>
                  <a:pt x="3539679" y="2499900"/>
                </a:lnTo>
                <a:lnTo>
                  <a:pt x="3525442" y="2458164"/>
                </a:lnTo>
                <a:lnTo>
                  <a:pt x="3512264" y="2416024"/>
                </a:lnTo>
                <a:lnTo>
                  <a:pt x="3500159" y="2373493"/>
                </a:lnTo>
                <a:lnTo>
                  <a:pt x="3489142" y="2330583"/>
                </a:lnTo>
                <a:lnTo>
                  <a:pt x="3479225" y="2287307"/>
                </a:lnTo>
                <a:lnTo>
                  <a:pt x="3470424" y="2243676"/>
                </a:lnTo>
                <a:lnTo>
                  <a:pt x="3462751" y="2199704"/>
                </a:lnTo>
                <a:lnTo>
                  <a:pt x="3456221" y="2155402"/>
                </a:lnTo>
                <a:lnTo>
                  <a:pt x="3450847" y="2110783"/>
                </a:lnTo>
                <a:lnTo>
                  <a:pt x="3446644" y="2065860"/>
                </a:lnTo>
                <a:lnTo>
                  <a:pt x="3443624" y="2020644"/>
                </a:lnTo>
                <a:lnTo>
                  <a:pt x="3441802" y="1975147"/>
                </a:lnTo>
                <a:lnTo>
                  <a:pt x="3441191" y="1929384"/>
                </a:lnTo>
                <a:close/>
              </a:path>
            </a:pathLst>
          </a:custGeom>
          <a:ln w="25908">
            <a:solidFill>
              <a:srgbClr val="4270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005576" y="1607947"/>
            <a:ext cx="8547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Risk</a:t>
            </a:r>
            <a:r>
              <a:rPr sz="2200" spc="-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97593" y="1632965"/>
            <a:ext cx="7239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Val</a:t>
            </a:r>
            <a:r>
              <a:rPr sz="2200" spc="-8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77917" y="2972561"/>
            <a:ext cx="1891664" cy="774700"/>
          </a:xfrm>
          <a:prstGeom prst="rect">
            <a:avLst/>
          </a:prstGeom>
          <a:ln w="25907">
            <a:solidFill>
              <a:srgbClr val="42709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 algn="ctr">
              <a:lnSpc>
                <a:spcPts val="2500"/>
              </a:lnSpc>
            </a:pP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Risk</a:t>
            </a:r>
            <a:endParaRPr sz="2200">
              <a:latin typeface="Microsoft Sans Serif"/>
              <a:cs typeface="Microsoft Sans Serif"/>
            </a:endParaRPr>
          </a:p>
          <a:p>
            <a:pPr marL="62865" algn="ctr">
              <a:lnSpc>
                <a:spcPct val="100000"/>
              </a:lnSpc>
            </a:pP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Management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168890" y="2980182"/>
            <a:ext cx="1889760" cy="935990"/>
          </a:xfrm>
          <a:custGeom>
            <a:avLst/>
            <a:gdLst/>
            <a:ahLst/>
            <a:cxnLst/>
            <a:rect l="l" t="t" r="r" b="b"/>
            <a:pathLst>
              <a:path w="1889759" h="935989">
                <a:moveTo>
                  <a:pt x="0" y="935736"/>
                </a:moveTo>
                <a:lnTo>
                  <a:pt x="1889759" y="935736"/>
                </a:lnTo>
                <a:lnTo>
                  <a:pt x="1889759" y="0"/>
                </a:lnTo>
                <a:lnTo>
                  <a:pt x="0" y="0"/>
                </a:lnTo>
                <a:lnTo>
                  <a:pt x="0" y="935736"/>
                </a:lnTo>
                <a:close/>
              </a:path>
            </a:pathLst>
          </a:custGeom>
          <a:ln w="25908">
            <a:solidFill>
              <a:srgbClr val="4270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268204" y="2942336"/>
            <a:ext cx="175450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Value</a:t>
            </a:r>
            <a:endParaRPr sz="22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</a:pP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Management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26045" y="6590538"/>
            <a:ext cx="2289175" cy="774700"/>
          </a:xfrm>
          <a:prstGeom prst="rect">
            <a:avLst/>
          </a:prstGeom>
          <a:ln w="25907">
            <a:solidFill>
              <a:srgbClr val="42709B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311150" marR="241300" indent="208279">
              <a:lnSpc>
                <a:spcPct val="100000"/>
              </a:lnSpc>
              <a:spcBef>
                <a:spcPts val="5"/>
              </a:spcBef>
            </a:pPr>
            <a:r>
              <a:rPr sz="2200" spc="-65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Process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Management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20939" y="7549133"/>
            <a:ext cx="8318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80" dirty="0">
                <a:solidFill>
                  <a:srgbClr val="3E3E3E"/>
                </a:solidFill>
                <a:latin typeface="Microsoft Sans Serif"/>
                <a:cs typeface="Microsoft Sans Serif"/>
              </a:rPr>
              <a:t>COBIT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217600" y="2869628"/>
            <a:ext cx="2174875" cy="1087120"/>
            <a:chOff x="7217600" y="2869628"/>
            <a:chExt cx="2174875" cy="1087120"/>
          </a:xfrm>
        </p:grpSpPr>
        <p:sp>
          <p:nvSpPr>
            <p:cNvPr id="13" name="object 13"/>
            <p:cNvSpPr/>
            <p:nvPr/>
          </p:nvSpPr>
          <p:spPr>
            <a:xfrm>
              <a:off x="7230618" y="2882646"/>
              <a:ext cx="2148840" cy="1061085"/>
            </a:xfrm>
            <a:custGeom>
              <a:avLst/>
              <a:gdLst/>
              <a:ahLst/>
              <a:cxnLst/>
              <a:rect l="l" t="t" r="r" b="b"/>
              <a:pathLst>
                <a:path w="2148840" h="1061085">
                  <a:moveTo>
                    <a:pt x="1074420" y="0"/>
                  </a:moveTo>
                  <a:lnTo>
                    <a:pt x="1011293" y="900"/>
                  </a:lnTo>
                  <a:lnTo>
                    <a:pt x="949127" y="3568"/>
                  </a:lnTo>
                  <a:lnTo>
                    <a:pt x="888022" y="7954"/>
                  </a:lnTo>
                  <a:lnTo>
                    <a:pt x="828078" y="14009"/>
                  </a:lnTo>
                  <a:lnTo>
                    <a:pt x="769397" y="21682"/>
                  </a:lnTo>
                  <a:lnTo>
                    <a:pt x="712079" y="30923"/>
                  </a:lnTo>
                  <a:lnTo>
                    <a:pt x="656224" y="41683"/>
                  </a:lnTo>
                  <a:lnTo>
                    <a:pt x="601935" y="53913"/>
                  </a:lnTo>
                  <a:lnTo>
                    <a:pt x="549311" y="67561"/>
                  </a:lnTo>
                  <a:lnTo>
                    <a:pt x="498454" y="82580"/>
                  </a:lnTo>
                  <a:lnTo>
                    <a:pt x="449464" y="98918"/>
                  </a:lnTo>
                  <a:lnTo>
                    <a:pt x="402442" y="116526"/>
                  </a:lnTo>
                  <a:lnTo>
                    <a:pt x="357489" y="135354"/>
                  </a:lnTo>
                  <a:lnTo>
                    <a:pt x="314705" y="155352"/>
                  </a:lnTo>
                  <a:lnTo>
                    <a:pt x="274192" y="176471"/>
                  </a:lnTo>
                  <a:lnTo>
                    <a:pt x="236051" y="198662"/>
                  </a:lnTo>
                  <a:lnTo>
                    <a:pt x="200381" y="221873"/>
                  </a:lnTo>
                  <a:lnTo>
                    <a:pt x="167284" y="246055"/>
                  </a:lnTo>
                  <a:lnTo>
                    <a:pt x="136861" y="271159"/>
                  </a:lnTo>
                  <a:lnTo>
                    <a:pt x="84439" y="323933"/>
                  </a:lnTo>
                  <a:lnTo>
                    <a:pt x="43921" y="379795"/>
                  </a:lnTo>
                  <a:lnTo>
                    <a:pt x="16114" y="438348"/>
                  </a:lnTo>
                  <a:lnTo>
                    <a:pt x="1824" y="499194"/>
                  </a:lnTo>
                  <a:lnTo>
                    <a:pt x="0" y="530351"/>
                  </a:lnTo>
                  <a:lnTo>
                    <a:pt x="1824" y="561509"/>
                  </a:lnTo>
                  <a:lnTo>
                    <a:pt x="16114" y="622355"/>
                  </a:lnTo>
                  <a:lnTo>
                    <a:pt x="43921" y="680908"/>
                  </a:lnTo>
                  <a:lnTo>
                    <a:pt x="84439" y="736770"/>
                  </a:lnTo>
                  <a:lnTo>
                    <a:pt x="136861" y="789544"/>
                  </a:lnTo>
                  <a:lnTo>
                    <a:pt x="167284" y="814648"/>
                  </a:lnTo>
                  <a:lnTo>
                    <a:pt x="200381" y="838830"/>
                  </a:lnTo>
                  <a:lnTo>
                    <a:pt x="236051" y="862041"/>
                  </a:lnTo>
                  <a:lnTo>
                    <a:pt x="274192" y="884232"/>
                  </a:lnTo>
                  <a:lnTo>
                    <a:pt x="314705" y="905351"/>
                  </a:lnTo>
                  <a:lnTo>
                    <a:pt x="357489" y="925349"/>
                  </a:lnTo>
                  <a:lnTo>
                    <a:pt x="402442" y="944177"/>
                  </a:lnTo>
                  <a:lnTo>
                    <a:pt x="449464" y="961785"/>
                  </a:lnTo>
                  <a:lnTo>
                    <a:pt x="498454" y="978123"/>
                  </a:lnTo>
                  <a:lnTo>
                    <a:pt x="549311" y="993142"/>
                  </a:lnTo>
                  <a:lnTo>
                    <a:pt x="601935" y="1006790"/>
                  </a:lnTo>
                  <a:lnTo>
                    <a:pt x="656224" y="1019020"/>
                  </a:lnTo>
                  <a:lnTo>
                    <a:pt x="712079" y="1029780"/>
                  </a:lnTo>
                  <a:lnTo>
                    <a:pt x="769397" y="1039021"/>
                  </a:lnTo>
                  <a:lnTo>
                    <a:pt x="828078" y="1046694"/>
                  </a:lnTo>
                  <a:lnTo>
                    <a:pt x="888022" y="1052749"/>
                  </a:lnTo>
                  <a:lnTo>
                    <a:pt x="949127" y="1057135"/>
                  </a:lnTo>
                  <a:lnTo>
                    <a:pt x="1011293" y="1059803"/>
                  </a:lnTo>
                  <a:lnTo>
                    <a:pt x="1074420" y="1060703"/>
                  </a:lnTo>
                  <a:lnTo>
                    <a:pt x="1137546" y="1059803"/>
                  </a:lnTo>
                  <a:lnTo>
                    <a:pt x="1199712" y="1057135"/>
                  </a:lnTo>
                  <a:lnTo>
                    <a:pt x="1260817" y="1052749"/>
                  </a:lnTo>
                  <a:lnTo>
                    <a:pt x="1320761" y="1046694"/>
                  </a:lnTo>
                  <a:lnTo>
                    <a:pt x="1379442" y="1039021"/>
                  </a:lnTo>
                  <a:lnTo>
                    <a:pt x="1436760" y="1029780"/>
                  </a:lnTo>
                  <a:lnTo>
                    <a:pt x="1492615" y="1019020"/>
                  </a:lnTo>
                  <a:lnTo>
                    <a:pt x="1546904" y="1006790"/>
                  </a:lnTo>
                  <a:lnTo>
                    <a:pt x="1599528" y="993142"/>
                  </a:lnTo>
                  <a:lnTo>
                    <a:pt x="1650385" y="978123"/>
                  </a:lnTo>
                  <a:lnTo>
                    <a:pt x="1699375" y="961785"/>
                  </a:lnTo>
                  <a:lnTo>
                    <a:pt x="1746397" y="944177"/>
                  </a:lnTo>
                  <a:lnTo>
                    <a:pt x="1791350" y="925349"/>
                  </a:lnTo>
                  <a:lnTo>
                    <a:pt x="1834134" y="905351"/>
                  </a:lnTo>
                  <a:lnTo>
                    <a:pt x="1874647" y="884232"/>
                  </a:lnTo>
                  <a:lnTo>
                    <a:pt x="1912788" y="862041"/>
                  </a:lnTo>
                  <a:lnTo>
                    <a:pt x="1948458" y="838830"/>
                  </a:lnTo>
                  <a:lnTo>
                    <a:pt x="1981555" y="814648"/>
                  </a:lnTo>
                  <a:lnTo>
                    <a:pt x="2011978" y="789544"/>
                  </a:lnTo>
                  <a:lnTo>
                    <a:pt x="2064400" y="736770"/>
                  </a:lnTo>
                  <a:lnTo>
                    <a:pt x="2104918" y="680908"/>
                  </a:lnTo>
                  <a:lnTo>
                    <a:pt x="2132725" y="622355"/>
                  </a:lnTo>
                  <a:lnTo>
                    <a:pt x="2147015" y="561509"/>
                  </a:lnTo>
                  <a:lnTo>
                    <a:pt x="2148839" y="530351"/>
                  </a:lnTo>
                  <a:lnTo>
                    <a:pt x="2147015" y="499194"/>
                  </a:lnTo>
                  <a:lnTo>
                    <a:pt x="2132725" y="438348"/>
                  </a:lnTo>
                  <a:lnTo>
                    <a:pt x="2104918" y="379795"/>
                  </a:lnTo>
                  <a:lnTo>
                    <a:pt x="2064400" y="323933"/>
                  </a:lnTo>
                  <a:lnTo>
                    <a:pt x="2011978" y="271159"/>
                  </a:lnTo>
                  <a:lnTo>
                    <a:pt x="1981555" y="246055"/>
                  </a:lnTo>
                  <a:lnTo>
                    <a:pt x="1948458" y="221873"/>
                  </a:lnTo>
                  <a:lnTo>
                    <a:pt x="1912788" y="198662"/>
                  </a:lnTo>
                  <a:lnTo>
                    <a:pt x="1874647" y="176471"/>
                  </a:lnTo>
                  <a:lnTo>
                    <a:pt x="1834134" y="155352"/>
                  </a:lnTo>
                  <a:lnTo>
                    <a:pt x="1791350" y="135354"/>
                  </a:lnTo>
                  <a:lnTo>
                    <a:pt x="1746397" y="116526"/>
                  </a:lnTo>
                  <a:lnTo>
                    <a:pt x="1699375" y="98918"/>
                  </a:lnTo>
                  <a:lnTo>
                    <a:pt x="1650385" y="82580"/>
                  </a:lnTo>
                  <a:lnTo>
                    <a:pt x="1599528" y="67561"/>
                  </a:lnTo>
                  <a:lnTo>
                    <a:pt x="1546904" y="53913"/>
                  </a:lnTo>
                  <a:lnTo>
                    <a:pt x="1492615" y="41683"/>
                  </a:lnTo>
                  <a:lnTo>
                    <a:pt x="1436760" y="30923"/>
                  </a:lnTo>
                  <a:lnTo>
                    <a:pt x="1379442" y="21682"/>
                  </a:lnTo>
                  <a:lnTo>
                    <a:pt x="1320761" y="14009"/>
                  </a:lnTo>
                  <a:lnTo>
                    <a:pt x="1260817" y="7954"/>
                  </a:lnTo>
                  <a:lnTo>
                    <a:pt x="1199712" y="3568"/>
                  </a:lnTo>
                  <a:lnTo>
                    <a:pt x="1137546" y="900"/>
                  </a:lnTo>
                  <a:lnTo>
                    <a:pt x="107442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30618" y="2882646"/>
              <a:ext cx="2148840" cy="1061085"/>
            </a:xfrm>
            <a:custGeom>
              <a:avLst/>
              <a:gdLst/>
              <a:ahLst/>
              <a:cxnLst/>
              <a:rect l="l" t="t" r="r" b="b"/>
              <a:pathLst>
                <a:path w="2148840" h="1061085">
                  <a:moveTo>
                    <a:pt x="0" y="530351"/>
                  </a:moveTo>
                  <a:lnTo>
                    <a:pt x="7229" y="468509"/>
                  </a:lnTo>
                  <a:lnTo>
                    <a:pt x="28378" y="408760"/>
                  </a:lnTo>
                  <a:lnTo>
                    <a:pt x="62641" y="351503"/>
                  </a:lnTo>
                  <a:lnTo>
                    <a:pt x="109212" y="297135"/>
                  </a:lnTo>
                  <a:lnTo>
                    <a:pt x="167284" y="246055"/>
                  </a:lnTo>
                  <a:lnTo>
                    <a:pt x="200381" y="221873"/>
                  </a:lnTo>
                  <a:lnTo>
                    <a:pt x="236051" y="198662"/>
                  </a:lnTo>
                  <a:lnTo>
                    <a:pt x="274192" y="176471"/>
                  </a:lnTo>
                  <a:lnTo>
                    <a:pt x="314705" y="155352"/>
                  </a:lnTo>
                  <a:lnTo>
                    <a:pt x="357489" y="135354"/>
                  </a:lnTo>
                  <a:lnTo>
                    <a:pt x="402442" y="116526"/>
                  </a:lnTo>
                  <a:lnTo>
                    <a:pt x="449464" y="98918"/>
                  </a:lnTo>
                  <a:lnTo>
                    <a:pt x="498454" y="82580"/>
                  </a:lnTo>
                  <a:lnTo>
                    <a:pt x="549311" y="67561"/>
                  </a:lnTo>
                  <a:lnTo>
                    <a:pt x="601935" y="53913"/>
                  </a:lnTo>
                  <a:lnTo>
                    <a:pt x="656224" y="41683"/>
                  </a:lnTo>
                  <a:lnTo>
                    <a:pt x="712079" y="30923"/>
                  </a:lnTo>
                  <a:lnTo>
                    <a:pt x="769397" y="21682"/>
                  </a:lnTo>
                  <a:lnTo>
                    <a:pt x="828078" y="14009"/>
                  </a:lnTo>
                  <a:lnTo>
                    <a:pt x="888022" y="7954"/>
                  </a:lnTo>
                  <a:lnTo>
                    <a:pt x="949127" y="3568"/>
                  </a:lnTo>
                  <a:lnTo>
                    <a:pt x="1011293" y="900"/>
                  </a:lnTo>
                  <a:lnTo>
                    <a:pt x="1074420" y="0"/>
                  </a:lnTo>
                  <a:lnTo>
                    <a:pt x="1137546" y="900"/>
                  </a:lnTo>
                  <a:lnTo>
                    <a:pt x="1199712" y="3568"/>
                  </a:lnTo>
                  <a:lnTo>
                    <a:pt x="1260817" y="7954"/>
                  </a:lnTo>
                  <a:lnTo>
                    <a:pt x="1320761" y="14009"/>
                  </a:lnTo>
                  <a:lnTo>
                    <a:pt x="1379442" y="21682"/>
                  </a:lnTo>
                  <a:lnTo>
                    <a:pt x="1436760" y="30923"/>
                  </a:lnTo>
                  <a:lnTo>
                    <a:pt x="1492615" y="41683"/>
                  </a:lnTo>
                  <a:lnTo>
                    <a:pt x="1546904" y="53913"/>
                  </a:lnTo>
                  <a:lnTo>
                    <a:pt x="1599528" y="67561"/>
                  </a:lnTo>
                  <a:lnTo>
                    <a:pt x="1650385" y="82580"/>
                  </a:lnTo>
                  <a:lnTo>
                    <a:pt x="1699375" y="98918"/>
                  </a:lnTo>
                  <a:lnTo>
                    <a:pt x="1746397" y="116526"/>
                  </a:lnTo>
                  <a:lnTo>
                    <a:pt x="1791350" y="135354"/>
                  </a:lnTo>
                  <a:lnTo>
                    <a:pt x="1834134" y="155352"/>
                  </a:lnTo>
                  <a:lnTo>
                    <a:pt x="1874647" y="176471"/>
                  </a:lnTo>
                  <a:lnTo>
                    <a:pt x="1912788" y="198662"/>
                  </a:lnTo>
                  <a:lnTo>
                    <a:pt x="1948458" y="221873"/>
                  </a:lnTo>
                  <a:lnTo>
                    <a:pt x="1981555" y="246055"/>
                  </a:lnTo>
                  <a:lnTo>
                    <a:pt x="2011978" y="271159"/>
                  </a:lnTo>
                  <a:lnTo>
                    <a:pt x="2064400" y="323933"/>
                  </a:lnTo>
                  <a:lnTo>
                    <a:pt x="2104918" y="379795"/>
                  </a:lnTo>
                  <a:lnTo>
                    <a:pt x="2132725" y="438348"/>
                  </a:lnTo>
                  <a:lnTo>
                    <a:pt x="2147015" y="499194"/>
                  </a:lnTo>
                  <a:lnTo>
                    <a:pt x="2148839" y="530351"/>
                  </a:lnTo>
                  <a:lnTo>
                    <a:pt x="2147015" y="561509"/>
                  </a:lnTo>
                  <a:lnTo>
                    <a:pt x="2132725" y="622355"/>
                  </a:lnTo>
                  <a:lnTo>
                    <a:pt x="2104918" y="680908"/>
                  </a:lnTo>
                  <a:lnTo>
                    <a:pt x="2064400" y="736770"/>
                  </a:lnTo>
                  <a:lnTo>
                    <a:pt x="2011978" y="789544"/>
                  </a:lnTo>
                  <a:lnTo>
                    <a:pt x="1981555" y="814648"/>
                  </a:lnTo>
                  <a:lnTo>
                    <a:pt x="1948458" y="838830"/>
                  </a:lnTo>
                  <a:lnTo>
                    <a:pt x="1912788" y="862041"/>
                  </a:lnTo>
                  <a:lnTo>
                    <a:pt x="1874647" y="884232"/>
                  </a:lnTo>
                  <a:lnTo>
                    <a:pt x="1834134" y="905351"/>
                  </a:lnTo>
                  <a:lnTo>
                    <a:pt x="1791350" y="925349"/>
                  </a:lnTo>
                  <a:lnTo>
                    <a:pt x="1746397" y="944177"/>
                  </a:lnTo>
                  <a:lnTo>
                    <a:pt x="1699375" y="961785"/>
                  </a:lnTo>
                  <a:lnTo>
                    <a:pt x="1650385" y="978123"/>
                  </a:lnTo>
                  <a:lnTo>
                    <a:pt x="1599528" y="993142"/>
                  </a:lnTo>
                  <a:lnTo>
                    <a:pt x="1546904" y="1006790"/>
                  </a:lnTo>
                  <a:lnTo>
                    <a:pt x="1492615" y="1019020"/>
                  </a:lnTo>
                  <a:lnTo>
                    <a:pt x="1436760" y="1029780"/>
                  </a:lnTo>
                  <a:lnTo>
                    <a:pt x="1379442" y="1039021"/>
                  </a:lnTo>
                  <a:lnTo>
                    <a:pt x="1320761" y="1046694"/>
                  </a:lnTo>
                  <a:lnTo>
                    <a:pt x="1260817" y="1052749"/>
                  </a:lnTo>
                  <a:lnTo>
                    <a:pt x="1199712" y="1057135"/>
                  </a:lnTo>
                  <a:lnTo>
                    <a:pt x="1137546" y="1059803"/>
                  </a:lnTo>
                  <a:lnTo>
                    <a:pt x="1074420" y="1060703"/>
                  </a:lnTo>
                  <a:lnTo>
                    <a:pt x="1011293" y="1059803"/>
                  </a:lnTo>
                  <a:lnTo>
                    <a:pt x="949127" y="1057135"/>
                  </a:lnTo>
                  <a:lnTo>
                    <a:pt x="888022" y="1052749"/>
                  </a:lnTo>
                  <a:lnTo>
                    <a:pt x="828078" y="1046694"/>
                  </a:lnTo>
                  <a:lnTo>
                    <a:pt x="769397" y="1039021"/>
                  </a:lnTo>
                  <a:lnTo>
                    <a:pt x="712079" y="1029780"/>
                  </a:lnTo>
                  <a:lnTo>
                    <a:pt x="656224" y="1019020"/>
                  </a:lnTo>
                  <a:lnTo>
                    <a:pt x="601935" y="1006790"/>
                  </a:lnTo>
                  <a:lnTo>
                    <a:pt x="549311" y="993142"/>
                  </a:lnTo>
                  <a:lnTo>
                    <a:pt x="498454" y="978123"/>
                  </a:lnTo>
                  <a:lnTo>
                    <a:pt x="449464" y="961785"/>
                  </a:lnTo>
                  <a:lnTo>
                    <a:pt x="402442" y="944177"/>
                  </a:lnTo>
                  <a:lnTo>
                    <a:pt x="357489" y="925349"/>
                  </a:lnTo>
                  <a:lnTo>
                    <a:pt x="314705" y="905351"/>
                  </a:lnTo>
                  <a:lnTo>
                    <a:pt x="274192" y="884232"/>
                  </a:lnTo>
                  <a:lnTo>
                    <a:pt x="236051" y="862041"/>
                  </a:lnTo>
                  <a:lnTo>
                    <a:pt x="200381" y="838830"/>
                  </a:lnTo>
                  <a:lnTo>
                    <a:pt x="167284" y="814648"/>
                  </a:lnTo>
                  <a:lnTo>
                    <a:pt x="136861" y="789544"/>
                  </a:lnTo>
                  <a:lnTo>
                    <a:pt x="84439" y="736770"/>
                  </a:lnTo>
                  <a:lnTo>
                    <a:pt x="43921" y="680908"/>
                  </a:lnTo>
                  <a:lnTo>
                    <a:pt x="16114" y="622355"/>
                  </a:lnTo>
                  <a:lnTo>
                    <a:pt x="1824" y="561509"/>
                  </a:lnTo>
                  <a:lnTo>
                    <a:pt x="0" y="530351"/>
                  </a:lnTo>
                  <a:close/>
                </a:path>
              </a:pathLst>
            </a:custGeom>
            <a:ln w="25908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638415" y="2974975"/>
            <a:ext cx="133096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sz="18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Identify</a:t>
            </a:r>
            <a:r>
              <a:rPr sz="18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Risk </a:t>
            </a:r>
            <a:r>
              <a:rPr sz="1800" spc="-4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18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Opp</a:t>
            </a:r>
            <a:r>
              <a:rPr sz="18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8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rtunity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230618" y="5508497"/>
            <a:ext cx="2287905" cy="437515"/>
          </a:xfrm>
          <a:prstGeom prst="rect">
            <a:avLst/>
          </a:prstGeom>
          <a:ln w="25907">
            <a:solidFill>
              <a:srgbClr val="42709B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80"/>
              </a:spcBef>
            </a:pP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IT-related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Events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000244" y="3342132"/>
            <a:ext cx="6438900" cy="3564890"/>
            <a:chOff x="5000244" y="3342132"/>
            <a:chExt cx="6438900" cy="3564890"/>
          </a:xfrm>
        </p:grpSpPr>
        <p:sp>
          <p:nvSpPr>
            <p:cNvPr id="18" name="object 18"/>
            <p:cNvSpPr/>
            <p:nvPr/>
          </p:nvSpPr>
          <p:spPr>
            <a:xfrm>
              <a:off x="6578346" y="3342131"/>
              <a:ext cx="3568700" cy="3242310"/>
            </a:xfrm>
            <a:custGeom>
              <a:avLst/>
              <a:gdLst/>
              <a:ahLst/>
              <a:cxnLst/>
              <a:rect l="l" t="t" r="r" b="b"/>
              <a:pathLst>
                <a:path w="3568700" h="3242309">
                  <a:moveTo>
                    <a:pt x="661797" y="57150"/>
                  </a:moveTo>
                  <a:lnTo>
                    <a:pt x="623697" y="38100"/>
                  </a:lnTo>
                  <a:lnTo>
                    <a:pt x="547497" y="0"/>
                  </a:lnTo>
                  <a:lnTo>
                    <a:pt x="547497" y="38100"/>
                  </a:lnTo>
                  <a:lnTo>
                    <a:pt x="114300" y="38100"/>
                  </a:lnTo>
                  <a:lnTo>
                    <a:pt x="114300" y="0"/>
                  </a:lnTo>
                  <a:lnTo>
                    <a:pt x="0" y="57150"/>
                  </a:lnTo>
                  <a:lnTo>
                    <a:pt x="114300" y="114300"/>
                  </a:lnTo>
                  <a:lnTo>
                    <a:pt x="114300" y="76200"/>
                  </a:lnTo>
                  <a:lnTo>
                    <a:pt x="547497" y="76200"/>
                  </a:lnTo>
                  <a:lnTo>
                    <a:pt x="547497" y="114300"/>
                  </a:lnTo>
                  <a:lnTo>
                    <a:pt x="623697" y="76200"/>
                  </a:lnTo>
                  <a:lnTo>
                    <a:pt x="661797" y="57150"/>
                  </a:lnTo>
                  <a:close/>
                </a:path>
                <a:path w="3568700" h="3242309">
                  <a:moveTo>
                    <a:pt x="1826514" y="715518"/>
                  </a:moveTo>
                  <a:lnTo>
                    <a:pt x="1816989" y="696468"/>
                  </a:lnTo>
                  <a:lnTo>
                    <a:pt x="1769364" y="601218"/>
                  </a:lnTo>
                  <a:lnTo>
                    <a:pt x="1712214" y="715518"/>
                  </a:lnTo>
                  <a:lnTo>
                    <a:pt x="1750314" y="715518"/>
                  </a:lnTo>
                  <a:lnTo>
                    <a:pt x="1750314" y="2051939"/>
                  </a:lnTo>
                  <a:lnTo>
                    <a:pt x="1712214" y="2051939"/>
                  </a:lnTo>
                  <a:lnTo>
                    <a:pt x="1769364" y="2166239"/>
                  </a:lnTo>
                  <a:lnTo>
                    <a:pt x="1816989" y="2070989"/>
                  </a:lnTo>
                  <a:lnTo>
                    <a:pt x="1826514" y="2051939"/>
                  </a:lnTo>
                  <a:lnTo>
                    <a:pt x="1788414" y="2051939"/>
                  </a:lnTo>
                  <a:lnTo>
                    <a:pt x="1788414" y="715518"/>
                  </a:lnTo>
                  <a:lnTo>
                    <a:pt x="1826514" y="715518"/>
                  </a:lnTo>
                  <a:close/>
                </a:path>
                <a:path w="3568700" h="3242309">
                  <a:moveTo>
                    <a:pt x="1829562" y="2753106"/>
                  </a:moveTo>
                  <a:lnTo>
                    <a:pt x="1820037" y="2734056"/>
                  </a:lnTo>
                  <a:lnTo>
                    <a:pt x="1772412" y="2638806"/>
                  </a:lnTo>
                  <a:lnTo>
                    <a:pt x="1715262" y="2753106"/>
                  </a:lnTo>
                  <a:lnTo>
                    <a:pt x="1753362" y="2753106"/>
                  </a:lnTo>
                  <a:lnTo>
                    <a:pt x="1753362" y="3127883"/>
                  </a:lnTo>
                  <a:lnTo>
                    <a:pt x="1715262" y="3127883"/>
                  </a:lnTo>
                  <a:lnTo>
                    <a:pt x="1772412" y="3242183"/>
                  </a:lnTo>
                  <a:lnTo>
                    <a:pt x="1820037" y="3146933"/>
                  </a:lnTo>
                  <a:lnTo>
                    <a:pt x="1829562" y="3127883"/>
                  </a:lnTo>
                  <a:lnTo>
                    <a:pt x="1791462" y="3127883"/>
                  </a:lnTo>
                  <a:lnTo>
                    <a:pt x="1791462" y="2753106"/>
                  </a:lnTo>
                  <a:lnTo>
                    <a:pt x="1829562" y="2753106"/>
                  </a:lnTo>
                  <a:close/>
                </a:path>
                <a:path w="3568700" h="3242309">
                  <a:moveTo>
                    <a:pt x="3568700" y="60198"/>
                  </a:moveTo>
                  <a:lnTo>
                    <a:pt x="3530600" y="41148"/>
                  </a:lnTo>
                  <a:lnTo>
                    <a:pt x="3454400" y="3048"/>
                  </a:lnTo>
                  <a:lnTo>
                    <a:pt x="3454400" y="41148"/>
                  </a:lnTo>
                  <a:lnTo>
                    <a:pt x="2955036" y="41148"/>
                  </a:lnTo>
                  <a:lnTo>
                    <a:pt x="2955036" y="3048"/>
                  </a:lnTo>
                  <a:lnTo>
                    <a:pt x="2840736" y="60198"/>
                  </a:lnTo>
                  <a:lnTo>
                    <a:pt x="2955036" y="117348"/>
                  </a:lnTo>
                  <a:lnTo>
                    <a:pt x="2955036" y="79248"/>
                  </a:lnTo>
                  <a:lnTo>
                    <a:pt x="3454400" y="79248"/>
                  </a:lnTo>
                  <a:lnTo>
                    <a:pt x="3454400" y="117348"/>
                  </a:lnTo>
                  <a:lnTo>
                    <a:pt x="3530600" y="79248"/>
                  </a:lnTo>
                  <a:lnTo>
                    <a:pt x="3568700" y="60198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019294" y="3760470"/>
              <a:ext cx="0" cy="3089910"/>
            </a:xfrm>
            <a:custGeom>
              <a:avLst/>
              <a:gdLst/>
              <a:ahLst/>
              <a:cxnLst/>
              <a:rect l="l" t="t" r="r" b="b"/>
              <a:pathLst>
                <a:path h="3089909">
                  <a:moveTo>
                    <a:pt x="0" y="0"/>
                  </a:moveTo>
                  <a:lnTo>
                    <a:pt x="0" y="3089910"/>
                  </a:lnTo>
                </a:path>
              </a:pathLst>
            </a:custGeom>
            <a:ln w="38100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019294" y="6792467"/>
              <a:ext cx="2195195" cy="114300"/>
            </a:xfrm>
            <a:custGeom>
              <a:avLst/>
              <a:gdLst/>
              <a:ahLst/>
              <a:cxnLst/>
              <a:rect l="l" t="t" r="r" b="b"/>
              <a:pathLst>
                <a:path w="2195195" h="114300">
                  <a:moveTo>
                    <a:pt x="2156967" y="38099"/>
                  </a:moveTo>
                  <a:lnTo>
                    <a:pt x="2099817" y="38099"/>
                  </a:lnTo>
                  <a:lnTo>
                    <a:pt x="2099817" y="76199"/>
                  </a:lnTo>
                  <a:lnTo>
                    <a:pt x="2080767" y="76203"/>
                  </a:lnTo>
                  <a:lnTo>
                    <a:pt x="2080767" y="114299"/>
                  </a:lnTo>
                  <a:lnTo>
                    <a:pt x="2195067" y="57149"/>
                  </a:lnTo>
                  <a:lnTo>
                    <a:pt x="2156967" y="38099"/>
                  </a:lnTo>
                  <a:close/>
                </a:path>
                <a:path w="2195195" h="114300">
                  <a:moveTo>
                    <a:pt x="2080767" y="38103"/>
                  </a:moveTo>
                  <a:lnTo>
                    <a:pt x="0" y="38480"/>
                  </a:lnTo>
                  <a:lnTo>
                    <a:pt x="0" y="76580"/>
                  </a:lnTo>
                  <a:lnTo>
                    <a:pt x="2080767" y="76203"/>
                  </a:lnTo>
                  <a:lnTo>
                    <a:pt x="2080767" y="38103"/>
                  </a:lnTo>
                  <a:close/>
                </a:path>
                <a:path w="2195195" h="114300">
                  <a:moveTo>
                    <a:pt x="2099817" y="38099"/>
                  </a:moveTo>
                  <a:lnTo>
                    <a:pt x="2080767" y="38103"/>
                  </a:lnTo>
                  <a:lnTo>
                    <a:pt x="2080767" y="76203"/>
                  </a:lnTo>
                  <a:lnTo>
                    <a:pt x="2099817" y="76199"/>
                  </a:lnTo>
                  <a:lnTo>
                    <a:pt x="2099817" y="38099"/>
                  </a:lnTo>
                  <a:close/>
                </a:path>
                <a:path w="2195195" h="114300">
                  <a:moveTo>
                    <a:pt x="2080767" y="0"/>
                  </a:moveTo>
                  <a:lnTo>
                    <a:pt x="2080767" y="38103"/>
                  </a:lnTo>
                  <a:lnTo>
                    <a:pt x="2156967" y="38099"/>
                  </a:lnTo>
                  <a:lnTo>
                    <a:pt x="2080767" y="0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145011" y="3948684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420094" y="3943350"/>
              <a:ext cx="0" cy="2900680"/>
            </a:xfrm>
            <a:custGeom>
              <a:avLst/>
              <a:gdLst/>
              <a:ahLst/>
              <a:cxnLst/>
              <a:rect l="l" t="t" r="r" b="b"/>
              <a:pathLst>
                <a:path h="2900679">
                  <a:moveTo>
                    <a:pt x="0" y="0"/>
                  </a:moveTo>
                  <a:lnTo>
                    <a:pt x="0" y="2900172"/>
                  </a:lnTo>
                </a:path>
              </a:pathLst>
            </a:custGeom>
            <a:ln w="38100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505950" y="6786372"/>
              <a:ext cx="1913889" cy="114300"/>
            </a:xfrm>
            <a:custGeom>
              <a:avLst/>
              <a:gdLst/>
              <a:ahLst/>
              <a:cxnLst/>
              <a:rect l="l" t="t" r="r" b="b"/>
              <a:pathLst>
                <a:path w="1913890" h="114300">
                  <a:moveTo>
                    <a:pt x="114300" y="0"/>
                  </a:moveTo>
                  <a:lnTo>
                    <a:pt x="0" y="57150"/>
                  </a:lnTo>
                  <a:lnTo>
                    <a:pt x="114300" y="114300"/>
                  </a:lnTo>
                  <a:lnTo>
                    <a:pt x="114300" y="76200"/>
                  </a:lnTo>
                  <a:lnTo>
                    <a:pt x="95250" y="76200"/>
                  </a:lnTo>
                  <a:lnTo>
                    <a:pt x="95250" y="38100"/>
                  </a:lnTo>
                  <a:lnTo>
                    <a:pt x="114300" y="38100"/>
                  </a:lnTo>
                  <a:lnTo>
                    <a:pt x="114300" y="0"/>
                  </a:lnTo>
                  <a:close/>
                </a:path>
                <a:path w="1913890" h="114300">
                  <a:moveTo>
                    <a:pt x="114300" y="38100"/>
                  </a:moveTo>
                  <a:lnTo>
                    <a:pt x="95250" y="38100"/>
                  </a:lnTo>
                  <a:lnTo>
                    <a:pt x="95250" y="76200"/>
                  </a:lnTo>
                  <a:lnTo>
                    <a:pt x="114300" y="76200"/>
                  </a:lnTo>
                  <a:lnTo>
                    <a:pt x="114300" y="38100"/>
                  </a:lnTo>
                  <a:close/>
                </a:path>
                <a:path w="1913890" h="114300">
                  <a:moveTo>
                    <a:pt x="1913890" y="38100"/>
                  </a:moveTo>
                  <a:lnTo>
                    <a:pt x="114300" y="38100"/>
                  </a:lnTo>
                  <a:lnTo>
                    <a:pt x="114300" y="76200"/>
                  </a:lnTo>
                  <a:lnTo>
                    <a:pt x="1913890" y="76200"/>
                  </a:lnTo>
                  <a:lnTo>
                    <a:pt x="1913890" y="38100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292097" y="4266438"/>
            <a:ext cx="27305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Complements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Microsoft Sans Serif"/>
                <a:cs typeface="Microsoft Sans Serif"/>
              </a:rPr>
              <a:t>COBIT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424029" y="4253229"/>
            <a:ext cx="256413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Helps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implement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Microsoft Sans Serif"/>
                <a:cs typeface="Microsoft Sans Serif"/>
              </a:rPr>
              <a:t>IT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governance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73444" y="306451"/>
            <a:ext cx="3308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>
                <a:latin typeface="Arial"/>
                <a:cs typeface="Arial"/>
              </a:rPr>
              <a:t>Risk</a:t>
            </a:r>
            <a:r>
              <a:rPr spc="-95" dirty="0">
                <a:latin typeface="Arial"/>
                <a:cs typeface="Arial"/>
              </a:rPr>
              <a:t> </a:t>
            </a:r>
            <a:r>
              <a:rPr spc="25" dirty="0">
                <a:latin typeface="Arial"/>
                <a:cs typeface="Arial"/>
              </a:rPr>
              <a:t>IT</a:t>
            </a:r>
            <a:r>
              <a:rPr spc="-85" dirty="0">
                <a:latin typeface="Arial"/>
                <a:cs typeface="Arial"/>
              </a:rPr>
              <a:t> </a:t>
            </a:r>
            <a:r>
              <a:rPr spc="120" dirty="0">
                <a:latin typeface="Arial"/>
                <a:cs typeface="Arial"/>
              </a:rPr>
              <a:t>Framework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3164" y="697991"/>
            <a:ext cx="5301995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957577" y="1975866"/>
            <a:ext cx="4343400" cy="2688590"/>
          </a:xfrm>
          <a:prstGeom prst="rect">
            <a:avLst/>
          </a:prstGeom>
          <a:solidFill>
            <a:srgbClr val="FFAEAE">
              <a:alpha val="24705"/>
            </a:srgbClr>
          </a:solidFill>
          <a:ln w="25907">
            <a:solidFill>
              <a:srgbClr val="FFFFFF"/>
            </a:solidFill>
          </a:ln>
        </p:spPr>
        <p:txBody>
          <a:bodyPr vert="horz" wrap="square" lIns="0" tIns="227329" rIns="0" bIns="0" rtlCol="0">
            <a:spAutoFit/>
          </a:bodyPr>
          <a:lstStyle/>
          <a:p>
            <a:pPr marL="141605">
              <a:lnSpc>
                <a:spcPct val="100000"/>
              </a:lnSpc>
              <a:spcBef>
                <a:spcPts val="1789"/>
              </a:spcBef>
            </a:pPr>
            <a:r>
              <a:rPr sz="2000" b="1" spc="-20" dirty="0">
                <a:latin typeface="Arial"/>
                <a:cs typeface="Arial"/>
              </a:rPr>
              <a:t>Risk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spc="45" dirty="0">
                <a:latin typeface="Arial"/>
                <a:cs typeface="Arial"/>
              </a:rPr>
              <a:t>Evaluation</a:t>
            </a:r>
            <a:endParaRPr sz="2000">
              <a:latin typeface="Arial"/>
              <a:cs typeface="Arial"/>
            </a:endParaRPr>
          </a:p>
          <a:p>
            <a:pPr marL="526415" indent="-343535">
              <a:lnSpc>
                <a:spcPct val="100000"/>
              </a:lnSpc>
              <a:spcBef>
                <a:spcPts val="2075"/>
              </a:spcBef>
              <a:buFont typeface="Arial MT"/>
              <a:buChar char="•"/>
              <a:tabLst>
                <a:tab pos="526415" algn="l"/>
                <a:tab pos="527050" algn="l"/>
              </a:tabLst>
            </a:pPr>
            <a:r>
              <a:rPr sz="2000" spc="5" dirty="0">
                <a:latin typeface="Microsoft Sans Serif"/>
                <a:cs typeface="Microsoft Sans Serif"/>
              </a:rPr>
              <a:t>Analyze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45" dirty="0">
                <a:latin typeface="Microsoft Sans Serif"/>
                <a:cs typeface="Microsoft Sans Serif"/>
              </a:rPr>
              <a:t>risk</a:t>
            </a:r>
            <a:endParaRPr sz="2000">
              <a:latin typeface="Microsoft Sans Serif"/>
              <a:cs typeface="Microsoft Sans Serif"/>
            </a:endParaRPr>
          </a:p>
          <a:p>
            <a:pPr marL="526415" indent="-343535">
              <a:lnSpc>
                <a:spcPct val="100000"/>
              </a:lnSpc>
              <a:spcBef>
                <a:spcPts val="2400"/>
              </a:spcBef>
              <a:buFont typeface="Arial MT"/>
              <a:buChar char="•"/>
              <a:tabLst>
                <a:tab pos="526415" algn="l"/>
                <a:tab pos="527050" algn="l"/>
              </a:tabLst>
            </a:pPr>
            <a:r>
              <a:rPr sz="2000" spc="15" dirty="0">
                <a:latin typeface="Microsoft Sans Serif"/>
                <a:cs typeface="Microsoft Sans Serif"/>
              </a:rPr>
              <a:t>Collect</a:t>
            </a:r>
            <a:r>
              <a:rPr sz="2000" spc="-100" dirty="0">
                <a:latin typeface="Microsoft Sans Serif"/>
                <a:cs typeface="Microsoft Sans Serif"/>
              </a:rPr>
              <a:t> </a:t>
            </a:r>
            <a:r>
              <a:rPr sz="2000" spc="65" dirty="0">
                <a:latin typeface="Microsoft Sans Serif"/>
                <a:cs typeface="Microsoft Sans Serif"/>
              </a:rPr>
              <a:t>data</a:t>
            </a:r>
            <a:endParaRPr sz="2000">
              <a:latin typeface="Microsoft Sans Serif"/>
              <a:cs typeface="Microsoft Sans Serif"/>
            </a:endParaRPr>
          </a:p>
          <a:p>
            <a:pPr marL="526415" indent="-343535">
              <a:lnSpc>
                <a:spcPct val="100000"/>
              </a:lnSpc>
              <a:spcBef>
                <a:spcPts val="2400"/>
              </a:spcBef>
              <a:buFont typeface="Arial MT"/>
              <a:buChar char="•"/>
              <a:tabLst>
                <a:tab pos="526415" algn="l"/>
                <a:tab pos="527050" algn="l"/>
              </a:tabLst>
            </a:pPr>
            <a:r>
              <a:rPr sz="2000" spc="75" dirty="0">
                <a:latin typeface="Microsoft Sans Serif"/>
                <a:cs typeface="Microsoft Sans Serif"/>
              </a:rPr>
              <a:t>Maintain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45" dirty="0">
                <a:latin typeface="Microsoft Sans Serif"/>
                <a:cs typeface="Microsoft Sans Serif"/>
              </a:rPr>
              <a:t>risk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80" dirty="0">
                <a:latin typeface="Microsoft Sans Serif"/>
                <a:cs typeface="Microsoft Sans Serif"/>
              </a:rPr>
              <a:t>profile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57054" y="1981961"/>
            <a:ext cx="4572000" cy="2682240"/>
          </a:xfrm>
          <a:prstGeom prst="rect">
            <a:avLst/>
          </a:prstGeom>
          <a:solidFill>
            <a:srgbClr val="DDEAF6">
              <a:alpha val="74900"/>
            </a:srgbClr>
          </a:solidFill>
          <a:ln w="25907">
            <a:solidFill>
              <a:srgbClr val="FFFFFF"/>
            </a:solidFill>
          </a:ln>
        </p:spPr>
        <p:txBody>
          <a:bodyPr vert="horz" wrap="square" lIns="0" tIns="184785" rIns="0" bIns="0" rtlCol="0">
            <a:spAutoFit/>
          </a:bodyPr>
          <a:lstStyle/>
          <a:p>
            <a:pPr marL="331470">
              <a:lnSpc>
                <a:spcPct val="100000"/>
              </a:lnSpc>
              <a:spcBef>
                <a:spcPts val="1455"/>
              </a:spcBef>
            </a:pPr>
            <a:r>
              <a:rPr sz="2000" b="1" spc="-20" dirty="0">
                <a:latin typeface="Arial"/>
                <a:cs typeface="Arial"/>
              </a:rPr>
              <a:t>Risk</a:t>
            </a:r>
            <a:r>
              <a:rPr sz="2000" b="1" spc="-55" dirty="0">
                <a:latin typeface="Arial"/>
                <a:cs typeface="Arial"/>
              </a:rPr>
              <a:t> </a:t>
            </a:r>
            <a:r>
              <a:rPr sz="2000" b="1" spc="-15" dirty="0">
                <a:latin typeface="Arial"/>
                <a:cs typeface="Arial"/>
              </a:rPr>
              <a:t>Response</a:t>
            </a:r>
            <a:endParaRPr sz="2000">
              <a:latin typeface="Arial"/>
              <a:cs typeface="Arial"/>
            </a:endParaRPr>
          </a:p>
          <a:p>
            <a:pPr marL="685800" indent="-343535">
              <a:lnSpc>
                <a:spcPct val="100000"/>
              </a:lnSpc>
              <a:spcBef>
                <a:spcPts val="2265"/>
              </a:spcBef>
              <a:buFont typeface="Arial MT"/>
              <a:buChar char="•"/>
              <a:tabLst>
                <a:tab pos="685800" algn="l"/>
                <a:tab pos="686435" algn="l"/>
              </a:tabLst>
            </a:pPr>
            <a:r>
              <a:rPr sz="2000" spc="40" dirty="0">
                <a:latin typeface="Microsoft Sans Serif"/>
                <a:cs typeface="Microsoft Sans Serif"/>
              </a:rPr>
              <a:t>Manage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25" dirty="0">
                <a:latin typeface="Microsoft Sans Serif"/>
                <a:cs typeface="Microsoft Sans Serif"/>
              </a:rPr>
              <a:t>risks</a:t>
            </a:r>
            <a:endParaRPr sz="2000">
              <a:latin typeface="Microsoft Sans Serif"/>
              <a:cs typeface="Microsoft Sans Serif"/>
            </a:endParaRPr>
          </a:p>
          <a:p>
            <a:pPr marL="685800" indent="-343535">
              <a:lnSpc>
                <a:spcPct val="100000"/>
              </a:lnSpc>
              <a:spcBef>
                <a:spcPts val="2400"/>
              </a:spcBef>
              <a:buFont typeface="Arial MT"/>
              <a:buChar char="•"/>
              <a:tabLst>
                <a:tab pos="685800" algn="l"/>
                <a:tab pos="686435" algn="l"/>
              </a:tabLst>
            </a:pPr>
            <a:r>
              <a:rPr sz="2000" spc="55" dirty="0">
                <a:latin typeface="Microsoft Sans Serif"/>
                <a:cs typeface="Microsoft Sans Serif"/>
              </a:rPr>
              <a:t>Articulate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25" dirty="0">
                <a:latin typeface="Microsoft Sans Serif"/>
                <a:cs typeface="Microsoft Sans Serif"/>
              </a:rPr>
              <a:t>risks</a:t>
            </a:r>
            <a:endParaRPr sz="2000">
              <a:latin typeface="Microsoft Sans Serif"/>
              <a:cs typeface="Microsoft Sans Serif"/>
            </a:endParaRPr>
          </a:p>
          <a:p>
            <a:pPr marL="685800" indent="-343535">
              <a:lnSpc>
                <a:spcPct val="100000"/>
              </a:lnSpc>
              <a:spcBef>
                <a:spcPts val="2400"/>
              </a:spcBef>
              <a:buFont typeface="Arial MT"/>
              <a:buChar char="•"/>
              <a:tabLst>
                <a:tab pos="685800" algn="l"/>
                <a:tab pos="686435" algn="l"/>
              </a:tabLst>
            </a:pPr>
            <a:r>
              <a:rPr sz="2000" spc="-20" dirty="0">
                <a:latin typeface="Microsoft Sans Serif"/>
                <a:cs typeface="Microsoft Sans Serif"/>
              </a:rPr>
              <a:t>React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120" dirty="0">
                <a:latin typeface="Microsoft Sans Serif"/>
                <a:cs typeface="Microsoft Sans Serif"/>
              </a:rPr>
              <a:t>to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35" dirty="0">
                <a:latin typeface="Microsoft Sans Serif"/>
                <a:cs typeface="Microsoft Sans Serif"/>
              </a:rPr>
              <a:t>events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78246" y="5362194"/>
            <a:ext cx="4849495" cy="3228340"/>
          </a:xfrm>
          <a:prstGeom prst="rect">
            <a:avLst/>
          </a:prstGeom>
          <a:solidFill>
            <a:srgbClr val="ACF5EB">
              <a:alpha val="49803"/>
            </a:srgbClr>
          </a:solidFill>
          <a:ln w="25907">
            <a:solidFill>
              <a:srgbClr val="FFFFFF"/>
            </a:solidFill>
          </a:ln>
        </p:spPr>
        <p:txBody>
          <a:bodyPr vert="horz" wrap="square" lIns="0" tIns="188595" rIns="0" bIns="0" rtlCol="0">
            <a:spAutoFit/>
          </a:bodyPr>
          <a:lstStyle/>
          <a:p>
            <a:pPr marL="248920">
              <a:lnSpc>
                <a:spcPct val="100000"/>
              </a:lnSpc>
              <a:spcBef>
                <a:spcPts val="1485"/>
              </a:spcBef>
            </a:pPr>
            <a:r>
              <a:rPr sz="2000" b="1" spc="-20" dirty="0">
                <a:latin typeface="Arial"/>
                <a:cs typeface="Arial"/>
              </a:rPr>
              <a:t>Risk</a:t>
            </a:r>
            <a:r>
              <a:rPr sz="2000" b="1" spc="-55" dirty="0">
                <a:latin typeface="Arial"/>
                <a:cs typeface="Arial"/>
              </a:rPr>
              <a:t> </a:t>
            </a:r>
            <a:r>
              <a:rPr sz="2000" b="1" spc="35" dirty="0">
                <a:latin typeface="Arial"/>
                <a:cs typeface="Arial"/>
              </a:rPr>
              <a:t>Governance</a:t>
            </a:r>
            <a:endParaRPr sz="2000">
              <a:latin typeface="Arial"/>
              <a:cs typeface="Arial"/>
            </a:endParaRPr>
          </a:p>
          <a:p>
            <a:pPr marL="586105" indent="-34353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586105" algn="l"/>
                <a:tab pos="586740" algn="l"/>
              </a:tabLst>
            </a:pPr>
            <a:r>
              <a:rPr sz="2000" spc="55" dirty="0">
                <a:latin typeface="Microsoft Sans Serif"/>
                <a:cs typeface="Microsoft Sans Serif"/>
              </a:rPr>
              <a:t>Define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IT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65" dirty="0">
                <a:latin typeface="Microsoft Sans Serif"/>
                <a:cs typeface="Microsoft Sans Serif"/>
              </a:rPr>
              <a:t>structure,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30" dirty="0">
                <a:latin typeface="Microsoft Sans Serif"/>
                <a:cs typeface="Microsoft Sans Serif"/>
              </a:rPr>
              <a:t>roles,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70" dirty="0">
                <a:latin typeface="Microsoft Sans Serif"/>
                <a:cs typeface="Microsoft Sans Serif"/>
              </a:rPr>
              <a:t>and</a:t>
            </a:r>
            <a:endParaRPr sz="2000">
              <a:latin typeface="Microsoft Sans Serif"/>
              <a:cs typeface="Microsoft Sans Serif"/>
            </a:endParaRPr>
          </a:p>
          <a:p>
            <a:pPr marL="586105">
              <a:lnSpc>
                <a:spcPct val="100000"/>
              </a:lnSpc>
              <a:spcBef>
                <a:spcPts val="15"/>
              </a:spcBef>
            </a:pPr>
            <a:r>
              <a:rPr sz="2000" spc="50" dirty="0">
                <a:latin typeface="Microsoft Sans Serif"/>
                <a:cs typeface="Microsoft Sans Serif"/>
              </a:rPr>
              <a:t>responsibilities</a:t>
            </a:r>
            <a:endParaRPr sz="2000">
              <a:latin typeface="Microsoft Sans Serif"/>
              <a:cs typeface="Microsoft Sans Serif"/>
            </a:endParaRPr>
          </a:p>
          <a:p>
            <a:pPr marL="586105" marR="1365250" indent="-342900">
              <a:lnSpc>
                <a:spcPct val="100499"/>
              </a:lnSpc>
              <a:spcBef>
                <a:spcPts val="2380"/>
              </a:spcBef>
              <a:buFont typeface="Arial MT"/>
              <a:buChar char="•"/>
              <a:tabLst>
                <a:tab pos="586105" algn="l"/>
                <a:tab pos="586740" algn="l"/>
              </a:tabLst>
            </a:pPr>
            <a:r>
              <a:rPr sz="2000" spc="15" dirty="0">
                <a:latin typeface="Microsoft Sans Serif"/>
                <a:cs typeface="Microsoft Sans Serif"/>
              </a:rPr>
              <a:t>Establish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75" dirty="0">
                <a:latin typeface="Microsoft Sans Serif"/>
                <a:cs typeface="Microsoft Sans Serif"/>
              </a:rPr>
              <a:t>and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80" dirty="0">
                <a:latin typeface="Microsoft Sans Serif"/>
                <a:cs typeface="Microsoft Sans Serif"/>
              </a:rPr>
              <a:t>maintain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a </a:t>
            </a:r>
            <a:r>
              <a:rPr sz="2000" spc="-515" dirty="0">
                <a:latin typeface="Microsoft Sans Serif"/>
                <a:cs typeface="Microsoft Sans Serif"/>
              </a:rPr>
              <a:t> </a:t>
            </a:r>
            <a:r>
              <a:rPr sz="2000" spc="110" dirty="0">
                <a:latin typeface="Microsoft Sans Serif"/>
                <a:cs typeface="Microsoft Sans Serif"/>
              </a:rPr>
              <a:t>common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50" dirty="0">
                <a:latin typeface="Microsoft Sans Serif"/>
                <a:cs typeface="Microsoft Sans Serif"/>
              </a:rPr>
              <a:t>risk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45" dirty="0">
                <a:latin typeface="Microsoft Sans Serif"/>
                <a:cs typeface="Microsoft Sans Serif"/>
              </a:rPr>
              <a:t>view</a:t>
            </a:r>
            <a:endParaRPr sz="2000">
              <a:latin typeface="Microsoft Sans Serif"/>
              <a:cs typeface="Microsoft Sans Serif"/>
            </a:endParaRPr>
          </a:p>
          <a:p>
            <a:pPr marL="586105" marR="1209040" indent="-342900">
              <a:lnSpc>
                <a:spcPct val="100499"/>
              </a:lnSpc>
              <a:spcBef>
                <a:spcPts val="2375"/>
              </a:spcBef>
              <a:buFont typeface="Arial MT"/>
              <a:buChar char="•"/>
              <a:tabLst>
                <a:tab pos="586105" algn="l"/>
                <a:tab pos="586740" algn="l"/>
              </a:tabLst>
            </a:pPr>
            <a:r>
              <a:rPr sz="2000" spc="50" dirty="0">
                <a:latin typeface="Microsoft Sans Serif"/>
                <a:cs typeface="Microsoft Sans Serif"/>
              </a:rPr>
              <a:t>Make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risk-aware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30" dirty="0">
                <a:latin typeface="Microsoft Sans Serif"/>
                <a:cs typeface="Microsoft Sans Serif"/>
              </a:rPr>
              <a:t>business </a:t>
            </a:r>
            <a:r>
              <a:rPr sz="2000" spc="-515" dirty="0">
                <a:latin typeface="Microsoft Sans Serif"/>
                <a:cs typeface="Microsoft Sans Serif"/>
              </a:rPr>
              <a:t> </a:t>
            </a:r>
            <a:r>
              <a:rPr sz="2000" spc="30" dirty="0">
                <a:latin typeface="Microsoft Sans Serif"/>
                <a:cs typeface="Microsoft Sans Serif"/>
              </a:rPr>
              <a:t>decisions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320403" y="2199626"/>
            <a:ext cx="546735" cy="360045"/>
          </a:xfrm>
          <a:custGeom>
            <a:avLst/>
            <a:gdLst/>
            <a:ahLst/>
            <a:cxnLst/>
            <a:rect l="l" t="t" r="r" b="b"/>
            <a:pathLst>
              <a:path w="546734" h="360044">
                <a:moveTo>
                  <a:pt x="474219" y="51765"/>
                </a:moveTo>
                <a:lnTo>
                  <a:pt x="0" y="348882"/>
                </a:lnTo>
                <a:lnTo>
                  <a:pt x="6857" y="359550"/>
                </a:lnTo>
                <a:lnTo>
                  <a:pt x="480957" y="62509"/>
                </a:lnTo>
                <a:lnTo>
                  <a:pt x="476503" y="57798"/>
                </a:lnTo>
                <a:lnTo>
                  <a:pt x="474219" y="51765"/>
                </a:lnTo>
                <a:close/>
              </a:path>
              <a:path w="546734" h="360044">
                <a:moveTo>
                  <a:pt x="546344" y="32271"/>
                </a:moveTo>
                <a:lnTo>
                  <a:pt x="505332" y="32271"/>
                </a:lnTo>
                <a:lnTo>
                  <a:pt x="512191" y="42939"/>
                </a:lnTo>
                <a:lnTo>
                  <a:pt x="480957" y="62509"/>
                </a:lnTo>
                <a:lnTo>
                  <a:pt x="486914" y="68810"/>
                </a:lnTo>
                <a:lnTo>
                  <a:pt x="500252" y="74737"/>
                </a:lnTo>
                <a:lnTo>
                  <a:pt x="514830" y="75211"/>
                </a:lnTo>
                <a:lnTo>
                  <a:pt x="528954" y="69863"/>
                </a:lnTo>
                <a:lnTo>
                  <a:pt x="539966" y="59453"/>
                </a:lnTo>
                <a:lnTo>
                  <a:pt x="545893" y="46114"/>
                </a:lnTo>
                <a:lnTo>
                  <a:pt x="546344" y="32271"/>
                </a:lnTo>
                <a:close/>
              </a:path>
              <a:path w="546734" h="360044">
                <a:moveTo>
                  <a:pt x="505332" y="32271"/>
                </a:moveTo>
                <a:lnTo>
                  <a:pt x="474219" y="51765"/>
                </a:lnTo>
                <a:lnTo>
                  <a:pt x="476503" y="57798"/>
                </a:lnTo>
                <a:lnTo>
                  <a:pt x="480957" y="62509"/>
                </a:lnTo>
                <a:lnTo>
                  <a:pt x="512191" y="42939"/>
                </a:lnTo>
                <a:lnTo>
                  <a:pt x="505332" y="32271"/>
                </a:lnTo>
                <a:close/>
              </a:path>
              <a:path w="546734" h="360044">
                <a:moveTo>
                  <a:pt x="502693" y="0"/>
                </a:moveTo>
                <a:lnTo>
                  <a:pt x="488569" y="5347"/>
                </a:lnTo>
                <a:lnTo>
                  <a:pt x="477557" y="15757"/>
                </a:lnTo>
                <a:lnTo>
                  <a:pt x="471630" y="29096"/>
                </a:lnTo>
                <a:lnTo>
                  <a:pt x="471156" y="43674"/>
                </a:lnTo>
                <a:lnTo>
                  <a:pt x="474219" y="51765"/>
                </a:lnTo>
                <a:lnTo>
                  <a:pt x="505332" y="32271"/>
                </a:lnTo>
                <a:lnTo>
                  <a:pt x="546344" y="32271"/>
                </a:lnTo>
                <a:lnTo>
                  <a:pt x="546367" y="31537"/>
                </a:lnTo>
                <a:lnTo>
                  <a:pt x="541020" y="17412"/>
                </a:lnTo>
                <a:lnTo>
                  <a:pt x="530609" y="6401"/>
                </a:lnTo>
                <a:lnTo>
                  <a:pt x="517271" y="474"/>
                </a:lnTo>
                <a:lnTo>
                  <a:pt x="502693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77200" y="4736591"/>
            <a:ext cx="76200" cy="589280"/>
          </a:xfrm>
          <a:custGeom>
            <a:avLst/>
            <a:gdLst/>
            <a:ahLst/>
            <a:cxnLst/>
            <a:rect l="l" t="t" r="r" b="b"/>
            <a:pathLst>
              <a:path w="76200" h="589279">
                <a:moveTo>
                  <a:pt x="31750" y="514111"/>
                </a:moveTo>
                <a:lnTo>
                  <a:pt x="23252" y="515832"/>
                </a:lnTo>
                <a:lnTo>
                  <a:pt x="11144" y="524017"/>
                </a:lnTo>
                <a:lnTo>
                  <a:pt x="2988" y="536132"/>
                </a:lnTo>
                <a:lnTo>
                  <a:pt x="0" y="550926"/>
                </a:lnTo>
                <a:lnTo>
                  <a:pt x="2988" y="565773"/>
                </a:lnTo>
                <a:lnTo>
                  <a:pt x="11144" y="577881"/>
                </a:lnTo>
                <a:lnTo>
                  <a:pt x="23252" y="586037"/>
                </a:lnTo>
                <a:lnTo>
                  <a:pt x="38100" y="589026"/>
                </a:lnTo>
                <a:lnTo>
                  <a:pt x="52947" y="586037"/>
                </a:lnTo>
                <a:lnTo>
                  <a:pt x="65055" y="577881"/>
                </a:lnTo>
                <a:lnTo>
                  <a:pt x="73211" y="565773"/>
                </a:lnTo>
                <a:lnTo>
                  <a:pt x="76200" y="550926"/>
                </a:lnTo>
                <a:lnTo>
                  <a:pt x="31750" y="550926"/>
                </a:lnTo>
                <a:lnTo>
                  <a:pt x="31750" y="514111"/>
                </a:lnTo>
                <a:close/>
              </a:path>
              <a:path w="76200" h="589279">
                <a:moveTo>
                  <a:pt x="38100" y="512825"/>
                </a:moveTo>
                <a:lnTo>
                  <a:pt x="31750" y="514111"/>
                </a:lnTo>
                <a:lnTo>
                  <a:pt x="31750" y="550926"/>
                </a:lnTo>
                <a:lnTo>
                  <a:pt x="44450" y="550926"/>
                </a:lnTo>
                <a:lnTo>
                  <a:pt x="44450" y="514111"/>
                </a:lnTo>
                <a:lnTo>
                  <a:pt x="38100" y="512825"/>
                </a:lnTo>
                <a:close/>
              </a:path>
              <a:path w="76200" h="589279">
                <a:moveTo>
                  <a:pt x="44450" y="514111"/>
                </a:moveTo>
                <a:lnTo>
                  <a:pt x="44450" y="550926"/>
                </a:lnTo>
                <a:lnTo>
                  <a:pt x="76200" y="550926"/>
                </a:lnTo>
                <a:lnTo>
                  <a:pt x="73211" y="536132"/>
                </a:lnTo>
                <a:lnTo>
                  <a:pt x="65055" y="524017"/>
                </a:lnTo>
                <a:lnTo>
                  <a:pt x="52947" y="515832"/>
                </a:lnTo>
                <a:lnTo>
                  <a:pt x="44450" y="514111"/>
                </a:lnTo>
                <a:close/>
              </a:path>
              <a:path w="76200" h="589279">
                <a:moveTo>
                  <a:pt x="44450" y="0"/>
                </a:moveTo>
                <a:lnTo>
                  <a:pt x="31750" y="0"/>
                </a:lnTo>
                <a:lnTo>
                  <a:pt x="31750" y="514111"/>
                </a:lnTo>
                <a:lnTo>
                  <a:pt x="38100" y="512825"/>
                </a:lnTo>
                <a:lnTo>
                  <a:pt x="44450" y="512825"/>
                </a:lnTo>
                <a:lnTo>
                  <a:pt x="44450" y="0"/>
                </a:lnTo>
                <a:close/>
              </a:path>
              <a:path w="76200" h="589279">
                <a:moveTo>
                  <a:pt x="44450" y="512825"/>
                </a:moveTo>
                <a:lnTo>
                  <a:pt x="38100" y="512825"/>
                </a:lnTo>
                <a:lnTo>
                  <a:pt x="44450" y="514111"/>
                </a:lnTo>
                <a:lnTo>
                  <a:pt x="44450" y="51282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6354050" y="2184386"/>
            <a:ext cx="2884805" cy="2378710"/>
            <a:chOff x="6354050" y="2184386"/>
            <a:chExt cx="2884805" cy="2378710"/>
          </a:xfrm>
        </p:grpSpPr>
        <p:sp>
          <p:nvSpPr>
            <p:cNvPr id="10" name="object 10"/>
            <p:cNvSpPr/>
            <p:nvPr/>
          </p:nvSpPr>
          <p:spPr>
            <a:xfrm>
              <a:off x="6354050" y="2184386"/>
              <a:ext cx="565150" cy="371475"/>
            </a:xfrm>
            <a:custGeom>
              <a:avLst/>
              <a:gdLst/>
              <a:ahLst/>
              <a:cxnLst/>
              <a:rect l="l" t="t" r="r" b="b"/>
              <a:pathLst>
                <a:path w="565150" h="371475">
                  <a:moveTo>
                    <a:pt x="72156" y="51744"/>
                  </a:moveTo>
                  <a:lnTo>
                    <a:pt x="69863" y="57798"/>
                  </a:lnTo>
                  <a:lnTo>
                    <a:pt x="65424" y="62494"/>
                  </a:lnTo>
                  <a:lnTo>
                    <a:pt x="558178" y="370853"/>
                  </a:lnTo>
                  <a:lnTo>
                    <a:pt x="564909" y="360058"/>
                  </a:lnTo>
                  <a:lnTo>
                    <a:pt x="72156" y="51744"/>
                  </a:lnTo>
                  <a:close/>
                </a:path>
                <a:path w="565150" h="371475">
                  <a:moveTo>
                    <a:pt x="43674" y="0"/>
                  </a:moveTo>
                  <a:lnTo>
                    <a:pt x="29096" y="474"/>
                  </a:lnTo>
                  <a:lnTo>
                    <a:pt x="15757" y="6401"/>
                  </a:lnTo>
                  <a:lnTo>
                    <a:pt x="5347" y="17412"/>
                  </a:lnTo>
                  <a:lnTo>
                    <a:pt x="0" y="31537"/>
                  </a:lnTo>
                  <a:lnTo>
                    <a:pt x="474" y="46114"/>
                  </a:lnTo>
                  <a:lnTo>
                    <a:pt x="6401" y="59453"/>
                  </a:lnTo>
                  <a:lnTo>
                    <a:pt x="17412" y="69863"/>
                  </a:lnTo>
                  <a:lnTo>
                    <a:pt x="31537" y="75211"/>
                  </a:lnTo>
                  <a:lnTo>
                    <a:pt x="46114" y="74737"/>
                  </a:lnTo>
                  <a:lnTo>
                    <a:pt x="59453" y="68810"/>
                  </a:lnTo>
                  <a:lnTo>
                    <a:pt x="65424" y="62494"/>
                  </a:lnTo>
                  <a:lnTo>
                    <a:pt x="34176" y="42939"/>
                  </a:lnTo>
                  <a:lnTo>
                    <a:pt x="41034" y="32271"/>
                  </a:lnTo>
                  <a:lnTo>
                    <a:pt x="74840" y="32271"/>
                  </a:lnTo>
                  <a:lnTo>
                    <a:pt x="74737" y="29096"/>
                  </a:lnTo>
                  <a:lnTo>
                    <a:pt x="68810" y="15757"/>
                  </a:lnTo>
                  <a:lnTo>
                    <a:pt x="57798" y="5347"/>
                  </a:lnTo>
                  <a:lnTo>
                    <a:pt x="43674" y="0"/>
                  </a:lnTo>
                  <a:close/>
                </a:path>
                <a:path w="565150" h="371475">
                  <a:moveTo>
                    <a:pt x="41034" y="32271"/>
                  </a:moveTo>
                  <a:lnTo>
                    <a:pt x="34176" y="42939"/>
                  </a:lnTo>
                  <a:lnTo>
                    <a:pt x="65424" y="62494"/>
                  </a:lnTo>
                  <a:lnTo>
                    <a:pt x="69863" y="57798"/>
                  </a:lnTo>
                  <a:lnTo>
                    <a:pt x="72156" y="51744"/>
                  </a:lnTo>
                  <a:lnTo>
                    <a:pt x="41034" y="32271"/>
                  </a:lnTo>
                  <a:close/>
                </a:path>
                <a:path w="565150" h="371475">
                  <a:moveTo>
                    <a:pt x="74840" y="32271"/>
                  </a:moveTo>
                  <a:lnTo>
                    <a:pt x="41034" y="32271"/>
                  </a:lnTo>
                  <a:lnTo>
                    <a:pt x="72156" y="51744"/>
                  </a:lnTo>
                  <a:lnTo>
                    <a:pt x="75211" y="43674"/>
                  </a:lnTo>
                  <a:lnTo>
                    <a:pt x="74840" y="32271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861810" y="2276093"/>
              <a:ext cx="2364105" cy="2273935"/>
            </a:xfrm>
            <a:custGeom>
              <a:avLst/>
              <a:gdLst/>
              <a:ahLst/>
              <a:cxnLst/>
              <a:rect l="l" t="t" r="r" b="b"/>
              <a:pathLst>
                <a:path w="2364104" h="2273935">
                  <a:moveTo>
                    <a:pt x="1181862" y="0"/>
                  </a:moveTo>
                  <a:lnTo>
                    <a:pt x="1133141" y="948"/>
                  </a:lnTo>
                  <a:lnTo>
                    <a:pt x="1084923" y="3768"/>
                  </a:lnTo>
                  <a:lnTo>
                    <a:pt x="1037244" y="8425"/>
                  </a:lnTo>
                  <a:lnTo>
                    <a:pt x="990144" y="14880"/>
                  </a:lnTo>
                  <a:lnTo>
                    <a:pt x="943659" y="23098"/>
                  </a:lnTo>
                  <a:lnTo>
                    <a:pt x="897828" y="33041"/>
                  </a:lnTo>
                  <a:lnTo>
                    <a:pt x="852689" y="44674"/>
                  </a:lnTo>
                  <a:lnTo>
                    <a:pt x="808280" y="57960"/>
                  </a:lnTo>
                  <a:lnTo>
                    <a:pt x="764639" y="72862"/>
                  </a:lnTo>
                  <a:lnTo>
                    <a:pt x="721804" y="89344"/>
                  </a:lnTo>
                  <a:lnTo>
                    <a:pt x="679813" y="107369"/>
                  </a:lnTo>
                  <a:lnTo>
                    <a:pt x="638703" y="126900"/>
                  </a:lnTo>
                  <a:lnTo>
                    <a:pt x="598514" y="147901"/>
                  </a:lnTo>
                  <a:lnTo>
                    <a:pt x="559282" y="170335"/>
                  </a:lnTo>
                  <a:lnTo>
                    <a:pt x="521047" y="194167"/>
                  </a:lnTo>
                  <a:lnTo>
                    <a:pt x="483845" y="219358"/>
                  </a:lnTo>
                  <a:lnTo>
                    <a:pt x="447715" y="245873"/>
                  </a:lnTo>
                  <a:lnTo>
                    <a:pt x="412696" y="273675"/>
                  </a:lnTo>
                  <a:lnTo>
                    <a:pt x="378824" y="302727"/>
                  </a:lnTo>
                  <a:lnTo>
                    <a:pt x="346138" y="332994"/>
                  </a:lnTo>
                  <a:lnTo>
                    <a:pt x="314676" y="364437"/>
                  </a:lnTo>
                  <a:lnTo>
                    <a:pt x="284476" y="397021"/>
                  </a:lnTo>
                  <a:lnTo>
                    <a:pt x="255576" y="430710"/>
                  </a:lnTo>
                  <a:lnTo>
                    <a:pt x="228014" y="465466"/>
                  </a:lnTo>
                  <a:lnTo>
                    <a:pt x="201828" y="501253"/>
                  </a:lnTo>
                  <a:lnTo>
                    <a:pt x="177056" y="538034"/>
                  </a:lnTo>
                  <a:lnTo>
                    <a:pt x="153736" y="575773"/>
                  </a:lnTo>
                  <a:lnTo>
                    <a:pt x="131906" y="614434"/>
                  </a:lnTo>
                  <a:lnTo>
                    <a:pt x="111604" y="653979"/>
                  </a:lnTo>
                  <a:lnTo>
                    <a:pt x="92868" y="694372"/>
                  </a:lnTo>
                  <a:lnTo>
                    <a:pt x="75736" y="735577"/>
                  </a:lnTo>
                  <a:lnTo>
                    <a:pt x="60246" y="777556"/>
                  </a:lnTo>
                  <a:lnTo>
                    <a:pt x="46436" y="820275"/>
                  </a:lnTo>
                  <a:lnTo>
                    <a:pt x="34344" y="863694"/>
                  </a:lnTo>
                  <a:lnTo>
                    <a:pt x="24008" y="907780"/>
                  </a:lnTo>
                  <a:lnTo>
                    <a:pt x="15467" y="952493"/>
                  </a:lnTo>
                  <a:lnTo>
                    <a:pt x="8757" y="997799"/>
                  </a:lnTo>
                  <a:lnTo>
                    <a:pt x="3917" y="1043661"/>
                  </a:lnTo>
                  <a:lnTo>
                    <a:pt x="985" y="1090041"/>
                  </a:lnTo>
                  <a:lnTo>
                    <a:pt x="0" y="1136903"/>
                  </a:lnTo>
                  <a:lnTo>
                    <a:pt x="985" y="1183766"/>
                  </a:lnTo>
                  <a:lnTo>
                    <a:pt x="3917" y="1230146"/>
                  </a:lnTo>
                  <a:lnTo>
                    <a:pt x="8757" y="1276008"/>
                  </a:lnTo>
                  <a:lnTo>
                    <a:pt x="15467" y="1321314"/>
                  </a:lnTo>
                  <a:lnTo>
                    <a:pt x="24008" y="1366027"/>
                  </a:lnTo>
                  <a:lnTo>
                    <a:pt x="34344" y="1410113"/>
                  </a:lnTo>
                  <a:lnTo>
                    <a:pt x="46436" y="1453532"/>
                  </a:lnTo>
                  <a:lnTo>
                    <a:pt x="60246" y="1496251"/>
                  </a:lnTo>
                  <a:lnTo>
                    <a:pt x="75736" y="1538230"/>
                  </a:lnTo>
                  <a:lnTo>
                    <a:pt x="92868" y="1579435"/>
                  </a:lnTo>
                  <a:lnTo>
                    <a:pt x="111604" y="1619828"/>
                  </a:lnTo>
                  <a:lnTo>
                    <a:pt x="131906" y="1659373"/>
                  </a:lnTo>
                  <a:lnTo>
                    <a:pt x="153736" y="1698034"/>
                  </a:lnTo>
                  <a:lnTo>
                    <a:pt x="177056" y="1735773"/>
                  </a:lnTo>
                  <a:lnTo>
                    <a:pt x="201828" y="1772554"/>
                  </a:lnTo>
                  <a:lnTo>
                    <a:pt x="228014" y="1808341"/>
                  </a:lnTo>
                  <a:lnTo>
                    <a:pt x="255576" y="1843097"/>
                  </a:lnTo>
                  <a:lnTo>
                    <a:pt x="284476" y="1876786"/>
                  </a:lnTo>
                  <a:lnTo>
                    <a:pt x="314676" y="1909370"/>
                  </a:lnTo>
                  <a:lnTo>
                    <a:pt x="346138" y="1940814"/>
                  </a:lnTo>
                  <a:lnTo>
                    <a:pt x="378824" y="1971080"/>
                  </a:lnTo>
                  <a:lnTo>
                    <a:pt x="412696" y="2000132"/>
                  </a:lnTo>
                  <a:lnTo>
                    <a:pt x="447715" y="2027934"/>
                  </a:lnTo>
                  <a:lnTo>
                    <a:pt x="483845" y="2054449"/>
                  </a:lnTo>
                  <a:lnTo>
                    <a:pt x="521047" y="2079640"/>
                  </a:lnTo>
                  <a:lnTo>
                    <a:pt x="559282" y="2103472"/>
                  </a:lnTo>
                  <a:lnTo>
                    <a:pt x="598514" y="2125906"/>
                  </a:lnTo>
                  <a:lnTo>
                    <a:pt x="638703" y="2146907"/>
                  </a:lnTo>
                  <a:lnTo>
                    <a:pt x="679813" y="2166438"/>
                  </a:lnTo>
                  <a:lnTo>
                    <a:pt x="721804" y="2184463"/>
                  </a:lnTo>
                  <a:lnTo>
                    <a:pt x="764639" y="2200945"/>
                  </a:lnTo>
                  <a:lnTo>
                    <a:pt x="808280" y="2215847"/>
                  </a:lnTo>
                  <a:lnTo>
                    <a:pt x="852689" y="2229133"/>
                  </a:lnTo>
                  <a:lnTo>
                    <a:pt x="897828" y="2240766"/>
                  </a:lnTo>
                  <a:lnTo>
                    <a:pt x="943659" y="2250709"/>
                  </a:lnTo>
                  <a:lnTo>
                    <a:pt x="990144" y="2258927"/>
                  </a:lnTo>
                  <a:lnTo>
                    <a:pt x="1037244" y="2265382"/>
                  </a:lnTo>
                  <a:lnTo>
                    <a:pt x="1084923" y="2270039"/>
                  </a:lnTo>
                  <a:lnTo>
                    <a:pt x="1133141" y="2272859"/>
                  </a:lnTo>
                  <a:lnTo>
                    <a:pt x="1181862" y="2273807"/>
                  </a:lnTo>
                  <a:lnTo>
                    <a:pt x="1230582" y="2272859"/>
                  </a:lnTo>
                  <a:lnTo>
                    <a:pt x="1278800" y="2270039"/>
                  </a:lnTo>
                  <a:lnTo>
                    <a:pt x="1326479" y="2265382"/>
                  </a:lnTo>
                  <a:lnTo>
                    <a:pt x="1373579" y="2258927"/>
                  </a:lnTo>
                  <a:lnTo>
                    <a:pt x="1420064" y="2250709"/>
                  </a:lnTo>
                  <a:lnTo>
                    <a:pt x="1465895" y="2240766"/>
                  </a:lnTo>
                  <a:lnTo>
                    <a:pt x="1511034" y="2229133"/>
                  </a:lnTo>
                  <a:lnTo>
                    <a:pt x="1555443" y="2215847"/>
                  </a:lnTo>
                  <a:lnTo>
                    <a:pt x="1599084" y="2200945"/>
                  </a:lnTo>
                  <a:lnTo>
                    <a:pt x="1641919" y="2184463"/>
                  </a:lnTo>
                  <a:lnTo>
                    <a:pt x="1683910" y="2166438"/>
                  </a:lnTo>
                  <a:lnTo>
                    <a:pt x="1725020" y="2146907"/>
                  </a:lnTo>
                  <a:lnTo>
                    <a:pt x="1765209" y="2125906"/>
                  </a:lnTo>
                  <a:lnTo>
                    <a:pt x="1804441" y="2103472"/>
                  </a:lnTo>
                  <a:lnTo>
                    <a:pt x="1842676" y="2079640"/>
                  </a:lnTo>
                  <a:lnTo>
                    <a:pt x="1879878" y="2054449"/>
                  </a:lnTo>
                  <a:lnTo>
                    <a:pt x="1916008" y="2027934"/>
                  </a:lnTo>
                  <a:lnTo>
                    <a:pt x="1951027" y="2000132"/>
                  </a:lnTo>
                  <a:lnTo>
                    <a:pt x="1984899" y="1971080"/>
                  </a:lnTo>
                  <a:lnTo>
                    <a:pt x="2017585" y="1940814"/>
                  </a:lnTo>
                  <a:lnTo>
                    <a:pt x="2049047" y="1909370"/>
                  </a:lnTo>
                  <a:lnTo>
                    <a:pt x="2079247" y="1876786"/>
                  </a:lnTo>
                  <a:lnTo>
                    <a:pt x="2108147" y="1843097"/>
                  </a:lnTo>
                  <a:lnTo>
                    <a:pt x="2135709" y="1808341"/>
                  </a:lnTo>
                  <a:lnTo>
                    <a:pt x="2161895" y="1772554"/>
                  </a:lnTo>
                  <a:lnTo>
                    <a:pt x="2186667" y="1735773"/>
                  </a:lnTo>
                  <a:lnTo>
                    <a:pt x="2209987" y="1698034"/>
                  </a:lnTo>
                  <a:lnTo>
                    <a:pt x="2231817" y="1659373"/>
                  </a:lnTo>
                  <a:lnTo>
                    <a:pt x="2252119" y="1619828"/>
                  </a:lnTo>
                  <a:lnTo>
                    <a:pt x="2270855" y="1579435"/>
                  </a:lnTo>
                  <a:lnTo>
                    <a:pt x="2287987" y="1538230"/>
                  </a:lnTo>
                  <a:lnTo>
                    <a:pt x="2303477" y="1496251"/>
                  </a:lnTo>
                  <a:lnTo>
                    <a:pt x="2317287" y="1453532"/>
                  </a:lnTo>
                  <a:lnTo>
                    <a:pt x="2329379" y="1410113"/>
                  </a:lnTo>
                  <a:lnTo>
                    <a:pt x="2339715" y="1366027"/>
                  </a:lnTo>
                  <a:lnTo>
                    <a:pt x="2348256" y="1321314"/>
                  </a:lnTo>
                  <a:lnTo>
                    <a:pt x="2354966" y="1276008"/>
                  </a:lnTo>
                  <a:lnTo>
                    <a:pt x="2359806" y="1230146"/>
                  </a:lnTo>
                  <a:lnTo>
                    <a:pt x="2362738" y="1183766"/>
                  </a:lnTo>
                  <a:lnTo>
                    <a:pt x="2363724" y="1136903"/>
                  </a:lnTo>
                  <a:lnTo>
                    <a:pt x="2362738" y="1090041"/>
                  </a:lnTo>
                  <a:lnTo>
                    <a:pt x="2359806" y="1043661"/>
                  </a:lnTo>
                  <a:lnTo>
                    <a:pt x="2354966" y="997799"/>
                  </a:lnTo>
                  <a:lnTo>
                    <a:pt x="2348256" y="952493"/>
                  </a:lnTo>
                  <a:lnTo>
                    <a:pt x="2339715" y="907780"/>
                  </a:lnTo>
                  <a:lnTo>
                    <a:pt x="2329379" y="863694"/>
                  </a:lnTo>
                  <a:lnTo>
                    <a:pt x="2317287" y="820275"/>
                  </a:lnTo>
                  <a:lnTo>
                    <a:pt x="2303477" y="777556"/>
                  </a:lnTo>
                  <a:lnTo>
                    <a:pt x="2287987" y="735577"/>
                  </a:lnTo>
                  <a:lnTo>
                    <a:pt x="2270855" y="694372"/>
                  </a:lnTo>
                  <a:lnTo>
                    <a:pt x="2252119" y="653979"/>
                  </a:lnTo>
                  <a:lnTo>
                    <a:pt x="2231817" y="614434"/>
                  </a:lnTo>
                  <a:lnTo>
                    <a:pt x="2209987" y="575773"/>
                  </a:lnTo>
                  <a:lnTo>
                    <a:pt x="2186667" y="538034"/>
                  </a:lnTo>
                  <a:lnTo>
                    <a:pt x="2161895" y="501253"/>
                  </a:lnTo>
                  <a:lnTo>
                    <a:pt x="2135709" y="465466"/>
                  </a:lnTo>
                  <a:lnTo>
                    <a:pt x="2108147" y="430710"/>
                  </a:lnTo>
                  <a:lnTo>
                    <a:pt x="2079247" y="397021"/>
                  </a:lnTo>
                  <a:lnTo>
                    <a:pt x="2049047" y="364437"/>
                  </a:lnTo>
                  <a:lnTo>
                    <a:pt x="2017585" y="332993"/>
                  </a:lnTo>
                  <a:lnTo>
                    <a:pt x="1984899" y="302727"/>
                  </a:lnTo>
                  <a:lnTo>
                    <a:pt x="1951027" y="273675"/>
                  </a:lnTo>
                  <a:lnTo>
                    <a:pt x="1916008" y="245873"/>
                  </a:lnTo>
                  <a:lnTo>
                    <a:pt x="1879878" y="219358"/>
                  </a:lnTo>
                  <a:lnTo>
                    <a:pt x="1842676" y="194167"/>
                  </a:lnTo>
                  <a:lnTo>
                    <a:pt x="1804441" y="170335"/>
                  </a:lnTo>
                  <a:lnTo>
                    <a:pt x="1765209" y="147901"/>
                  </a:lnTo>
                  <a:lnTo>
                    <a:pt x="1725020" y="126900"/>
                  </a:lnTo>
                  <a:lnTo>
                    <a:pt x="1683910" y="107369"/>
                  </a:lnTo>
                  <a:lnTo>
                    <a:pt x="1641919" y="89344"/>
                  </a:lnTo>
                  <a:lnTo>
                    <a:pt x="1599084" y="72862"/>
                  </a:lnTo>
                  <a:lnTo>
                    <a:pt x="1555443" y="57960"/>
                  </a:lnTo>
                  <a:lnTo>
                    <a:pt x="1511034" y="44674"/>
                  </a:lnTo>
                  <a:lnTo>
                    <a:pt x="1465895" y="33041"/>
                  </a:lnTo>
                  <a:lnTo>
                    <a:pt x="1420064" y="23098"/>
                  </a:lnTo>
                  <a:lnTo>
                    <a:pt x="1373579" y="14880"/>
                  </a:lnTo>
                  <a:lnTo>
                    <a:pt x="1326479" y="8425"/>
                  </a:lnTo>
                  <a:lnTo>
                    <a:pt x="1278800" y="3768"/>
                  </a:lnTo>
                  <a:lnTo>
                    <a:pt x="1230582" y="948"/>
                  </a:lnTo>
                  <a:lnTo>
                    <a:pt x="118186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861810" y="2276093"/>
              <a:ext cx="2364105" cy="2273935"/>
            </a:xfrm>
            <a:custGeom>
              <a:avLst/>
              <a:gdLst/>
              <a:ahLst/>
              <a:cxnLst/>
              <a:rect l="l" t="t" r="r" b="b"/>
              <a:pathLst>
                <a:path w="2364104" h="2273935">
                  <a:moveTo>
                    <a:pt x="0" y="1136903"/>
                  </a:moveTo>
                  <a:lnTo>
                    <a:pt x="985" y="1090041"/>
                  </a:lnTo>
                  <a:lnTo>
                    <a:pt x="3917" y="1043661"/>
                  </a:lnTo>
                  <a:lnTo>
                    <a:pt x="8757" y="997799"/>
                  </a:lnTo>
                  <a:lnTo>
                    <a:pt x="15467" y="952493"/>
                  </a:lnTo>
                  <a:lnTo>
                    <a:pt x="24008" y="907780"/>
                  </a:lnTo>
                  <a:lnTo>
                    <a:pt x="34344" y="863694"/>
                  </a:lnTo>
                  <a:lnTo>
                    <a:pt x="46436" y="820275"/>
                  </a:lnTo>
                  <a:lnTo>
                    <a:pt x="60246" y="777556"/>
                  </a:lnTo>
                  <a:lnTo>
                    <a:pt x="75736" y="735577"/>
                  </a:lnTo>
                  <a:lnTo>
                    <a:pt x="92868" y="694372"/>
                  </a:lnTo>
                  <a:lnTo>
                    <a:pt x="111604" y="653979"/>
                  </a:lnTo>
                  <a:lnTo>
                    <a:pt x="131906" y="614434"/>
                  </a:lnTo>
                  <a:lnTo>
                    <a:pt x="153736" y="575773"/>
                  </a:lnTo>
                  <a:lnTo>
                    <a:pt x="177056" y="538034"/>
                  </a:lnTo>
                  <a:lnTo>
                    <a:pt x="201828" y="501253"/>
                  </a:lnTo>
                  <a:lnTo>
                    <a:pt x="228014" y="465466"/>
                  </a:lnTo>
                  <a:lnTo>
                    <a:pt x="255576" y="430710"/>
                  </a:lnTo>
                  <a:lnTo>
                    <a:pt x="284476" y="397021"/>
                  </a:lnTo>
                  <a:lnTo>
                    <a:pt x="314676" y="364437"/>
                  </a:lnTo>
                  <a:lnTo>
                    <a:pt x="346138" y="332994"/>
                  </a:lnTo>
                  <a:lnTo>
                    <a:pt x="378824" y="302727"/>
                  </a:lnTo>
                  <a:lnTo>
                    <a:pt x="412696" y="273675"/>
                  </a:lnTo>
                  <a:lnTo>
                    <a:pt x="447715" y="245873"/>
                  </a:lnTo>
                  <a:lnTo>
                    <a:pt x="483845" y="219358"/>
                  </a:lnTo>
                  <a:lnTo>
                    <a:pt x="521047" y="194167"/>
                  </a:lnTo>
                  <a:lnTo>
                    <a:pt x="559282" y="170335"/>
                  </a:lnTo>
                  <a:lnTo>
                    <a:pt x="598514" y="147901"/>
                  </a:lnTo>
                  <a:lnTo>
                    <a:pt x="638703" y="126900"/>
                  </a:lnTo>
                  <a:lnTo>
                    <a:pt x="679813" y="107369"/>
                  </a:lnTo>
                  <a:lnTo>
                    <a:pt x="721804" y="89344"/>
                  </a:lnTo>
                  <a:lnTo>
                    <a:pt x="764639" y="72862"/>
                  </a:lnTo>
                  <a:lnTo>
                    <a:pt x="808280" y="57960"/>
                  </a:lnTo>
                  <a:lnTo>
                    <a:pt x="852689" y="44674"/>
                  </a:lnTo>
                  <a:lnTo>
                    <a:pt x="897828" y="33041"/>
                  </a:lnTo>
                  <a:lnTo>
                    <a:pt x="943659" y="23098"/>
                  </a:lnTo>
                  <a:lnTo>
                    <a:pt x="990144" y="14880"/>
                  </a:lnTo>
                  <a:lnTo>
                    <a:pt x="1037244" y="8425"/>
                  </a:lnTo>
                  <a:lnTo>
                    <a:pt x="1084923" y="3768"/>
                  </a:lnTo>
                  <a:lnTo>
                    <a:pt x="1133141" y="948"/>
                  </a:lnTo>
                  <a:lnTo>
                    <a:pt x="1181862" y="0"/>
                  </a:lnTo>
                  <a:lnTo>
                    <a:pt x="1230582" y="948"/>
                  </a:lnTo>
                  <a:lnTo>
                    <a:pt x="1278800" y="3768"/>
                  </a:lnTo>
                  <a:lnTo>
                    <a:pt x="1326479" y="8425"/>
                  </a:lnTo>
                  <a:lnTo>
                    <a:pt x="1373579" y="14880"/>
                  </a:lnTo>
                  <a:lnTo>
                    <a:pt x="1420064" y="23098"/>
                  </a:lnTo>
                  <a:lnTo>
                    <a:pt x="1465895" y="33041"/>
                  </a:lnTo>
                  <a:lnTo>
                    <a:pt x="1511034" y="44674"/>
                  </a:lnTo>
                  <a:lnTo>
                    <a:pt x="1555443" y="57960"/>
                  </a:lnTo>
                  <a:lnTo>
                    <a:pt x="1599084" y="72862"/>
                  </a:lnTo>
                  <a:lnTo>
                    <a:pt x="1641919" y="89344"/>
                  </a:lnTo>
                  <a:lnTo>
                    <a:pt x="1683910" y="107369"/>
                  </a:lnTo>
                  <a:lnTo>
                    <a:pt x="1725020" y="126900"/>
                  </a:lnTo>
                  <a:lnTo>
                    <a:pt x="1765209" y="147901"/>
                  </a:lnTo>
                  <a:lnTo>
                    <a:pt x="1804441" y="170335"/>
                  </a:lnTo>
                  <a:lnTo>
                    <a:pt x="1842676" y="194167"/>
                  </a:lnTo>
                  <a:lnTo>
                    <a:pt x="1879878" y="219358"/>
                  </a:lnTo>
                  <a:lnTo>
                    <a:pt x="1916008" y="245873"/>
                  </a:lnTo>
                  <a:lnTo>
                    <a:pt x="1951027" y="273675"/>
                  </a:lnTo>
                  <a:lnTo>
                    <a:pt x="1984899" y="302727"/>
                  </a:lnTo>
                  <a:lnTo>
                    <a:pt x="2017585" y="332993"/>
                  </a:lnTo>
                  <a:lnTo>
                    <a:pt x="2049047" y="364437"/>
                  </a:lnTo>
                  <a:lnTo>
                    <a:pt x="2079247" y="397021"/>
                  </a:lnTo>
                  <a:lnTo>
                    <a:pt x="2108147" y="430710"/>
                  </a:lnTo>
                  <a:lnTo>
                    <a:pt x="2135709" y="465466"/>
                  </a:lnTo>
                  <a:lnTo>
                    <a:pt x="2161895" y="501253"/>
                  </a:lnTo>
                  <a:lnTo>
                    <a:pt x="2186667" y="538034"/>
                  </a:lnTo>
                  <a:lnTo>
                    <a:pt x="2209987" y="575773"/>
                  </a:lnTo>
                  <a:lnTo>
                    <a:pt x="2231817" y="614434"/>
                  </a:lnTo>
                  <a:lnTo>
                    <a:pt x="2252119" y="653979"/>
                  </a:lnTo>
                  <a:lnTo>
                    <a:pt x="2270855" y="694372"/>
                  </a:lnTo>
                  <a:lnTo>
                    <a:pt x="2287987" y="735577"/>
                  </a:lnTo>
                  <a:lnTo>
                    <a:pt x="2303477" y="777556"/>
                  </a:lnTo>
                  <a:lnTo>
                    <a:pt x="2317287" y="820275"/>
                  </a:lnTo>
                  <a:lnTo>
                    <a:pt x="2329379" y="863694"/>
                  </a:lnTo>
                  <a:lnTo>
                    <a:pt x="2339715" y="907780"/>
                  </a:lnTo>
                  <a:lnTo>
                    <a:pt x="2348256" y="952493"/>
                  </a:lnTo>
                  <a:lnTo>
                    <a:pt x="2354966" y="997799"/>
                  </a:lnTo>
                  <a:lnTo>
                    <a:pt x="2359806" y="1043661"/>
                  </a:lnTo>
                  <a:lnTo>
                    <a:pt x="2362738" y="1090041"/>
                  </a:lnTo>
                  <a:lnTo>
                    <a:pt x="2363724" y="1136903"/>
                  </a:lnTo>
                  <a:lnTo>
                    <a:pt x="2362738" y="1183766"/>
                  </a:lnTo>
                  <a:lnTo>
                    <a:pt x="2359806" y="1230146"/>
                  </a:lnTo>
                  <a:lnTo>
                    <a:pt x="2354966" y="1276008"/>
                  </a:lnTo>
                  <a:lnTo>
                    <a:pt x="2348256" y="1321314"/>
                  </a:lnTo>
                  <a:lnTo>
                    <a:pt x="2339715" y="1366027"/>
                  </a:lnTo>
                  <a:lnTo>
                    <a:pt x="2329379" y="1410113"/>
                  </a:lnTo>
                  <a:lnTo>
                    <a:pt x="2317287" y="1453532"/>
                  </a:lnTo>
                  <a:lnTo>
                    <a:pt x="2303477" y="1496251"/>
                  </a:lnTo>
                  <a:lnTo>
                    <a:pt x="2287987" y="1538230"/>
                  </a:lnTo>
                  <a:lnTo>
                    <a:pt x="2270855" y="1579435"/>
                  </a:lnTo>
                  <a:lnTo>
                    <a:pt x="2252119" y="1619828"/>
                  </a:lnTo>
                  <a:lnTo>
                    <a:pt x="2231817" y="1659373"/>
                  </a:lnTo>
                  <a:lnTo>
                    <a:pt x="2209987" y="1698034"/>
                  </a:lnTo>
                  <a:lnTo>
                    <a:pt x="2186667" y="1735773"/>
                  </a:lnTo>
                  <a:lnTo>
                    <a:pt x="2161895" y="1772554"/>
                  </a:lnTo>
                  <a:lnTo>
                    <a:pt x="2135709" y="1808341"/>
                  </a:lnTo>
                  <a:lnTo>
                    <a:pt x="2108147" y="1843097"/>
                  </a:lnTo>
                  <a:lnTo>
                    <a:pt x="2079247" y="1876786"/>
                  </a:lnTo>
                  <a:lnTo>
                    <a:pt x="2049047" y="1909370"/>
                  </a:lnTo>
                  <a:lnTo>
                    <a:pt x="2017585" y="1940814"/>
                  </a:lnTo>
                  <a:lnTo>
                    <a:pt x="1984899" y="1971080"/>
                  </a:lnTo>
                  <a:lnTo>
                    <a:pt x="1951027" y="2000132"/>
                  </a:lnTo>
                  <a:lnTo>
                    <a:pt x="1916008" y="2027934"/>
                  </a:lnTo>
                  <a:lnTo>
                    <a:pt x="1879878" y="2054449"/>
                  </a:lnTo>
                  <a:lnTo>
                    <a:pt x="1842676" y="2079640"/>
                  </a:lnTo>
                  <a:lnTo>
                    <a:pt x="1804441" y="2103472"/>
                  </a:lnTo>
                  <a:lnTo>
                    <a:pt x="1765209" y="2125906"/>
                  </a:lnTo>
                  <a:lnTo>
                    <a:pt x="1725020" y="2146907"/>
                  </a:lnTo>
                  <a:lnTo>
                    <a:pt x="1683910" y="2166438"/>
                  </a:lnTo>
                  <a:lnTo>
                    <a:pt x="1641919" y="2184463"/>
                  </a:lnTo>
                  <a:lnTo>
                    <a:pt x="1599084" y="2200945"/>
                  </a:lnTo>
                  <a:lnTo>
                    <a:pt x="1555443" y="2215847"/>
                  </a:lnTo>
                  <a:lnTo>
                    <a:pt x="1511034" y="2229133"/>
                  </a:lnTo>
                  <a:lnTo>
                    <a:pt x="1465895" y="2240766"/>
                  </a:lnTo>
                  <a:lnTo>
                    <a:pt x="1420064" y="2250709"/>
                  </a:lnTo>
                  <a:lnTo>
                    <a:pt x="1373579" y="2258927"/>
                  </a:lnTo>
                  <a:lnTo>
                    <a:pt x="1326479" y="2265382"/>
                  </a:lnTo>
                  <a:lnTo>
                    <a:pt x="1278800" y="2270039"/>
                  </a:lnTo>
                  <a:lnTo>
                    <a:pt x="1230582" y="2272859"/>
                  </a:lnTo>
                  <a:lnTo>
                    <a:pt x="1181862" y="2273807"/>
                  </a:lnTo>
                  <a:lnTo>
                    <a:pt x="1133141" y="2272859"/>
                  </a:lnTo>
                  <a:lnTo>
                    <a:pt x="1084923" y="2270039"/>
                  </a:lnTo>
                  <a:lnTo>
                    <a:pt x="1037244" y="2265382"/>
                  </a:lnTo>
                  <a:lnTo>
                    <a:pt x="990144" y="2258927"/>
                  </a:lnTo>
                  <a:lnTo>
                    <a:pt x="943659" y="2250709"/>
                  </a:lnTo>
                  <a:lnTo>
                    <a:pt x="897828" y="2240766"/>
                  </a:lnTo>
                  <a:lnTo>
                    <a:pt x="852689" y="2229133"/>
                  </a:lnTo>
                  <a:lnTo>
                    <a:pt x="808280" y="2215847"/>
                  </a:lnTo>
                  <a:lnTo>
                    <a:pt x="764639" y="2200945"/>
                  </a:lnTo>
                  <a:lnTo>
                    <a:pt x="721804" y="2184463"/>
                  </a:lnTo>
                  <a:lnTo>
                    <a:pt x="679813" y="2166438"/>
                  </a:lnTo>
                  <a:lnTo>
                    <a:pt x="638703" y="2146907"/>
                  </a:lnTo>
                  <a:lnTo>
                    <a:pt x="598514" y="2125906"/>
                  </a:lnTo>
                  <a:lnTo>
                    <a:pt x="559282" y="2103472"/>
                  </a:lnTo>
                  <a:lnTo>
                    <a:pt x="521047" y="2079640"/>
                  </a:lnTo>
                  <a:lnTo>
                    <a:pt x="483845" y="2054449"/>
                  </a:lnTo>
                  <a:lnTo>
                    <a:pt x="447715" y="2027934"/>
                  </a:lnTo>
                  <a:lnTo>
                    <a:pt x="412696" y="2000132"/>
                  </a:lnTo>
                  <a:lnTo>
                    <a:pt x="378824" y="1971080"/>
                  </a:lnTo>
                  <a:lnTo>
                    <a:pt x="346138" y="1940814"/>
                  </a:lnTo>
                  <a:lnTo>
                    <a:pt x="314676" y="1909370"/>
                  </a:lnTo>
                  <a:lnTo>
                    <a:pt x="284476" y="1876786"/>
                  </a:lnTo>
                  <a:lnTo>
                    <a:pt x="255576" y="1843097"/>
                  </a:lnTo>
                  <a:lnTo>
                    <a:pt x="228014" y="1808341"/>
                  </a:lnTo>
                  <a:lnTo>
                    <a:pt x="201828" y="1772554"/>
                  </a:lnTo>
                  <a:lnTo>
                    <a:pt x="177056" y="1735773"/>
                  </a:lnTo>
                  <a:lnTo>
                    <a:pt x="153736" y="1698034"/>
                  </a:lnTo>
                  <a:lnTo>
                    <a:pt x="131906" y="1659373"/>
                  </a:lnTo>
                  <a:lnTo>
                    <a:pt x="111604" y="1619828"/>
                  </a:lnTo>
                  <a:lnTo>
                    <a:pt x="92868" y="1579435"/>
                  </a:lnTo>
                  <a:lnTo>
                    <a:pt x="75736" y="1538230"/>
                  </a:lnTo>
                  <a:lnTo>
                    <a:pt x="60246" y="1496251"/>
                  </a:lnTo>
                  <a:lnTo>
                    <a:pt x="46436" y="1453532"/>
                  </a:lnTo>
                  <a:lnTo>
                    <a:pt x="34344" y="1410113"/>
                  </a:lnTo>
                  <a:lnTo>
                    <a:pt x="24008" y="1366027"/>
                  </a:lnTo>
                  <a:lnTo>
                    <a:pt x="15467" y="1321314"/>
                  </a:lnTo>
                  <a:lnTo>
                    <a:pt x="8757" y="1276008"/>
                  </a:lnTo>
                  <a:lnTo>
                    <a:pt x="3917" y="1230146"/>
                  </a:lnTo>
                  <a:lnTo>
                    <a:pt x="985" y="1183766"/>
                  </a:lnTo>
                  <a:lnTo>
                    <a:pt x="0" y="1136903"/>
                  </a:lnTo>
                  <a:close/>
                </a:path>
              </a:pathLst>
            </a:custGeom>
            <a:ln w="25907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300976" y="3049650"/>
            <a:ext cx="148590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0014">
              <a:lnSpc>
                <a:spcPct val="100000"/>
              </a:lnSpc>
              <a:spcBef>
                <a:spcPts val="95"/>
              </a:spcBef>
            </a:pPr>
            <a:r>
              <a:rPr sz="2200" b="1" spc="-25" dirty="0">
                <a:solidFill>
                  <a:srgbClr val="FFFFFF"/>
                </a:solidFill>
                <a:latin typeface="Arial"/>
                <a:cs typeface="Arial"/>
              </a:rPr>
              <a:t>Business </a:t>
            </a:r>
            <a:r>
              <a:rPr sz="22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FFFFFF"/>
                </a:solidFill>
                <a:latin typeface="Arial"/>
                <a:cs typeface="Arial"/>
              </a:rPr>
              <a:t>Ob</a:t>
            </a: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2200" b="1" spc="75" dirty="0">
                <a:solidFill>
                  <a:srgbClr val="FFFFFF"/>
                </a:solidFill>
                <a:latin typeface="Arial"/>
                <a:cs typeface="Arial"/>
              </a:rPr>
              <a:t>ec</a:t>
            </a:r>
            <a:r>
              <a:rPr sz="2200" b="1" spc="3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200" b="1" dirty="0">
                <a:solidFill>
                  <a:srgbClr val="FFFFFF"/>
                </a:solidFill>
                <a:latin typeface="Arial"/>
                <a:cs typeface="Arial"/>
              </a:rPr>
              <a:t>ives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71338" y="4131945"/>
            <a:ext cx="55143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0" dirty="0">
                <a:solidFill>
                  <a:srgbClr val="FFFFFF"/>
                </a:solidFill>
                <a:latin typeface="Arial"/>
                <a:cs typeface="Arial"/>
              </a:rPr>
              <a:t>Information</a:t>
            </a:r>
            <a:r>
              <a:rPr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40" dirty="0">
                <a:solidFill>
                  <a:srgbClr val="FFFFFF"/>
                </a:solidFill>
                <a:latin typeface="Arial"/>
                <a:cs typeface="Arial"/>
              </a:rPr>
              <a:t>Security</a:t>
            </a:r>
            <a:r>
              <a:rPr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45" dirty="0">
                <a:solidFill>
                  <a:srgbClr val="FFFFFF"/>
                </a:solidFill>
                <a:latin typeface="Arial"/>
                <a:cs typeface="Arial"/>
              </a:rPr>
              <a:t>Programs</a:t>
            </a: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7752" y="306451"/>
            <a:ext cx="59994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0" dirty="0">
                <a:latin typeface="Arial"/>
                <a:cs typeface="Arial"/>
              </a:rPr>
              <a:t>Information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25" dirty="0">
                <a:latin typeface="Arial"/>
                <a:cs typeface="Arial"/>
              </a:rPr>
              <a:t>System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-40" dirty="0">
                <a:latin typeface="Arial"/>
                <a:cs typeface="Arial"/>
              </a:rPr>
              <a:t>(IS)</a:t>
            </a:r>
            <a:r>
              <a:rPr spc="-50" dirty="0">
                <a:latin typeface="Arial"/>
                <a:cs typeface="Arial"/>
              </a:rPr>
              <a:t> </a:t>
            </a:r>
            <a:r>
              <a:rPr spc="40" dirty="0">
                <a:latin typeface="Arial"/>
                <a:cs typeface="Arial"/>
              </a:rPr>
              <a:t>Programs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84676" y="717804"/>
            <a:ext cx="8538972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345173" y="2521457"/>
            <a:ext cx="4185285" cy="4185285"/>
          </a:xfrm>
          <a:custGeom>
            <a:avLst/>
            <a:gdLst/>
            <a:ahLst/>
            <a:cxnLst/>
            <a:rect l="l" t="t" r="r" b="b"/>
            <a:pathLst>
              <a:path w="4185284" h="4185284">
                <a:moveTo>
                  <a:pt x="0" y="2092452"/>
                </a:moveTo>
                <a:lnTo>
                  <a:pt x="540" y="2044431"/>
                </a:lnTo>
                <a:lnTo>
                  <a:pt x="2153" y="1996675"/>
                </a:lnTo>
                <a:lnTo>
                  <a:pt x="4827" y="1949196"/>
                </a:lnTo>
                <a:lnTo>
                  <a:pt x="8551" y="1902004"/>
                </a:lnTo>
                <a:lnTo>
                  <a:pt x="13313" y="1855112"/>
                </a:lnTo>
                <a:lnTo>
                  <a:pt x="19102" y="1808530"/>
                </a:lnTo>
                <a:lnTo>
                  <a:pt x="25906" y="1762271"/>
                </a:lnTo>
                <a:lnTo>
                  <a:pt x="33714" y="1716345"/>
                </a:lnTo>
                <a:lnTo>
                  <a:pt x="42513" y="1670766"/>
                </a:lnTo>
                <a:lnTo>
                  <a:pt x="52293" y="1625543"/>
                </a:lnTo>
                <a:lnTo>
                  <a:pt x="63042" y="1580689"/>
                </a:lnTo>
                <a:lnTo>
                  <a:pt x="74748" y="1536214"/>
                </a:lnTo>
                <a:lnTo>
                  <a:pt x="87400" y="1492132"/>
                </a:lnTo>
                <a:lnTo>
                  <a:pt x="100986" y="1448453"/>
                </a:lnTo>
                <a:lnTo>
                  <a:pt x="115495" y="1405188"/>
                </a:lnTo>
                <a:lnTo>
                  <a:pt x="130915" y="1362350"/>
                </a:lnTo>
                <a:lnTo>
                  <a:pt x="147235" y="1319950"/>
                </a:lnTo>
                <a:lnTo>
                  <a:pt x="164443" y="1277999"/>
                </a:lnTo>
                <a:lnTo>
                  <a:pt x="182527" y="1236508"/>
                </a:lnTo>
                <a:lnTo>
                  <a:pt x="201476" y="1195491"/>
                </a:lnTo>
                <a:lnTo>
                  <a:pt x="221279" y="1154957"/>
                </a:lnTo>
                <a:lnTo>
                  <a:pt x="241924" y="1114919"/>
                </a:lnTo>
                <a:lnTo>
                  <a:pt x="263399" y="1075388"/>
                </a:lnTo>
                <a:lnTo>
                  <a:pt x="285693" y="1036376"/>
                </a:lnTo>
                <a:lnTo>
                  <a:pt x="308794" y="997894"/>
                </a:lnTo>
                <a:lnTo>
                  <a:pt x="332691" y="959954"/>
                </a:lnTo>
                <a:lnTo>
                  <a:pt x="357372" y="922566"/>
                </a:lnTo>
                <a:lnTo>
                  <a:pt x="382826" y="885744"/>
                </a:lnTo>
                <a:lnTo>
                  <a:pt x="409041" y="849498"/>
                </a:lnTo>
                <a:lnTo>
                  <a:pt x="436005" y="813840"/>
                </a:lnTo>
                <a:lnTo>
                  <a:pt x="463708" y="778782"/>
                </a:lnTo>
                <a:lnTo>
                  <a:pt x="492137" y="744334"/>
                </a:lnTo>
                <a:lnTo>
                  <a:pt x="521280" y="710510"/>
                </a:lnTo>
                <a:lnTo>
                  <a:pt x="551127" y="677319"/>
                </a:lnTo>
                <a:lnTo>
                  <a:pt x="581666" y="644774"/>
                </a:lnTo>
                <a:lnTo>
                  <a:pt x="612886" y="612886"/>
                </a:lnTo>
                <a:lnTo>
                  <a:pt x="644774" y="581666"/>
                </a:lnTo>
                <a:lnTo>
                  <a:pt x="677319" y="551127"/>
                </a:lnTo>
                <a:lnTo>
                  <a:pt x="710510" y="521280"/>
                </a:lnTo>
                <a:lnTo>
                  <a:pt x="744334" y="492137"/>
                </a:lnTo>
                <a:lnTo>
                  <a:pt x="778782" y="463708"/>
                </a:lnTo>
                <a:lnTo>
                  <a:pt x="813840" y="436005"/>
                </a:lnTo>
                <a:lnTo>
                  <a:pt x="849498" y="409041"/>
                </a:lnTo>
                <a:lnTo>
                  <a:pt x="885744" y="382826"/>
                </a:lnTo>
                <a:lnTo>
                  <a:pt x="922566" y="357372"/>
                </a:lnTo>
                <a:lnTo>
                  <a:pt x="959954" y="332691"/>
                </a:lnTo>
                <a:lnTo>
                  <a:pt x="997894" y="308794"/>
                </a:lnTo>
                <a:lnTo>
                  <a:pt x="1036376" y="285693"/>
                </a:lnTo>
                <a:lnTo>
                  <a:pt x="1075388" y="263399"/>
                </a:lnTo>
                <a:lnTo>
                  <a:pt x="1114919" y="241924"/>
                </a:lnTo>
                <a:lnTo>
                  <a:pt x="1154957" y="221279"/>
                </a:lnTo>
                <a:lnTo>
                  <a:pt x="1195491" y="201476"/>
                </a:lnTo>
                <a:lnTo>
                  <a:pt x="1236508" y="182527"/>
                </a:lnTo>
                <a:lnTo>
                  <a:pt x="1277999" y="164443"/>
                </a:lnTo>
                <a:lnTo>
                  <a:pt x="1319950" y="147235"/>
                </a:lnTo>
                <a:lnTo>
                  <a:pt x="1362350" y="130915"/>
                </a:lnTo>
                <a:lnTo>
                  <a:pt x="1405188" y="115495"/>
                </a:lnTo>
                <a:lnTo>
                  <a:pt x="1448453" y="100986"/>
                </a:lnTo>
                <a:lnTo>
                  <a:pt x="1492132" y="87400"/>
                </a:lnTo>
                <a:lnTo>
                  <a:pt x="1536214" y="74748"/>
                </a:lnTo>
                <a:lnTo>
                  <a:pt x="1580689" y="63042"/>
                </a:lnTo>
                <a:lnTo>
                  <a:pt x="1625543" y="52293"/>
                </a:lnTo>
                <a:lnTo>
                  <a:pt x="1670766" y="42513"/>
                </a:lnTo>
                <a:lnTo>
                  <a:pt x="1716345" y="33714"/>
                </a:lnTo>
                <a:lnTo>
                  <a:pt x="1762271" y="25906"/>
                </a:lnTo>
                <a:lnTo>
                  <a:pt x="1808530" y="19102"/>
                </a:lnTo>
                <a:lnTo>
                  <a:pt x="1855112" y="13313"/>
                </a:lnTo>
                <a:lnTo>
                  <a:pt x="1902004" y="8551"/>
                </a:lnTo>
                <a:lnTo>
                  <a:pt x="1949196" y="4827"/>
                </a:lnTo>
                <a:lnTo>
                  <a:pt x="1996675" y="2153"/>
                </a:lnTo>
                <a:lnTo>
                  <a:pt x="2044431" y="540"/>
                </a:lnTo>
                <a:lnTo>
                  <a:pt x="2092452" y="0"/>
                </a:lnTo>
                <a:lnTo>
                  <a:pt x="2140472" y="540"/>
                </a:lnTo>
                <a:lnTo>
                  <a:pt x="2188228" y="2153"/>
                </a:lnTo>
                <a:lnTo>
                  <a:pt x="2235707" y="4827"/>
                </a:lnTo>
                <a:lnTo>
                  <a:pt x="2282899" y="8551"/>
                </a:lnTo>
                <a:lnTo>
                  <a:pt x="2329791" y="13313"/>
                </a:lnTo>
                <a:lnTo>
                  <a:pt x="2376373" y="19102"/>
                </a:lnTo>
                <a:lnTo>
                  <a:pt x="2422632" y="25906"/>
                </a:lnTo>
                <a:lnTo>
                  <a:pt x="2468558" y="33714"/>
                </a:lnTo>
                <a:lnTo>
                  <a:pt x="2514137" y="42513"/>
                </a:lnTo>
                <a:lnTo>
                  <a:pt x="2559360" y="52293"/>
                </a:lnTo>
                <a:lnTo>
                  <a:pt x="2604214" y="63042"/>
                </a:lnTo>
                <a:lnTo>
                  <a:pt x="2648689" y="74748"/>
                </a:lnTo>
                <a:lnTo>
                  <a:pt x="2692771" y="87400"/>
                </a:lnTo>
                <a:lnTo>
                  <a:pt x="2736450" y="100986"/>
                </a:lnTo>
                <a:lnTo>
                  <a:pt x="2779715" y="115495"/>
                </a:lnTo>
                <a:lnTo>
                  <a:pt x="2822553" y="130915"/>
                </a:lnTo>
                <a:lnTo>
                  <a:pt x="2864953" y="147235"/>
                </a:lnTo>
                <a:lnTo>
                  <a:pt x="2906904" y="164443"/>
                </a:lnTo>
                <a:lnTo>
                  <a:pt x="2948395" y="182527"/>
                </a:lnTo>
                <a:lnTo>
                  <a:pt x="2989412" y="201476"/>
                </a:lnTo>
                <a:lnTo>
                  <a:pt x="3029946" y="221279"/>
                </a:lnTo>
                <a:lnTo>
                  <a:pt x="3069984" y="241924"/>
                </a:lnTo>
                <a:lnTo>
                  <a:pt x="3109515" y="263399"/>
                </a:lnTo>
                <a:lnTo>
                  <a:pt x="3148527" y="285693"/>
                </a:lnTo>
                <a:lnTo>
                  <a:pt x="3187009" y="308794"/>
                </a:lnTo>
                <a:lnTo>
                  <a:pt x="3224949" y="332691"/>
                </a:lnTo>
                <a:lnTo>
                  <a:pt x="3262337" y="357372"/>
                </a:lnTo>
                <a:lnTo>
                  <a:pt x="3299159" y="382826"/>
                </a:lnTo>
                <a:lnTo>
                  <a:pt x="3335405" y="409041"/>
                </a:lnTo>
                <a:lnTo>
                  <a:pt x="3371063" y="436005"/>
                </a:lnTo>
                <a:lnTo>
                  <a:pt x="3406121" y="463708"/>
                </a:lnTo>
                <a:lnTo>
                  <a:pt x="3440569" y="492137"/>
                </a:lnTo>
                <a:lnTo>
                  <a:pt x="3474393" y="521280"/>
                </a:lnTo>
                <a:lnTo>
                  <a:pt x="3507584" y="551127"/>
                </a:lnTo>
                <a:lnTo>
                  <a:pt x="3540129" y="581666"/>
                </a:lnTo>
                <a:lnTo>
                  <a:pt x="3572017" y="612886"/>
                </a:lnTo>
                <a:lnTo>
                  <a:pt x="3603237" y="644774"/>
                </a:lnTo>
                <a:lnTo>
                  <a:pt x="3633776" y="677319"/>
                </a:lnTo>
                <a:lnTo>
                  <a:pt x="3663623" y="710510"/>
                </a:lnTo>
                <a:lnTo>
                  <a:pt x="3692766" y="744334"/>
                </a:lnTo>
                <a:lnTo>
                  <a:pt x="3721195" y="778782"/>
                </a:lnTo>
                <a:lnTo>
                  <a:pt x="3748898" y="813840"/>
                </a:lnTo>
                <a:lnTo>
                  <a:pt x="3775862" y="849498"/>
                </a:lnTo>
                <a:lnTo>
                  <a:pt x="3802077" y="885744"/>
                </a:lnTo>
                <a:lnTo>
                  <a:pt x="3827531" y="922566"/>
                </a:lnTo>
                <a:lnTo>
                  <a:pt x="3852212" y="959954"/>
                </a:lnTo>
                <a:lnTo>
                  <a:pt x="3876109" y="997894"/>
                </a:lnTo>
                <a:lnTo>
                  <a:pt x="3899210" y="1036376"/>
                </a:lnTo>
                <a:lnTo>
                  <a:pt x="3921504" y="1075388"/>
                </a:lnTo>
                <a:lnTo>
                  <a:pt x="3942979" y="1114919"/>
                </a:lnTo>
                <a:lnTo>
                  <a:pt x="3963624" y="1154957"/>
                </a:lnTo>
                <a:lnTo>
                  <a:pt x="3983427" y="1195491"/>
                </a:lnTo>
                <a:lnTo>
                  <a:pt x="4002376" y="1236508"/>
                </a:lnTo>
                <a:lnTo>
                  <a:pt x="4020460" y="1277999"/>
                </a:lnTo>
                <a:lnTo>
                  <a:pt x="4037668" y="1319950"/>
                </a:lnTo>
                <a:lnTo>
                  <a:pt x="4053988" y="1362350"/>
                </a:lnTo>
                <a:lnTo>
                  <a:pt x="4069408" y="1405188"/>
                </a:lnTo>
                <a:lnTo>
                  <a:pt x="4083917" y="1448453"/>
                </a:lnTo>
                <a:lnTo>
                  <a:pt x="4097503" y="1492132"/>
                </a:lnTo>
                <a:lnTo>
                  <a:pt x="4110155" y="1536214"/>
                </a:lnTo>
                <a:lnTo>
                  <a:pt x="4121861" y="1580689"/>
                </a:lnTo>
                <a:lnTo>
                  <a:pt x="4132610" y="1625543"/>
                </a:lnTo>
                <a:lnTo>
                  <a:pt x="4142390" y="1670766"/>
                </a:lnTo>
                <a:lnTo>
                  <a:pt x="4151189" y="1716345"/>
                </a:lnTo>
                <a:lnTo>
                  <a:pt x="4158997" y="1762271"/>
                </a:lnTo>
                <a:lnTo>
                  <a:pt x="4165801" y="1808530"/>
                </a:lnTo>
                <a:lnTo>
                  <a:pt x="4171590" y="1855112"/>
                </a:lnTo>
                <a:lnTo>
                  <a:pt x="4176352" y="1902004"/>
                </a:lnTo>
                <a:lnTo>
                  <a:pt x="4180076" y="1949196"/>
                </a:lnTo>
                <a:lnTo>
                  <a:pt x="4182750" y="1996675"/>
                </a:lnTo>
                <a:lnTo>
                  <a:pt x="4184363" y="2044431"/>
                </a:lnTo>
                <a:lnTo>
                  <a:pt x="4184904" y="2092452"/>
                </a:lnTo>
                <a:lnTo>
                  <a:pt x="4184363" y="2140472"/>
                </a:lnTo>
                <a:lnTo>
                  <a:pt x="4182750" y="2188228"/>
                </a:lnTo>
                <a:lnTo>
                  <a:pt x="4180076" y="2235707"/>
                </a:lnTo>
                <a:lnTo>
                  <a:pt x="4176352" y="2282899"/>
                </a:lnTo>
                <a:lnTo>
                  <a:pt x="4171590" y="2329791"/>
                </a:lnTo>
                <a:lnTo>
                  <a:pt x="4165801" y="2376373"/>
                </a:lnTo>
                <a:lnTo>
                  <a:pt x="4158997" y="2422632"/>
                </a:lnTo>
                <a:lnTo>
                  <a:pt x="4151189" y="2468558"/>
                </a:lnTo>
                <a:lnTo>
                  <a:pt x="4142390" y="2514137"/>
                </a:lnTo>
                <a:lnTo>
                  <a:pt x="4132610" y="2559360"/>
                </a:lnTo>
                <a:lnTo>
                  <a:pt x="4121861" y="2604214"/>
                </a:lnTo>
                <a:lnTo>
                  <a:pt x="4110155" y="2648689"/>
                </a:lnTo>
                <a:lnTo>
                  <a:pt x="4097503" y="2692771"/>
                </a:lnTo>
                <a:lnTo>
                  <a:pt x="4083917" y="2736450"/>
                </a:lnTo>
                <a:lnTo>
                  <a:pt x="4069408" y="2779715"/>
                </a:lnTo>
                <a:lnTo>
                  <a:pt x="4053988" y="2822553"/>
                </a:lnTo>
                <a:lnTo>
                  <a:pt x="4037668" y="2864953"/>
                </a:lnTo>
                <a:lnTo>
                  <a:pt x="4020460" y="2906904"/>
                </a:lnTo>
                <a:lnTo>
                  <a:pt x="4002376" y="2948395"/>
                </a:lnTo>
                <a:lnTo>
                  <a:pt x="3983427" y="2989412"/>
                </a:lnTo>
                <a:lnTo>
                  <a:pt x="3963624" y="3029946"/>
                </a:lnTo>
                <a:lnTo>
                  <a:pt x="3942979" y="3069984"/>
                </a:lnTo>
                <a:lnTo>
                  <a:pt x="3921504" y="3109515"/>
                </a:lnTo>
                <a:lnTo>
                  <a:pt x="3899210" y="3148527"/>
                </a:lnTo>
                <a:lnTo>
                  <a:pt x="3876109" y="3187009"/>
                </a:lnTo>
                <a:lnTo>
                  <a:pt x="3852212" y="3224949"/>
                </a:lnTo>
                <a:lnTo>
                  <a:pt x="3827531" y="3262337"/>
                </a:lnTo>
                <a:lnTo>
                  <a:pt x="3802077" y="3299159"/>
                </a:lnTo>
                <a:lnTo>
                  <a:pt x="3775862" y="3335405"/>
                </a:lnTo>
                <a:lnTo>
                  <a:pt x="3748898" y="3371063"/>
                </a:lnTo>
                <a:lnTo>
                  <a:pt x="3721195" y="3406121"/>
                </a:lnTo>
                <a:lnTo>
                  <a:pt x="3692766" y="3440569"/>
                </a:lnTo>
                <a:lnTo>
                  <a:pt x="3663623" y="3474393"/>
                </a:lnTo>
                <a:lnTo>
                  <a:pt x="3633776" y="3507584"/>
                </a:lnTo>
                <a:lnTo>
                  <a:pt x="3603237" y="3540129"/>
                </a:lnTo>
                <a:lnTo>
                  <a:pt x="3572017" y="3572017"/>
                </a:lnTo>
                <a:lnTo>
                  <a:pt x="3540129" y="3603237"/>
                </a:lnTo>
                <a:lnTo>
                  <a:pt x="3507584" y="3633776"/>
                </a:lnTo>
                <a:lnTo>
                  <a:pt x="3474393" y="3663623"/>
                </a:lnTo>
                <a:lnTo>
                  <a:pt x="3440569" y="3692766"/>
                </a:lnTo>
                <a:lnTo>
                  <a:pt x="3406121" y="3721195"/>
                </a:lnTo>
                <a:lnTo>
                  <a:pt x="3371063" y="3748898"/>
                </a:lnTo>
                <a:lnTo>
                  <a:pt x="3335405" y="3775862"/>
                </a:lnTo>
                <a:lnTo>
                  <a:pt x="3299159" y="3802077"/>
                </a:lnTo>
                <a:lnTo>
                  <a:pt x="3262337" y="3827531"/>
                </a:lnTo>
                <a:lnTo>
                  <a:pt x="3224949" y="3852212"/>
                </a:lnTo>
                <a:lnTo>
                  <a:pt x="3187009" y="3876109"/>
                </a:lnTo>
                <a:lnTo>
                  <a:pt x="3148527" y="3899210"/>
                </a:lnTo>
                <a:lnTo>
                  <a:pt x="3109515" y="3921504"/>
                </a:lnTo>
                <a:lnTo>
                  <a:pt x="3069984" y="3942979"/>
                </a:lnTo>
                <a:lnTo>
                  <a:pt x="3029946" y="3963624"/>
                </a:lnTo>
                <a:lnTo>
                  <a:pt x="2989412" y="3983427"/>
                </a:lnTo>
                <a:lnTo>
                  <a:pt x="2948395" y="4002376"/>
                </a:lnTo>
                <a:lnTo>
                  <a:pt x="2906904" y="4020460"/>
                </a:lnTo>
                <a:lnTo>
                  <a:pt x="2864953" y="4037668"/>
                </a:lnTo>
                <a:lnTo>
                  <a:pt x="2822553" y="4053988"/>
                </a:lnTo>
                <a:lnTo>
                  <a:pt x="2779715" y="4069408"/>
                </a:lnTo>
                <a:lnTo>
                  <a:pt x="2736450" y="4083917"/>
                </a:lnTo>
                <a:lnTo>
                  <a:pt x="2692771" y="4097503"/>
                </a:lnTo>
                <a:lnTo>
                  <a:pt x="2648689" y="4110155"/>
                </a:lnTo>
                <a:lnTo>
                  <a:pt x="2604214" y="4121861"/>
                </a:lnTo>
                <a:lnTo>
                  <a:pt x="2559360" y="4132610"/>
                </a:lnTo>
                <a:lnTo>
                  <a:pt x="2514137" y="4142390"/>
                </a:lnTo>
                <a:lnTo>
                  <a:pt x="2468558" y="4151189"/>
                </a:lnTo>
                <a:lnTo>
                  <a:pt x="2422632" y="4158997"/>
                </a:lnTo>
                <a:lnTo>
                  <a:pt x="2376373" y="4165801"/>
                </a:lnTo>
                <a:lnTo>
                  <a:pt x="2329791" y="4171590"/>
                </a:lnTo>
                <a:lnTo>
                  <a:pt x="2282899" y="4176352"/>
                </a:lnTo>
                <a:lnTo>
                  <a:pt x="2235707" y="4180076"/>
                </a:lnTo>
                <a:lnTo>
                  <a:pt x="2188228" y="4182750"/>
                </a:lnTo>
                <a:lnTo>
                  <a:pt x="2140472" y="4184363"/>
                </a:lnTo>
                <a:lnTo>
                  <a:pt x="2092452" y="4184904"/>
                </a:lnTo>
                <a:lnTo>
                  <a:pt x="2044431" y="4184363"/>
                </a:lnTo>
                <a:lnTo>
                  <a:pt x="1996675" y="4182750"/>
                </a:lnTo>
                <a:lnTo>
                  <a:pt x="1949196" y="4180076"/>
                </a:lnTo>
                <a:lnTo>
                  <a:pt x="1902004" y="4176352"/>
                </a:lnTo>
                <a:lnTo>
                  <a:pt x="1855112" y="4171590"/>
                </a:lnTo>
                <a:lnTo>
                  <a:pt x="1808530" y="4165801"/>
                </a:lnTo>
                <a:lnTo>
                  <a:pt x="1762271" y="4158997"/>
                </a:lnTo>
                <a:lnTo>
                  <a:pt x="1716345" y="4151189"/>
                </a:lnTo>
                <a:lnTo>
                  <a:pt x="1670766" y="4142390"/>
                </a:lnTo>
                <a:lnTo>
                  <a:pt x="1625543" y="4132610"/>
                </a:lnTo>
                <a:lnTo>
                  <a:pt x="1580689" y="4121861"/>
                </a:lnTo>
                <a:lnTo>
                  <a:pt x="1536214" y="4110155"/>
                </a:lnTo>
                <a:lnTo>
                  <a:pt x="1492132" y="4097503"/>
                </a:lnTo>
                <a:lnTo>
                  <a:pt x="1448453" y="4083917"/>
                </a:lnTo>
                <a:lnTo>
                  <a:pt x="1405188" y="4069408"/>
                </a:lnTo>
                <a:lnTo>
                  <a:pt x="1362350" y="4053988"/>
                </a:lnTo>
                <a:lnTo>
                  <a:pt x="1319950" y="4037668"/>
                </a:lnTo>
                <a:lnTo>
                  <a:pt x="1277999" y="4020460"/>
                </a:lnTo>
                <a:lnTo>
                  <a:pt x="1236508" y="4002376"/>
                </a:lnTo>
                <a:lnTo>
                  <a:pt x="1195491" y="3983427"/>
                </a:lnTo>
                <a:lnTo>
                  <a:pt x="1154957" y="3963624"/>
                </a:lnTo>
                <a:lnTo>
                  <a:pt x="1114919" y="3942979"/>
                </a:lnTo>
                <a:lnTo>
                  <a:pt x="1075388" y="3921504"/>
                </a:lnTo>
                <a:lnTo>
                  <a:pt x="1036376" y="3899210"/>
                </a:lnTo>
                <a:lnTo>
                  <a:pt x="997894" y="3876109"/>
                </a:lnTo>
                <a:lnTo>
                  <a:pt x="959954" y="3852212"/>
                </a:lnTo>
                <a:lnTo>
                  <a:pt x="922566" y="3827531"/>
                </a:lnTo>
                <a:lnTo>
                  <a:pt x="885744" y="3802077"/>
                </a:lnTo>
                <a:lnTo>
                  <a:pt x="849498" y="3775862"/>
                </a:lnTo>
                <a:lnTo>
                  <a:pt x="813840" y="3748898"/>
                </a:lnTo>
                <a:lnTo>
                  <a:pt x="778782" y="3721195"/>
                </a:lnTo>
                <a:lnTo>
                  <a:pt x="744334" y="3692766"/>
                </a:lnTo>
                <a:lnTo>
                  <a:pt x="710510" y="3663623"/>
                </a:lnTo>
                <a:lnTo>
                  <a:pt x="677319" y="3633776"/>
                </a:lnTo>
                <a:lnTo>
                  <a:pt x="644774" y="3603237"/>
                </a:lnTo>
                <a:lnTo>
                  <a:pt x="612886" y="3572017"/>
                </a:lnTo>
                <a:lnTo>
                  <a:pt x="581666" y="3540129"/>
                </a:lnTo>
                <a:lnTo>
                  <a:pt x="551127" y="3507584"/>
                </a:lnTo>
                <a:lnTo>
                  <a:pt x="521280" y="3474393"/>
                </a:lnTo>
                <a:lnTo>
                  <a:pt x="492137" y="3440569"/>
                </a:lnTo>
                <a:lnTo>
                  <a:pt x="463708" y="3406121"/>
                </a:lnTo>
                <a:lnTo>
                  <a:pt x="436005" y="3371063"/>
                </a:lnTo>
                <a:lnTo>
                  <a:pt x="409041" y="3335405"/>
                </a:lnTo>
                <a:lnTo>
                  <a:pt x="382826" y="3299159"/>
                </a:lnTo>
                <a:lnTo>
                  <a:pt x="357372" y="3262337"/>
                </a:lnTo>
                <a:lnTo>
                  <a:pt x="332691" y="3224949"/>
                </a:lnTo>
                <a:lnTo>
                  <a:pt x="308794" y="3187009"/>
                </a:lnTo>
                <a:lnTo>
                  <a:pt x="285693" y="3148527"/>
                </a:lnTo>
                <a:lnTo>
                  <a:pt x="263399" y="3109515"/>
                </a:lnTo>
                <a:lnTo>
                  <a:pt x="241924" y="3069984"/>
                </a:lnTo>
                <a:lnTo>
                  <a:pt x="221279" y="3029946"/>
                </a:lnTo>
                <a:lnTo>
                  <a:pt x="201476" y="2989412"/>
                </a:lnTo>
                <a:lnTo>
                  <a:pt x="182527" y="2948395"/>
                </a:lnTo>
                <a:lnTo>
                  <a:pt x="164443" y="2906904"/>
                </a:lnTo>
                <a:lnTo>
                  <a:pt x="147235" y="2864953"/>
                </a:lnTo>
                <a:lnTo>
                  <a:pt x="130915" y="2822553"/>
                </a:lnTo>
                <a:lnTo>
                  <a:pt x="115495" y="2779715"/>
                </a:lnTo>
                <a:lnTo>
                  <a:pt x="100986" y="2736450"/>
                </a:lnTo>
                <a:lnTo>
                  <a:pt x="87400" y="2692771"/>
                </a:lnTo>
                <a:lnTo>
                  <a:pt x="74748" y="2648689"/>
                </a:lnTo>
                <a:lnTo>
                  <a:pt x="63042" y="2604214"/>
                </a:lnTo>
                <a:lnTo>
                  <a:pt x="52293" y="2559360"/>
                </a:lnTo>
                <a:lnTo>
                  <a:pt x="42513" y="2514137"/>
                </a:lnTo>
                <a:lnTo>
                  <a:pt x="33714" y="2468558"/>
                </a:lnTo>
                <a:lnTo>
                  <a:pt x="25906" y="2422632"/>
                </a:lnTo>
                <a:lnTo>
                  <a:pt x="19102" y="2376373"/>
                </a:lnTo>
                <a:lnTo>
                  <a:pt x="13313" y="2329791"/>
                </a:lnTo>
                <a:lnTo>
                  <a:pt x="8551" y="2282899"/>
                </a:lnTo>
                <a:lnTo>
                  <a:pt x="4827" y="2235707"/>
                </a:lnTo>
                <a:lnTo>
                  <a:pt x="2153" y="2188228"/>
                </a:lnTo>
                <a:lnTo>
                  <a:pt x="540" y="2140472"/>
                </a:lnTo>
                <a:lnTo>
                  <a:pt x="0" y="2092452"/>
                </a:lnTo>
                <a:close/>
              </a:path>
            </a:pathLst>
          </a:custGeom>
          <a:ln w="19812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310373" y="4475226"/>
            <a:ext cx="2362200" cy="6375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64845" marR="5080" indent="-652780">
              <a:lnSpc>
                <a:spcPct val="100499"/>
              </a:lnSpc>
              <a:spcBef>
                <a:spcPts val="90"/>
              </a:spcBef>
            </a:pPr>
            <a:r>
              <a:rPr sz="2000" spc="100" dirty="0">
                <a:latin typeface="Microsoft Sans Serif"/>
                <a:cs typeface="Microsoft Sans Serif"/>
              </a:rPr>
              <a:t>Information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spc="10" dirty="0">
                <a:latin typeface="Microsoft Sans Serif"/>
                <a:cs typeface="Microsoft Sans Serif"/>
              </a:rPr>
              <a:t>System </a:t>
            </a:r>
            <a:r>
              <a:rPr sz="2000" spc="-520" dirty="0">
                <a:latin typeface="Microsoft Sans Serif"/>
                <a:cs typeface="Microsoft Sans Serif"/>
              </a:rPr>
              <a:t> </a:t>
            </a:r>
            <a:r>
              <a:rPr sz="2000" spc="60" dirty="0">
                <a:latin typeface="Microsoft Sans Serif"/>
                <a:cs typeface="Microsoft Sans Serif"/>
              </a:rPr>
              <a:t>Program</a:t>
            </a:r>
            <a:endParaRPr sz="2000">
              <a:latin typeface="Microsoft Sans Serif"/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818632" y="3303142"/>
            <a:ext cx="5256530" cy="2626360"/>
            <a:chOff x="5818632" y="3303142"/>
            <a:chExt cx="5256530" cy="2626360"/>
          </a:xfrm>
        </p:grpSpPr>
        <p:sp>
          <p:nvSpPr>
            <p:cNvPr id="7" name="object 7"/>
            <p:cNvSpPr/>
            <p:nvPr/>
          </p:nvSpPr>
          <p:spPr>
            <a:xfrm>
              <a:off x="10093578" y="3341242"/>
              <a:ext cx="436245" cy="2550160"/>
            </a:xfrm>
            <a:custGeom>
              <a:avLst/>
              <a:gdLst/>
              <a:ahLst/>
              <a:cxnLst/>
              <a:rect l="l" t="t" r="r" b="b"/>
              <a:pathLst>
                <a:path w="436245" h="2550160">
                  <a:moveTo>
                    <a:pt x="4825" y="0"/>
                  </a:moveTo>
                  <a:lnTo>
                    <a:pt x="34120" y="39206"/>
                  </a:lnTo>
                  <a:lnTo>
                    <a:pt x="62382" y="78917"/>
                  </a:lnTo>
                  <a:lnTo>
                    <a:pt x="89614" y="119115"/>
                  </a:lnTo>
                  <a:lnTo>
                    <a:pt x="115813" y="159782"/>
                  </a:lnTo>
                  <a:lnTo>
                    <a:pt x="140982" y="200900"/>
                  </a:lnTo>
                  <a:lnTo>
                    <a:pt x="165119" y="242450"/>
                  </a:lnTo>
                  <a:lnTo>
                    <a:pt x="188224" y="284416"/>
                  </a:lnTo>
                  <a:lnTo>
                    <a:pt x="210299" y="326777"/>
                  </a:lnTo>
                  <a:lnTo>
                    <a:pt x="231342" y="369517"/>
                  </a:lnTo>
                  <a:lnTo>
                    <a:pt x="251354" y="412618"/>
                  </a:lnTo>
                  <a:lnTo>
                    <a:pt x="270335" y="456060"/>
                  </a:lnTo>
                  <a:lnTo>
                    <a:pt x="288284" y="499827"/>
                  </a:lnTo>
                  <a:lnTo>
                    <a:pt x="305203" y="543899"/>
                  </a:lnTo>
                  <a:lnTo>
                    <a:pt x="321091" y="588260"/>
                  </a:lnTo>
                  <a:lnTo>
                    <a:pt x="335947" y="632890"/>
                  </a:lnTo>
                  <a:lnTo>
                    <a:pt x="349773" y="677771"/>
                  </a:lnTo>
                  <a:lnTo>
                    <a:pt x="362567" y="722886"/>
                  </a:lnTo>
                  <a:lnTo>
                    <a:pt x="374331" y="768217"/>
                  </a:lnTo>
                  <a:lnTo>
                    <a:pt x="385064" y="813745"/>
                  </a:lnTo>
                  <a:lnTo>
                    <a:pt x="394766" y="859452"/>
                  </a:lnTo>
                  <a:lnTo>
                    <a:pt x="403437" y="905320"/>
                  </a:lnTo>
                  <a:lnTo>
                    <a:pt x="411078" y="951331"/>
                  </a:lnTo>
                  <a:lnTo>
                    <a:pt x="417688" y="997467"/>
                  </a:lnTo>
                  <a:lnTo>
                    <a:pt x="423267" y="1043709"/>
                  </a:lnTo>
                  <a:lnTo>
                    <a:pt x="427816" y="1090040"/>
                  </a:lnTo>
                  <a:lnTo>
                    <a:pt x="431334" y="1136442"/>
                  </a:lnTo>
                  <a:lnTo>
                    <a:pt x="433821" y="1182896"/>
                  </a:lnTo>
                  <a:lnTo>
                    <a:pt x="435278" y="1229385"/>
                  </a:lnTo>
                  <a:lnTo>
                    <a:pt x="435705" y="1275889"/>
                  </a:lnTo>
                  <a:lnTo>
                    <a:pt x="435101" y="1322392"/>
                  </a:lnTo>
                  <a:lnTo>
                    <a:pt x="433467" y="1368874"/>
                  </a:lnTo>
                  <a:lnTo>
                    <a:pt x="430802" y="1415319"/>
                  </a:lnTo>
                  <a:lnTo>
                    <a:pt x="427107" y="1461707"/>
                  </a:lnTo>
                  <a:lnTo>
                    <a:pt x="422382" y="1508021"/>
                  </a:lnTo>
                  <a:lnTo>
                    <a:pt x="416626" y="1554242"/>
                  </a:lnTo>
                  <a:lnTo>
                    <a:pt x="409841" y="1600353"/>
                  </a:lnTo>
                  <a:lnTo>
                    <a:pt x="402025" y="1646335"/>
                  </a:lnTo>
                  <a:lnTo>
                    <a:pt x="393179" y="1692171"/>
                  </a:lnTo>
                  <a:lnTo>
                    <a:pt x="383303" y="1737841"/>
                  </a:lnTo>
                  <a:lnTo>
                    <a:pt x="372397" y="1783328"/>
                  </a:lnTo>
                  <a:lnTo>
                    <a:pt x="360461" y="1828615"/>
                  </a:lnTo>
                  <a:lnTo>
                    <a:pt x="347496" y="1873682"/>
                  </a:lnTo>
                  <a:lnTo>
                    <a:pt x="333500" y="1918511"/>
                  </a:lnTo>
                  <a:lnTo>
                    <a:pt x="318474" y="1963085"/>
                  </a:lnTo>
                  <a:lnTo>
                    <a:pt x="302419" y="2007386"/>
                  </a:lnTo>
                  <a:lnTo>
                    <a:pt x="285333" y="2051395"/>
                  </a:lnTo>
                  <a:lnTo>
                    <a:pt x="267218" y="2095094"/>
                  </a:lnTo>
                  <a:lnTo>
                    <a:pt x="248073" y="2138465"/>
                  </a:lnTo>
                  <a:lnTo>
                    <a:pt x="227899" y="2181491"/>
                  </a:lnTo>
                  <a:lnTo>
                    <a:pt x="206695" y="2224152"/>
                  </a:lnTo>
                  <a:lnTo>
                    <a:pt x="184461" y="2266431"/>
                  </a:lnTo>
                  <a:lnTo>
                    <a:pt x="161198" y="2308309"/>
                  </a:lnTo>
                  <a:lnTo>
                    <a:pt x="136905" y="2349769"/>
                  </a:lnTo>
                  <a:lnTo>
                    <a:pt x="111583" y="2390793"/>
                  </a:lnTo>
                  <a:lnTo>
                    <a:pt x="85231" y="2431362"/>
                  </a:lnTo>
                  <a:lnTo>
                    <a:pt x="57850" y="2471458"/>
                  </a:lnTo>
                  <a:lnTo>
                    <a:pt x="29439" y="2511063"/>
                  </a:lnTo>
                  <a:lnTo>
                    <a:pt x="0" y="2550160"/>
                  </a:lnTo>
                </a:path>
              </a:pathLst>
            </a:custGeom>
            <a:ln w="76200">
              <a:solidFill>
                <a:srgbClr val="9BBA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895332" y="3974591"/>
              <a:ext cx="1179830" cy="1268095"/>
            </a:xfrm>
            <a:custGeom>
              <a:avLst/>
              <a:gdLst/>
              <a:ahLst/>
              <a:cxnLst/>
              <a:rect l="l" t="t" r="r" b="b"/>
              <a:pathLst>
                <a:path w="1179829" h="1268095">
                  <a:moveTo>
                    <a:pt x="589788" y="0"/>
                  </a:moveTo>
                  <a:lnTo>
                    <a:pt x="543693" y="1907"/>
                  </a:lnTo>
                  <a:lnTo>
                    <a:pt x="498569" y="7535"/>
                  </a:lnTo>
                  <a:lnTo>
                    <a:pt x="454547" y="16744"/>
                  </a:lnTo>
                  <a:lnTo>
                    <a:pt x="411758" y="29391"/>
                  </a:lnTo>
                  <a:lnTo>
                    <a:pt x="370333" y="45336"/>
                  </a:lnTo>
                  <a:lnTo>
                    <a:pt x="330403" y="64438"/>
                  </a:lnTo>
                  <a:lnTo>
                    <a:pt x="292100" y="86557"/>
                  </a:lnTo>
                  <a:lnTo>
                    <a:pt x="255553" y="111551"/>
                  </a:lnTo>
                  <a:lnTo>
                    <a:pt x="220895" y="139279"/>
                  </a:lnTo>
                  <a:lnTo>
                    <a:pt x="188256" y="169600"/>
                  </a:lnTo>
                  <a:lnTo>
                    <a:pt x="157768" y="202374"/>
                  </a:lnTo>
                  <a:lnTo>
                    <a:pt x="129562" y="237459"/>
                  </a:lnTo>
                  <a:lnTo>
                    <a:pt x="103768" y="274715"/>
                  </a:lnTo>
                  <a:lnTo>
                    <a:pt x="80517" y="314000"/>
                  </a:lnTo>
                  <a:lnTo>
                    <a:pt x="59942" y="355174"/>
                  </a:lnTo>
                  <a:lnTo>
                    <a:pt x="42172" y="398095"/>
                  </a:lnTo>
                  <a:lnTo>
                    <a:pt x="27340" y="442623"/>
                  </a:lnTo>
                  <a:lnTo>
                    <a:pt x="15575" y="488617"/>
                  </a:lnTo>
                  <a:lnTo>
                    <a:pt x="7009" y="535936"/>
                  </a:lnTo>
                  <a:lnTo>
                    <a:pt x="1774" y="584438"/>
                  </a:lnTo>
                  <a:lnTo>
                    <a:pt x="0" y="633984"/>
                  </a:lnTo>
                  <a:lnTo>
                    <a:pt x="1774" y="683529"/>
                  </a:lnTo>
                  <a:lnTo>
                    <a:pt x="7009" y="732031"/>
                  </a:lnTo>
                  <a:lnTo>
                    <a:pt x="15575" y="779350"/>
                  </a:lnTo>
                  <a:lnTo>
                    <a:pt x="27340" y="825344"/>
                  </a:lnTo>
                  <a:lnTo>
                    <a:pt x="42172" y="869872"/>
                  </a:lnTo>
                  <a:lnTo>
                    <a:pt x="59942" y="912793"/>
                  </a:lnTo>
                  <a:lnTo>
                    <a:pt x="80518" y="953967"/>
                  </a:lnTo>
                  <a:lnTo>
                    <a:pt x="103768" y="993252"/>
                  </a:lnTo>
                  <a:lnTo>
                    <a:pt x="129562" y="1030508"/>
                  </a:lnTo>
                  <a:lnTo>
                    <a:pt x="157768" y="1065593"/>
                  </a:lnTo>
                  <a:lnTo>
                    <a:pt x="188256" y="1098367"/>
                  </a:lnTo>
                  <a:lnTo>
                    <a:pt x="220895" y="1128688"/>
                  </a:lnTo>
                  <a:lnTo>
                    <a:pt x="255553" y="1156416"/>
                  </a:lnTo>
                  <a:lnTo>
                    <a:pt x="292100" y="1181410"/>
                  </a:lnTo>
                  <a:lnTo>
                    <a:pt x="330403" y="1203529"/>
                  </a:lnTo>
                  <a:lnTo>
                    <a:pt x="370333" y="1222631"/>
                  </a:lnTo>
                  <a:lnTo>
                    <a:pt x="411758" y="1238576"/>
                  </a:lnTo>
                  <a:lnTo>
                    <a:pt x="454547" y="1251223"/>
                  </a:lnTo>
                  <a:lnTo>
                    <a:pt x="498569" y="1260432"/>
                  </a:lnTo>
                  <a:lnTo>
                    <a:pt x="543693" y="1266060"/>
                  </a:lnTo>
                  <a:lnTo>
                    <a:pt x="589788" y="1267968"/>
                  </a:lnTo>
                  <a:lnTo>
                    <a:pt x="635882" y="1266060"/>
                  </a:lnTo>
                  <a:lnTo>
                    <a:pt x="681006" y="1260432"/>
                  </a:lnTo>
                  <a:lnTo>
                    <a:pt x="725028" y="1251223"/>
                  </a:lnTo>
                  <a:lnTo>
                    <a:pt x="767817" y="1238576"/>
                  </a:lnTo>
                  <a:lnTo>
                    <a:pt x="809242" y="1222631"/>
                  </a:lnTo>
                  <a:lnTo>
                    <a:pt x="849172" y="1203529"/>
                  </a:lnTo>
                  <a:lnTo>
                    <a:pt x="887476" y="1181410"/>
                  </a:lnTo>
                  <a:lnTo>
                    <a:pt x="924022" y="1156416"/>
                  </a:lnTo>
                  <a:lnTo>
                    <a:pt x="958680" y="1128688"/>
                  </a:lnTo>
                  <a:lnTo>
                    <a:pt x="991319" y="1098367"/>
                  </a:lnTo>
                  <a:lnTo>
                    <a:pt x="1021807" y="1065593"/>
                  </a:lnTo>
                  <a:lnTo>
                    <a:pt x="1050013" y="1030508"/>
                  </a:lnTo>
                  <a:lnTo>
                    <a:pt x="1075807" y="993252"/>
                  </a:lnTo>
                  <a:lnTo>
                    <a:pt x="1099058" y="953967"/>
                  </a:lnTo>
                  <a:lnTo>
                    <a:pt x="1119633" y="912793"/>
                  </a:lnTo>
                  <a:lnTo>
                    <a:pt x="1137403" y="869872"/>
                  </a:lnTo>
                  <a:lnTo>
                    <a:pt x="1152235" y="825344"/>
                  </a:lnTo>
                  <a:lnTo>
                    <a:pt x="1164000" y="779350"/>
                  </a:lnTo>
                  <a:lnTo>
                    <a:pt x="1172566" y="732031"/>
                  </a:lnTo>
                  <a:lnTo>
                    <a:pt x="1177801" y="683529"/>
                  </a:lnTo>
                  <a:lnTo>
                    <a:pt x="1179576" y="633984"/>
                  </a:lnTo>
                  <a:lnTo>
                    <a:pt x="1177801" y="584438"/>
                  </a:lnTo>
                  <a:lnTo>
                    <a:pt x="1172566" y="535936"/>
                  </a:lnTo>
                  <a:lnTo>
                    <a:pt x="1164000" y="488617"/>
                  </a:lnTo>
                  <a:lnTo>
                    <a:pt x="1152235" y="442623"/>
                  </a:lnTo>
                  <a:lnTo>
                    <a:pt x="1137403" y="398095"/>
                  </a:lnTo>
                  <a:lnTo>
                    <a:pt x="1119633" y="355174"/>
                  </a:lnTo>
                  <a:lnTo>
                    <a:pt x="1099058" y="314000"/>
                  </a:lnTo>
                  <a:lnTo>
                    <a:pt x="1075807" y="274715"/>
                  </a:lnTo>
                  <a:lnTo>
                    <a:pt x="1050013" y="237459"/>
                  </a:lnTo>
                  <a:lnTo>
                    <a:pt x="1021807" y="202374"/>
                  </a:lnTo>
                  <a:lnTo>
                    <a:pt x="991319" y="169600"/>
                  </a:lnTo>
                  <a:lnTo>
                    <a:pt x="958680" y="139279"/>
                  </a:lnTo>
                  <a:lnTo>
                    <a:pt x="924022" y="111551"/>
                  </a:lnTo>
                  <a:lnTo>
                    <a:pt x="887476" y="86557"/>
                  </a:lnTo>
                  <a:lnTo>
                    <a:pt x="849172" y="64438"/>
                  </a:lnTo>
                  <a:lnTo>
                    <a:pt x="809242" y="45336"/>
                  </a:lnTo>
                  <a:lnTo>
                    <a:pt x="767817" y="29391"/>
                  </a:lnTo>
                  <a:lnTo>
                    <a:pt x="725028" y="16744"/>
                  </a:lnTo>
                  <a:lnTo>
                    <a:pt x="681006" y="7535"/>
                  </a:lnTo>
                  <a:lnTo>
                    <a:pt x="635882" y="1907"/>
                  </a:lnTo>
                  <a:lnTo>
                    <a:pt x="589788" y="0"/>
                  </a:lnTo>
                  <a:close/>
                </a:path>
              </a:pathLst>
            </a:custGeom>
            <a:solidFill>
              <a:srgbClr val="9BBA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344443" y="3341242"/>
              <a:ext cx="436245" cy="2550160"/>
            </a:xfrm>
            <a:custGeom>
              <a:avLst/>
              <a:gdLst/>
              <a:ahLst/>
              <a:cxnLst/>
              <a:rect l="l" t="t" r="r" b="b"/>
              <a:pathLst>
                <a:path w="436245" h="2550160">
                  <a:moveTo>
                    <a:pt x="430879" y="0"/>
                  </a:moveTo>
                  <a:lnTo>
                    <a:pt x="401585" y="39206"/>
                  </a:lnTo>
                  <a:lnTo>
                    <a:pt x="373322" y="78917"/>
                  </a:lnTo>
                  <a:lnTo>
                    <a:pt x="346091" y="119115"/>
                  </a:lnTo>
                  <a:lnTo>
                    <a:pt x="319891" y="159782"/>
                  </a:lnTo>
                  <a:lnTo>
                    <a:pt x="294723" y="200900"/>
                  </a:lnTo>
                  <a:lnTo>
                    <a:pt x="270586" y="242450"/>
                  </a:lnTo>
                  <a:lnTo>
                    <a:pt x="247480" y="284416"/>
                  </a:lnTo>
                  <a:lnTo>
                    <a:pt x="225405" y="326777"/>
                  </a:lnTo>
                  <a:lnTo>
                    <a:pt x="204362" y="369517"/>
                  </a:lnTo>
                  <a:lnTo>
                    <a:pt x="184350" y="412618"/>
                  </a:lnTo>
                  <a:lnTo>
                    <a:pt x="165369" y="456060"/>
                  </a:lnTo>
                  <a:lnTo>
                    <a:pt x="147420" y="499827"/>
                  </a:lnTo>
                  <a:lnTo>
                    <a:pt x="130501" y="543899"/>
                  </a:lnTo>
                  <a:lnTo>
                    <a:pt x="114614" y="588260"/>
                  </a:lnTo>
                  <a:lnTo>
                    <a:pt x="99757" y="632890"/>
                  </a:lnTo>
                  <a:lnTo>
                    <a:pt x="85932" y="677771"/>
                  </a:lnTo>
                  <a:lnTo>
                    <a:pt x="73137" y="722886"/>
                  </a:lnTo>
                  <a:lnTo>
                    <a:pt x="61373" y="768217"/>
                  </a:lnTo>
                  <a:lnTo>
                    <a:pt x="50640" y="813745"/>
                  </a:lnTo>
                  <a:lnTo>
                    <a:pt x="40938" y="859452"/>
                  </a:lnTo>
                  <a:lnTo>
                    <a:pt x="32267" y="905320"/>
                  </a:lnTo>
                  <a:lnTo>
                    <a:pt x="24626" y="951331"/>
                  </a:lnTo>
                  <a:lnTo>
                    <a:pt x="18016" y="997467"/>
                  </a:lnTo>
                  <a:lnTo>
                    <a:pt x="12437" y="1043709"/>
                  </a:lnTo>
                  <a:lnTo>
                    <a:pt x="7889" y="1090040"/>
                  </a:lnTo>
                  <a:lnTo>
                    <a:pt x="4371" y="1136442"/>
                  </a:lnTo>
                  <a:lnTo>
                    <a:pt x="1883" y="1182896"/>
                  </a:lnTo>
                  <a:lnTo>
                    <a:pt x="426" y="1229385"/>
                  </a:lnTo>
                  <a:lnTo>
                    <a:pt x="0" y="1275889"/>
                  </a:lnTo>
                  <a:lnTo>
                    <a:pt x="603" y="1322392"/>
                  </a:lnTo>
                  <a:lnTo>
                    <a:pt x="2238" y="1368874"/>
                  </a:lnTo>
                  <a:lnTo>
                    <a:pt x="4902" y="1415319"/>
                  </a:lnTo>
                  <a:lnTo>
                    <a:pt x="8597" y="1461707"/>
                  </a:lnTo>
                  <a:lnTo>
                    <a:pt x="13322" y="1508021"/>
                  </a:lnTo>
                  <a:lnTo>
                    <a:pt x="19078" y="1554242"/>
                  </a:lnTo>
                  <a:lnTo>
                    <a:pt x="25863" y="1600353"/>
                  </a:lnTo>
                  <a:lnTo>
                    <a:pt x="33679" y="1646335"/>
                  </a:lnTo>
                  <a:lnTo>
                    <a:pt x="42525" y="1692171"/>
                  </a:lnTo>
                  <a:lnTo>
                    <a:pt x="52401" y="1737841"/>
                  </a:lnTo>
                  <a:lnTo>
                    <a:pt x="63307" y="1783328"/>
                  </a:lnTo>
                  <a:lnTo>
                    <a:pt x="75243" y="1828615"/>
                  </a:lnTo>
                  <a:lnTo>
                    <a:pt x="88209" y="1873682"/>
                  </a:lnTo>
                  <a:lnTo>
                    <a:pt x="102204" y="1918511"/>
                  </a:lnTo>
                  <a:lnTo>
                    <a:pt x="117230" y="1963085"/>
                  </a:lnTo>
                  <a:lnTo>
                    <a:pt x="133286" y="2007386"/>
                  </a:lnTo>
                  <a:lnTo>
                    <a:pt x="150371" y="2051395"/>
                  </a:lnTo>
                  <a:lnTo>
                    <a:pt x="168486" y="2095094"/>
                  </a:lnTo>
                  <a:lnTo>
                    <a:pt x="187631" y="2138465"/>
                  </a:lnTo>
                  <a:lnTo>
                    <a:pt x="207805" y="2181491"/>
                  </a:lnTo>
                  <a:lnTo>
                    <a:pt x="229009" y="2224152"/>
                  </a:lnTo>
                  <a:lnTo>
                    <a:pt x="251243" y="2266431"/>
                  </a:lnTo>
                  <a:lnTo>
                    <a:pt x="274506" y="2308309"/>
                  </a:lnTo>
                  <a:lnTo>
                    <a:pt x="298799" y="2349769"/>
                  </a:lnTo>
                  <a:lnTo>
                    <a:pt x="324122" y="2390793"/>
                  </a:lnTo>
                  <a:lnTo>
                    <a:pt x="350473" y="2431362"/>
                  </a:lnTo>
                  <a:lnTo>
                    <a:pt x="377854" y="2471458"/>
                  </a:lnTo>
                  <a:lnTo>
                    <a:pt x="406265" y="2511063"/>
                  </a:lnTo>
                  <a:lnTo>
                    <a:pt x="435705" y="2550160"/>
                  </a:lnTo>
                </a:path>
              </a:pathLst>
            </a:custGeom>
            <a:ln w="76199">
              <a:solidFill>
                <a:srgbClr val="27A8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818632" y="4084319"/>
              <a:ext cx="1057910" cy="1057910"/>
            </a:xfrm>
            <a:custGeom>
              <a:avLst/>
              <a:gdLst/>
              <a:ahLst/>
              <a:cxnLst/>
              <a:rect l="l" t="t" r="r" b="b"/>
              <a:pathLst>
                <a:path w="1057909" h="1057910">
                  <a:moveTo>
                    <a:pt x="528827" y="0"/>
                  </a:moveTo>
                  <a:lnTo>
                    <a:pt x="480688" y="2160"/>
                  </a:lnTo>
                  <a:lnTo>
                    <a:pt x="433760" y="8518"/>
                  </a:lnTo>
                  <a:lnTo>
                    <a:pt x="388231" y="18887"/>
                  </a:lnTo>
                  <a:lnTo>
                    <a:pt x="344288" y="33080"/>
                  </a:lnTo>
                  <a:lnTo>
                    <a:pt x="302116" y="50911"/>
                  </a:lnTo>
                  <a:lnTo>
                    <a:pt x="261902" y="72192"/>
                  </a:lnTo>
                  <a:lnTo>
                    <a:pt x="223833" y="96738"/>
                  </a:lnTo>
                  <a:lnTo>
                    <a:pt x="188095" y="124361"/>
                  </a:lnTo>
                  <a:lnTo>
                    <a:pt x="154876" y="154876"/>
                  </a:lnTo>
                  <a:lnTo>
                    <a:pt x="124361" y="188095"/>
                  </a:lnTo>
                  <a:lnTo>
                    <a:pt x="96738" y="223833"/>
                  </a:lnTo>
                  <a:lnTo>
                    <a:pt x="72192" y="261902"/>
                  </a:lnTo>
                  <a:lnTo>
                    <a:pt x="50911" y="302116"/>
                  </a:lnTo>
                  <a:lnTo>
                    <a:pt x="33080" y="344288"/>
                  </a:lnTo>
                  <a:lnTo>
                    <a:pt x="18887" y="388231"/>
                  </a:lnTo>
                  <a:lnTo>
                    <a:pt x="8518" y="433760"/>
                  </a:lnTo>
                  <a:lnTo>
                    <a:pt x="2160" y="480688"/>
                  </a:lnTo>
                  <a:lnTo>
                    <a:pt x="0" y="528827"/>
                  </a:lnTo>
                  <a:lnTo>
                    <a:pt x="2160" y="576967"/>
                  </a:lnTo>
                  <a:lnTo>
                    <a:pt x="8518" y="623895"/>
                  </a:lnTo>
                  <a:lnTo>
                    <a:pt x="18887" y="669424"/>
                  </a:lnTo>
                  <a:lnTo>
                    <a:pt x="33080" y="713367"/>
                  </a:lnTo>
                  <a:lnTo>
                    <a:pt x="50911" y="755539"/>
                  </a:lnTo>
                  <a:lnTo>
                    <a:pt x="72192" y="795753"/>
                  </a:lnTo>
                  <a:lnTo>
                    <a:pt x="96738" y="833822"/>
                  </a:lnTo>
                  <a:lnTo>
                    <a:pt x="124361" y="869560"/>
                  </a:lnTo>
                  <a:lnTo>
                    <a:pt x="154876" y="902779"/>
                  </a:lnTo>
                  <a:lnTo>
                    <a:pt x="188095" y="933294"/>
                  </a:lnTo>
                  <a:lnTo>
                    <a:pt x="223833" y="960917"/>
                  </a:lnTo>
                  <a:lnTo>
                    <a:pt x="261902" y="985463"/>
                  </a:lnTo>
                  <a:lnTo>
                    <a:pt x="302116" y="1006744"/>
                  </a:lnTo>
                  <a:lnTo>
                    <a:pt x="344288" y="1024575"/>
                  </a:lnTo>
                  <a:lnTo>
                    <a:pt x="388231" y="1038768"/>
                  </a:lnTo>
                  <a:lnTo>
                    <a:pt x="433760" y="1049137"/>
                  </a:lnTo>
                  <a:lnTo>
                    <a:pt x="480688" y="1055495"/>
                  </a:lnTo>
                  <a:lnTo>
                    <a:pt x="528827" y="1057655"/>
                  </a:lnTo>
                  <a:lnTo>
                    <a:pt x="576967" y="1055495"/>
                  </a:lnTo>
                  <a:lnTo>
                    <a:pt x="623895" y="1049137"/>
                  </a:lnTo>
                  <a:lnTo>
                    <a:pt x="669424" y="1038768"/>
                  </a:lnTo>
                  <a:lnTo>
                    <a:pt x="713367" y="1024575"/>
                  </a:lnTo>
                  <a:lnTo>
                    <a:pt x="755539" y="1006744"/>
                  </a:lnTo>
                  <a:lnTo>
                    <a:pt x="795753" y="985463"/>
                  </a:lnTo>
                  <a:lnTo>
                    <a:pt x="833822" y="960917"/>
                  </a:lnTo>
                  <a:lnTo>
                    <a:pt x="869560" y="933294"/>
                  </a:lnTo>
                  <a:lnTo>
                    <a:pt x="902779" y="902779"/>
                  </a:lnTo>
                  <a:lnTo>
                    <a:pt x="933294" y="869560"/>
                  </a:lnTo>
                  <a:lnTo>
                    <a:pt x="960917" y="833822"/>
                  </a:lnTo>
                  <a:lnTo>
                    <a:pt x="985463" y="795753"/>
                  </a:lnTo>
                  <a:lnTo>
                    <a:pt x="1006744" y="755539"/>
                  </a:lnTo>
                  <a:lnTo>
                    <a:pt x="1024575" y="713367"/>
                  </a:lnTo>
                  <a:lnTo>
                    <a:pt x="1038768" y="669424"/>
                  </a:lnTo>
                  <a:lnTo>
                    <a:pt x="1049137" y="623895"/>
                  </a:lnTo>
                  <a:lnTo>
                    <a:pt x="1055495" y="576967"/>
                  </a:lnTo>
                  <a:lnTo>
                    <a:pt x="1057656" y="528827"/>
                  </a:lnTo>
                  <a:lnTo>
                    <a:pt x="1055495" y="480688"/>
                  </a:lnTo>
                  <a:lnTo>
                    <a:pt x="1049137" y="433760"/>
                  </a:lnTo>
                  <a:lnTo>
                    <a:pt x="1038768" y="388231"/>
                  </a:lnTo>
                  <a:lnTo>
                    <a:pt x="1024575" y="344288"/>
                  </a:lnTo>
                  <a:lnTo>
                    <a:pt x="1006744" y="302116"/>
                  </a:lnTo>
                  <a:lnTo>
                    <a:pt x="985463" y="261902"/>
                  </a:lnTo>
                  <a:lnTo>
                    <a:pt x="960917" y="223833"/>
                  </a:lnTo>
                  <a:lnTo>
                    <a:pt x="933294" y="188095"/>
                  </a:lnTo>
                  <a:lnTo>
                    <a:pt x="902779" y="154876"/>
                  </a:lnTo>
                  <a:lnTo>
                    <a:pt x="869560" y="124361"/>
                  </a:lnTo>
                  <a:lnTo>
                    <a:pt x="833822" y="96738"/>
                  </a:lnTo>
                  <a:lnTo>
                    <a:pt x="795753" y="72192"/>
                  </a:lnTo>
                  <a:lnTo>
                    <a:pt x="755539" y="50911"/>
                  </a:lnTo>
                  <a:lnTo>
                    <a:pt x="713367" y="33080"/>
                  </a:lnTo>
                  <a:lnTo>
                    <a:pt x="669424" y="18887"/>
                  </a:lnTo>
                  <a:lnTo>
                    <a:pt x="623895" y="8518"/>
                  </a:lnTo>
                  <a:lnTo>
                    <a:pt x="576967" y="2160"/>
                  </a:lnTo>
                  <a:lnTo>
                    <a:pt x="528827" y="0"/>
                  </a:lnTo>
                  <a:close/>
                </a:path>
              </a:pathLst>
            </a:custGeom>
            <a:solidFill>
              <a:srgbClr val="2CA9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69508" y="4265675"/>
              <a:ext cx="723899" cy="7254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35540" y="4088891"/>
              <a:ext cx="964692" cy="96621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234846" y="4201414"/>
            <a:ext cx="4299585" cy="69786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359410">
              <a:lnSpc>
                <a:spcPct val="100600"/>
              </a:lnSpc>
              <a:spcBef>
                <a:spcPts val="80"/>
              </a:spcBef>
            </a:pP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Ensures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organization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’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s </a:t>
            </a:r>
            <a:r>
              <a:rPr sz="2200" spc="-5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information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assets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protected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252454" y="4187698"/>
            <a:ext cx="3143250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0"/>
              </a:spcBef>
            </a:pP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Describes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complete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organizational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structure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9752" y="306451"/>
            <a:ext cx="44761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>
                <a:latin typeface="Arial"/>
                <a:cs typeface="Arial"/>
              </a:rPr>
              <a:t>IS</a:t>
            </a:r>
            <a:r>
              <a:rPr spc="-75" dirty="0">
                <a:latin typeface="Arial"/>
                <a:cs typeface="Arial"/>
              </a:rPr>
              <a:t> </a:t>
            </a:r>
            <a:r>
              <a:rPr spc="40" dirty="0">
                <a:latin typeface="Arial"/>
                <a:cs typeface="Arial"/>
              </a:rPr>
              <a:t>Programs</a:t>
            </a:r>
            <a:r>
              <a:rPr spc="-50" dirty="0">
                <a:latin typeface="Arial"/>
                <a:cs typeface="Arial"/>
              </a:rPr>
              <a:t> </a:t>
            </a:r>
            <a:r>
              <a:rPr spc="50" dirty="0">
                <a:latin typeface="Arial"/>
                <a:cs typeface="Arial"/>
              </a:rPr>
              <a:t>Components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45379" y="676655"/>
            <a:ext cx="6416039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824471" y="1653539"/>
            <a:ext cx="2200910" cy="2200910"/>
            <a:chOff x="6824471" y="1653539"/>
            <a:chExt cx="2200910" cy="2200910"/>
          </a:xfrm>
        </p:grpSpPr>
        <p:sp>
          <p:nvSpPr>
            <p:cNvPr id="5" name="object 5"/>
            <p:cNvSpPr/>
            <p:nvPr/>
          </p:nvSpPr>
          <p:spPr>
            <a:xfrm>
              <a:off x="6824472" y="1653539"/>
              <a:ext cx="2200910" cy="2200910"/>
            </a:xfrm>
            <a:custGeom>
              <a:avLst/>
              <a:gdLst/>
              <a:ahLst/>
              <a:cxnLst/>
              <a:rect l="l" t="t" r="r" b="b"/>
              <a:pathLst>
                <a:path w="2200909" h="2200910">
                  <a:moveTo>
                    <a:pt x="2200656" y="1100328"/>
                  </a:moveTo>
                  <a:lnTo>
                    <a:pt x="2199627" y="1052601"/>
                  </a:lnTo>
                  <a:lnTo>
                    <a:pt x="2196604" y="1005395"/>
                  </a:lnTo>
                  <a:lnTo>
                    <a:pt x="2191626" y="958748"/>
                  </a:lnTo>
                  <a:lnTo>
                    <a:pt x="2184717" y="912698"/>
                  </a:lnTo>
                  <a:lnTo>
                    <a:pt x="2175929" y="867295"/>
                  </a:lnTo>
                  <a:lnTo>
                    <a:pt x="2165286" y="822566"/>
                  </a:lnTo>
                  <a:lnTo>
                    <a:pt x="2152853" y="778573"/>
                  </a:lnTo>
                  <a:lnTo>
                    <a:pt x="2138667" y="735355"/>
                  </a:lnTo>
                  <a:lnTo>
                    <a:pt x="2122767" y="692924"/>
                  </a:lnTo>
                  <a:lnTo>
                    <a:pt x="2105177" y="651357"/>
                  </a:lnTo>
                  <a:lnTo>
                    <a:pt x="2085962" y="610679"/>
                  </a:lnTo>
                  <a:lnTo>
                    <a:pt x="2065159" y="570941"/>
                  </a:lnTo>
                  <a:lnTo>
                    <a:pt x="2042795" y="532168"/>
                  </a:lnTo>
                  <a:lnTo>
                    <a:pt x="2018931" y="494411"/>
                  </a:lnTo>
                  <a:lnTo>
                    <a:pt x="1993595" y="457708"/>
                  </a:lnTo>
                  <a:lnTo>
                    <a:pt x="1966823" y="422097"/>
                  </a:lnTo>
                  <a:lnTo>
                    <a:pt x="1938667" y="387629"/>
                  </a:lnTo>
                  <a:lnTo>
                    <a:pt x="1909178" y="354355"/>
                  </a:lnTo>
                  <a:lnTo>
                    <a:pt x="1878368" y="322287"/>
                  </a:lnTo>
                  <a:lnTo>
                    <a:pt x="1846300" y="291477"/>
                  </a:lnTo>
                  <a:lnTo>
                    <a:pt x="1813026" y="261988"/>
                  </a:lnTo>
                  <a:lnTo>
                    <a:pt x="1778558" y="233832"/>
                  </a:lnTo>
                  <a:lnTo>
                    <a:pt x="1742948" y="207060"/>
                  </a:lnTo>
                  <a:lnTo>
                    <a:pt x="1706245" y="181724"/>
                  </a:lnTo>
                  <a:lnTo>
                    <a:pt x="1668487" y="157861"/>
                  </a:lnTo>
                  <a:lnTo>
                    <a:pt x="1629714" y="135496"/>
                  </a:lnTo>
                  <a:lnTo>
                    <a:pt x="1589976" y="114693"/>
                  </a:lnTo>
                  <a:lnTo>
                    <a:pt x="1549298" y="95478"/>
                  </a:lnTo>
                  <a:lnTo>
                    <a:pt x="1507731" y="77889"/>
                  </a:lnTo>
                  <a:lnTo>
                    <a:pt x="1465300" y="61988"/>
                  </a:lnTo>
                  <a:lnTo>
                    <a:pt x="1422082" y="47802"/>
                  </a:lnTo>
                  <a:lnTo>
                    <a:pt x="1378089" y="35369"/>
                  </a:lnTo>
                  <a:lnTo>
                    <a:pt x="1333360" y="24726"/>
                  </a:lnTo>
                  <a:lnTo>
                    <a:pt x="1287957" y="15938"/>
                  </a:lnTo>
                  <a:lnTo>
                    <a:pt x="1241907" y="9029"/>
                  </a:lnTo>
                  <a:lnTo>
                    <a:pt x="1195260" y="4051"/>
                  </a:lnTo>
                  <a:lnTo>
                    <a:pt x="1148054" y="1028"/>
                  </a:lnTo>
                  <a:lnTo>
                    <a:pt x="1100328" y="0"/>
                  </a:lnTo>
                  <a:lnTo>
                    <a:pt x="1052588" y="1028"/>
                  </a:lnTo>
                  <a:lnTo>
                    <a:pt x="1005382" y="4051"/>
                  </a:lnTo>
                  <a:lnTo>
                    <a:pt x="958735" y="9029"/>
                  </a:lnTo>
                  <a:lnTo>
                    <a:pt x="912685" y="15938"/>
                  </a:lnTo>
                  <a:lnTo>
                    <a:pt x="867283" y="24726"/>
                  </a:lnTo>
                  <a:lnTo>
                    <a:pt x="822553" y="35369"/>
                  </a:lnTo>
                  <a:lnTo>
                    <a:pt x="778560" y="47802"/>
                  </a:lnTo>
                  <a:lnTo>
                    <a:pt x="735342" y="61988"/>
                  </a:lnTo>
                  <a:lnTo>
                    <a:pt x="692912" y="77889"/>
                  </a:lnTo>
                  <a:lnTo>
                    <a:pt x="651344" y="95478"/>
                  </a:lnTo>
                  <a:lnTo>
                    <a:pt x="610666" y="114693"/>
                  </a:lnTo>
                  <a:lnTo>
                    <a:pt x="570928" y="135496"/>
                  </a:lnTo>
                  <a:lnTo>
                    <a:pt x="532155" y="157861"/>
                  </a:lnTo>
                  <a:lnTo>
                    <a:pt x="494398" y="181724"/>
                  </a:lnTo>
                  <a:lnTo>
                    <a:pt x="457695" y="207060"/>
                  </a:lnTo>
                  <a:lnTo>
                    <a:pt x="422084" y="233832"/>
                  </a:lnTo>
                  <a:lnTo>
                    <a:pt x="387616" y="261988"/>
                  </a:lnTo>
                  <a:lnTo>
                    <a:pt x="354342" y="291477"/>
                  </a:lnTo>
                  <a:lnTo>
                    <a:pt x="322275" y="322287"/>
                  </a:lnTo>
                  <a:lnTo>
                    <a:pt x="291465" y="354355"/>
                  </a:lnTo>
                  <a:lnTo>
                    <a:pt x="261975" y="387629"/>
                  </a:lnTo>
                  <a:lnTo>
                    <a:pt x="233819" y="422097"/>
                  </a:lnTo>
                  <a:lnTo>
                    <a:pt x="207048" y="457708"/>
                  </a:lnTo>
                  <a:lnTo>
                    <a:pt x="181711" y="494411"/>
                  </a:lnTo>
                  <a:lnTo>
                    <a:pt x="157848" y="532168"/>
                  </a:lnTo>
                  <a:lnTo>
                    <a:pt x="135483" y="570941"/>
                  </a:lnTo>
                  <a:lnTo>
                    <a:pt x="114681" y="610679"/>
                  </a:lnTo>
                  <a:lnTo>
                    <a:pt x="95465" y="651357"/>
                  </a:lnTo>
                  <a:lnTo>
                    <a:pt x="77876" y="692924"/>
                  </a:lnTo>
                  <a:lnTo>
                    <a:pt x="61976" y="735355"/>
                  </a:lnTo>
                  <a:lnTo>
                    <a:pt x="47790" y="778573"/>
                  </a:lnTo>
                  <a:lnTo>
                    <a:pt x="35356" y="822566"/>
                  </a:lnTo>
                  <a:lnTo>
                    <a:pt x="24714" y="867295"/>
                  </a:lnTo>
                  <a:lnTo>
                    <a:pt x="15925" y="912698"/>
                  </a:lnTo>
                  <a:lnTo>
                    <a:pt x="9017" y="958748"/>
                  </a:lnTo>
                  <a:lnTo>
                    <a:pt x="4038" y="1005395"/>
                  </a:lnTo>
                  <a:lnTo>
                    <a:pt x="1016" y="1052601"/>
                  </a:lnTo>
                  <a:lnTo>
                    <a:pt x="0" y="1100328"/>
                  </a:lnTo>
                  <a:lnTo>
                    <a:pt x="1016" y="1148067"/>
                  </a:lnTo>
                  <a:lnTo>
                    <a:pt x="4038" y="1195273"/>
                  </a:lnTo>
                  <a:lnTo>
                    <a:pt x="9017" y="1241920"/>
                  </a:lnTo>
                  <a:lnTo>
                    <a:pt x="15925" y="1287970"/>
                  </a:lnTo>
                  <a:lnTo>
                    <a:pt x="24714" y="1333373"/>
                  </a:lnTo>
                  <a:lnTo>
                    <a:pt x="35356" y="1378102"/>
                  </a:lnTo>
                  <a:lnTo>
                    <a:pt x="47790" y="1422095"/>
                  </a:lnTo>
                  <a:lnTo>
                    <a:pt x="61976" y="1465313"/>
                  </a:lnTo>
                  <a:lnTo>
                    <a:pt x="77876" y="1507744"/>
                  </a:lnTo>
                  <a:lnTo>
                    <a:pt x="95465" y="1549311"/>
                  </a:lnTo>
                  <a:lnTo>
                    <a:pt x="114681" y="1589989"/>
                  </a:lnTo>
                  <a:lnTo>
                    <a:pt x="135483" y="1629727"/>
                  </a:lnTo>
                  <a:lnTo>
                    <a:pt x="157848" y="1668500"/>
                  </a:lnTo>
                  <a:lnTo>
                    <a:pt x="181711" y="1706257"/>
                  </a:lnTo>
                  <a:lnTo>
                    <a:pt x="207048" y="1742960"/>
                  </a:lnTo>
                  <a:lnTo>
                    <a:pt x="233819" y="1778571"/>
                  </a:lnTo>
                  <a:lnTo>
                    <a:pt x="261975" y="1813039"/>
                  </a:lnTo>
                  <a:lnTo>
                    <a:pt x="291465" y="1846313"/>
                  </a:lnTo>
                  <a:lnTo>
                    <a:pt x="322275" y="1878380"/>
                  </a:lnTo>
                  <a:lnTo>
                    <a:pt x="354342" y="1909191"/>
                  </a:lnTo>
                  <a:lnTo>
                    <a:pt x="387616" y="1938680"/>
                  </a:lnTo>
                  <a:lnTo>
                    <a:pt x="422084" y="1966836"/>
                  </a:lnTo>
                  <a:lnTo>
                    <a:pt x="457695" y="1993607"/>
                  </a:lnTo>
                  <a:lnTo>
                    <a:pt x="494398" y="2018944"/>
                  </a:lnTo>
                  <a:lnTo>
                    <a:pt x="532155" y="2042807"/>
                  </a:lnTo>
                  <a:lnTo>
                    <a:pt x="570928" y="2065172"/>
                  </a:lnTo>
                  <a:lnTo>
                    <a:pt x="610666" y="2085975"/>
                  </a:lnTo>
                  <a:lnTo>
                    <a:pt x="651344" y="2105190"/>
                  </a:lnTo>
                  <a:lnTo>
                    <a:pt x="692912" y="2122779"/>
                  </a:lnTo>
                  <a:lnTo>
                    <a:pt x="735342" y="2138680"/>
                  </a:lnTo>
                  <a:lnTo>
                    <a:pt x="778560" y="2152866"/>
                  </a:lnTo>
                  <a:lnTo>
                    <a:pt x="822553" y="2165299"/>
                  </a:lnTo>
                  <a:lnTo>
                    <a:pt x="867283" y="2175941"/>
                  </a:lnTo>
                  <a:lnTo>
                    <a:pt x="912685" y="2184730"/>
                  </a:lnTo>
                  <a:lnTo>
                    <a:pt x="958735" y="2191639"/>
                  </a:lnTo>
                  <a:lnTo>
                    <a:pt x="1005382" y="2196617"/>
                  </a:lnTo>
                  <a:lnTo>
                    <a:pt x="1052588" y="2199640"/>
                  </a:lnTo>
                  <a:lnTo>
                    <a:pt x="1100328" y="2200656"/>
                  </a:lnTo>
                  <a:lnTo>
                    <a:pt x="1148054" y="2199640"/>
                  </a:lnTo>
                  <a:lnTo>
                    <a:pt x="1195260" y="2196617"/>
                  </a:lnTo>
                  <a:lnTo>
                    <a:pt x="1241907" y="2191639"/>
                  </a:lnTo>
                  <a:lnTo>
                    <a:pt x="1287957" y="2184730"/>
                  </a:lnTo>
                  <a:lnTo>
                    <a:pt x="1333360" y="2175941"/>
                  </a:lnTo>
                  <a:lnTo>
                    <a:pt x="1378089" y="2165299"/>
                  </a:lnTo>
                  <a:lnTo>
                    <a:pt x="1422082" y="2152866"/>
                  </a:lnTo>
                  <a:lnTo>
                    <a:pt x="1465300" y="2138680"/>
                  </a:lnTo>
                  <a:lnTo>
                    <a:pt x="1507731" y="2122779"/>
                  </a:lnTo>
                  <a:lnTo>
                    <a:pt x="1549298" y="2105190"/>
                  </a:lnTo>
                  <a:lnTo>
                    <a:pt x="1589976" y="2085975"/>
                  </a:lnTo>
                  <a:lnTo>
                    <a:pt x="1629714" y="2065172"/>
                  </a:lnTo>
                  <a:lnTo>
                    <a:pt x="1668487" y="2042807"/>
                  </a:lnTo>
                  <a:lnTo>
                    <a:pt x="1706245" y="2018944"/>
                  </a:lnTo>
                  <a:lnTo>
                    <a:pt x="1742948" y="1993607"/>
                  </a:lnTo>
                  <a:lnTo>
                    <a:pt x="1778558" y="1966836"/>
                  </a:lnTo>
                  <a:lnTo>
                    <a:pt x="1813026" y="1938680"/>
                  </a:lnTo>
                  <a:lnTo>
                    <a:pt x="1846300" y="1909191"/>
                  </a:lnTo>
                  <a:lnTo>
                    <a:pt x="1878368" y="1878380"/>
                  </a:lnTo>
                  <a:lnTo>
                    <a:pt x="1909178" y="1846313"/>
                  </a:lnTo>
                  <a:lnTo>
                    <a:pt x="1938667" y="1813039"/>
                  </a:lnTo>
                  <a:lnTo>
                    <a:pt x="1966823" y="1778571"/>
                  </a:lnTo>
                  <a:lnTo>
                    <a:pt x="1993595" y="1742960"/>
                  </a:lnTo>
                  <a:lnTo>
                    <a:pt x="2018931" y="1706257"/>
                  </a:lnTo>
                  <a:lnTo>
                    <a:pt x="2042795" y="1668500"/>
                  </a:lnTo>
                  <a:lnTo>
                    <a:pt x="2065159" y="1629727"/>
                  </a:lnTo>
                  <a:lnTo>
                    <a:pt x="2085962" y="1589989"/>
                  </a:lnTo>
                  <a:lnTo>
                    <a:pt x="2105177" y="1549311"/>
                  </a:lnTo>
                  <a:lnTo>
                    <a:pt x="2122767" y="1507744"/>
                  </a:lnTo>
                  <a:lnTo>
                    <a:pt x="2138667" y="1465313"/>
                  </a:lnTo>
                  <a:lnTo>
                    <a:pt x="2152853" y="1422095"/>
                  </a:lnTo>
                  <a:lnTo>
                    <a:pt x="2165286" y="1378102"/>
                  </a:lnTo>
                  <a:lnTo>
                    <a:pt x="2175929" y="1333373"/>
                  </a:lnTo>
                  <a:lnTo>
                    <a:pt x="2184717" y="1287970"/>
                  </a:lnTo>
                  <a:lnTo>
                    <a:pt x="2191626" y="1241920"/>
                  </a:lnTo>
                  <a:lnTo>
                    <a:pt x="2196604" y="1195273"/>
                  </a:lnTo>
                  <a:lnTo>
                    <a:pt x="2199627" y="1148067"/>
                  </a:lnTo>
                  <a:lnTo>
                    <a:pt x="2200656" y="1100328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895337" y="1725929"/>
              <a:ext cx="2059305" cy="2057400"/>
            </a:xfrm>
            <a:custGeom>
              <a:avLst/>
              <a:gdLst/>
              <a:ahLst/>
              <a:cxnLst/>
              <a:rect l="l" t="t" r="r" b="b"/>
              <a:pathLst>
                <a:path w="2059304" h="2057400">
                  <a:moveTo>
                    <a:pt x="0" y="1028700"/>
                  </a:moveTo>
                  <a:lnTo>
                    <a:pt x="1120" y="980269"/>
                  </a:lnTo>
                  <a:lnTo>
                    <a:pt x="4448" y="932415"/>
                  </a:lnTo>
                  <a:lnTo>
                    <a:pt x="9935" y="885187"/>
                  </a:lnTo>
                  <a:lnTo>
                    <a:pt x="17531" y="838635"/>
                  </a:lnTo>
                  <a:lnTo>
                    <a:pt x="27187" y="792808"/>
                  </a:lnTo>
                  <a:lnTo>
                    <a:pt x="38853" y="747756"/>
                  </a:lnTo>
                  <a:lnTo>
                    <a:pt x="52480" y="703527"/>
                  </a:lnTo>
                  <a:lnTo>
                    <a:pt x="68018" y="660171"/>
                  </a:lnTo>
                  <a:lnTo>
                    <a:pt x="85418" y="617737"/>
                  </a:lnTo>
                  <a:lnTo>
                    <a:pt x="104631" y="576276"/>
                  </a:lnTo>
                  <a:lnTo>
                    <a:pt x="125607" y="535836"/>
                  </a:lnTo>
                  <a:lnTo>
                    <a:pt x="148297" y="496466"/>
                  </a:lnTo>
                  <a:lnTo>
                    <a:pt x="172651" y="458216"/>
                  </a:lnTo>
                  <a:lnTo>
                    <a:pt x="198619" y="421136"/>
                  </a:lnTo>
                  <a:lnTo>
                    <a:pt x="226154" y="385274"/>
                  </a:lnTo>
                  <a:lnTo>
                    <a:pt x="255204" y="350680"/>
                  </a:lnTo>
                  <a:lnTo>
                    <a:pt x="285720" y="317404"/>
                  </a:lnTo>
                  <a:lnTo>
                    <a:pt x="317654" y="285494"/>
                  </a:lnTo>
                  <a:lnTo>
                    <a:pt x="350956" y="255001"/>
                  </a:lnTo>
                  <a:lnTo>
                    <a:pt x="385576" y="225974"/>
                  </a:lnTo>
                  <a:lnTo>
                    <a:pt x="421465" y="198461"/>
                  </a:lnTo>
                  <a:lnTo>
                    <a:pt x="458573" y="172512"/>
                  </a:lnTo>
                  <a:lnTo>
                    <a:pt x="496851" y="148178"/>
                  </a:lnTo>
                  <a:lnTo>
                    <a:pt x="536250" y="125506"/>
                  </a:lnTo>
                  <a:lnTo>
                    <a:pt x="576720" y="104547"/>
                  </a:lnTo>
                  <a:lnTo>
                    <a:pt x="618212" y="85349"/>
                  </a:lnTo>
                  <a:lnTo>
                    <a:pt x="660676" y="67963"/>
                  </a:lnTo>
                  <a:lnTo>
                    <a:pt x="704063" y="52437"/>
                  </a:lnTo>
                  <a:lnTo>
                    <a:pt x="748324" y="38821"/>
                  </a:lnTo>
                  <a:lnTo>
                    <a:pt x="793408" y="27165"/>
                  </a:lnTo>
                  <a:lnTo>
                    <a:pt x="839267" y="17517"/>
                  </a:lnTo>
                  <a:lnTo>
                    <a:pt x="885852" y="9927"/>
                  </a:lnTo>
                  <a:lnTo>
                    <a:pt x="933112" y="4445"/>
                  </a:lnTo>
                  <a:lnTo>
                    <a:pt x="980998" y="1119"/>
                  </a:lnTo>
                  <a:lnTo>
                    <a:pt x="1029461" y="0"/>
                  </a:lnTo>
                  <a:lnTo>
                    <a:pt x="1077925" y="1119"/>
                  </a:lnTo>
                  <a:lnTo>
                    <a:pt x="1125811" y="4445"/>
                  </a:lnTo>
                  <a:lnTo>
                    <a:pt x="1173071" y="9927"/>
                  </a:lnTo>
                  <a:lnTo>
                    <a:pt x="1219656" y="17517"/>
                  </a:lnTo>
                  <a:lnTo>
                    <a:pt x="1265515" y="27165"/>
                  </a:lnTo>
                  <a:lnTo>
                    <a:pt x="1310599" y="38821"/>
                  </a:lnTo>
                  <a:lnTo>
                    <a:pt x="1354860" y="52437"/>
                  </a:lnTo>
                  <a:lnTo>
                    <a:pt x="1398247" y="67963"/>
                  </a:lnTo>
                  <a:lnTo>
                    <a:pt x="1440711" y="85349"/>
                  </a:lnTo>
                  <a:lnTo>
                    <a:pt x="1482203" y="104547"/>
                  </a:lnTo>
                  <a:lnTo>
                    <a:pt x="1522673" y="125506"/>
                  </a:lnTo>
                  <a:lnTo>
                    <a:pt x="1562072" y="148178"/>
                  </a:lnTo>
                  <a:lnTo>
                    <a:pt x="1600350" y="172512"/>
                  </a:lnTo>
                  <a:lnTo>
                    <a:pt x="1637458" y="198461"/>
                  </a:lnTo>
                  <a:lnTo>
                    <a:pt x="1673347" y="225974"/>
                  </a:lnTo>
                  <a:lnTo>
                    <a:pt x="1707967" y="255001"/>
                  </a:lnTo>
                  <a:lnTo>
                    <a:pt x="1741269" y="285494"/>
                  </a:lnTo>
                  <a:lnTo>
                    <a:pt x="1773203" y="317404"/>
                  </a:lnTo>
                  <a:lnTo>
                    <a:pt x="1803719" y="350680"/>
                  </a:lnTo>
                  <a:lnTo>
                    <a:pt x="1832769" y="385274"/>
                  </a:lnTo>
                  <a:lnTo>
                    <a:pt x="1860304" y="421136"/>
                  </a:lnTo>
                  <a:lnTo>
                    <a:pt x="1886272" y="458216"/>
                  </a:lnTo>
                  <a:lnTo>
                    <a:pt x="1910626" y="496466"/>
                  </a:lnTo>
                  <a:lnTo>
                    <a:pt x="1933316" y="535836"/>
                  </a:lnTo>
                  <a:lnTo>
                    <a:pt x="1954292" y="576276"/>
                  </a:lnTo>
                  <a:lnTo>
                    <a:pt x="1973505" y="617737"/>
                  </a:lnTo>
                  <a:lnTo>
                    <a:pt x="1990905" y="660171"/>
                  </a:lnTo>
                  <a:lnTo>
                    <a:pt x="2006443" y="703527"/>
                  </a:lnTo>
                  <a:lnTo>
                    <a:pt x="2020070" y="747756"/>
                  </a:lnTo>
                  <a:lnTo>
                    <a:pt x="2031736" y="792808"/>
                  </a:lnTo>
                  <a:lnTo>
                    <a:pt x="2041392" y="838635"/>
                  </a:lnTo>
                  <a:lnTo>
                    <a:pt x="2048988" y="885187"/>
                  </a:lnTo>
                  <a:lnTo>
                    <a:pt x="2054475" y="932415"/>
                  </a:lnTo>
                  <a:lnTo>
                    <a:pt x="2057803" y="980269"/>
                  </a:lnTo>
                  <a:lnTo>
                    <a:pt x="2058923" y="1028700"/>
                  </a:lnTo>
                  <a:lnTo>
                    <a:pt x="2057803" y="1077130"/>
                  </a:lnTo>
                  <a:lnTo>
                    <a:pt x="2054475" y="1124984"/>
                  </a:lnTo>
                  <a:lnTo>
                    <a:pt x="2048988" y="1172212"/>
                  </a:lnTo>
                  <a:lnTo>
                    <a:pt x="2041392" y="1218764"/>
                  </a:lnTo>
                  <a:lnTo>
                    <a:pt x="2031736" y="1264591"/>
                  </a:lnTo>
                  <a:lnTo>
                    <a:pt x="2020070" y="1309643"/>
                  </a:lnTo>
                  <a:lnTo>
                    <a:pt x="2006443" y="1353872"/>
                  </a:lnTo>
                  <a:lnTo>
                    <a:pt x="1990905" y="1397228"/>
                  </a:lnTo>
                  <a:lnTo>
                    <a:pt x="1973505" y="1439662"/>
                  </a:lnTo>
                  <a:lnTo>
                    <a:pt x="1954292" y="1481123"/>
                  </a:lnTo>
                  <a:lnTo>
                    <a:pt x="1933316" y="1521563"/>
                  </a:lnTo>
                  <a:lnTo>
                    <a:pt x="1910626" y="1560933"/>
                  </a:lnTo>
                  <a:lnTo>
                    <a:pt x="1886272" y="1599183"/>
                  </a:lnTo>
                  <a:lnTo>
                    <a:pt x="1860304" y="1636263"/>
                  </a:lnTo>
                  <a:lnTo>
                    <a:pt x="1832769" y="1672125"/>
                  </a:lnTo>
                  <a:lnTo>
                    <a:pt x="1803719" y="1706719"/>
                  </a:lnTo>
                  <a:lnTo>
                    <a:pt x="1773203" y="1739995"/>
                  </a:lnTo>
                  <a:lnTo>
                    <a:pt x="1741269" y="1771905"/>
                  </a:lnTo>
                  <a:lnTo>
                    <a:pt x="1707967" y="1802398"/>
                  </a:lnTo>
                  <a:lnTo>
                    <a:pt x="1673347" y="1831425"/>
                  </a:lnTo>
                  <a:lnTo>
                    <a:pt x="1637458" y="1858938"/>
                  </a:lnTo>
                  <a:lnTo>
                    <a:pt x="1600350" y="1884887"/>
                  </a:lnTo>
                  <a:lnTo>
                    <a:pt x="1562072" y="1909221"/>
                  </a:lnTo>
                  <a:lnTo>
                    <a:pt x="1522673" y="1931893"/>
                  </a:lnTo>
                  <a:lnTo>
                    <a:pt x="1482203" y="1952852"/>
                  </a:lnTo>
                  <a:lnTo>
                    <a:pt x="1440711" y="1972050"/>
                  </a:lnTo>
                  <a:lnTo>
                    <a:pt x="1398247" y="1989436"/>
                  </a:lnTo>
                  <a:lnTo>
                    <a:pt x="1354860" y="2004962"/>
                  </a:lnTo>
                  <a:lnTo>
                    <a:pt x="1310599" y="2018578"/>
                  </a:lnTo>
                  <a:lnTo>
                    <a:pt x="1265515" y="2030234"/>
                  </a:lnTo>
                  <a:lnTo>
                    <a:pt x="1219656" y="2039882"/>
                  </a:lnTo>
                  <a:lnTo>
                    <a:pt x="1173071" y="2047472"/>
                  </a:lnTo>
                  <a:lnTo>
                    <a:pt x="1125811" y="2052954"/>
                  </a:lnTo>
                  <a:lnTo>
                    <a:pt x="1077925" y="2056280"/>
                  </a:lnTo>
                  <a:lnTo>
                    <a:pt x="1029461" y="2057400"/>
                  </a:lnTo>
                  <a:lnTo>
                    <a:pt x="980998" y="2056280"/>
                  </a:lnTo>
                  <a:lnTo>
                    <a:pt x="933112" y="2052954"/>
                  </a:lnTo>
                  <a:lnTo>
                    <a:pt x="885852" y="2047472"/>
                  </a:lnTo>
                  <a:lnTo>
                    <a:pt x="839267" y="2039882"/>
                  </a:lnTo>
                  <a:lnTo>
                    <a:pt x="793408" y="2030234"/>
                  </a:lnTo>
                  <a:lnTo>
                    <a:pt x="748324" y="2018578"/>
                  </a:lnTo>
                  <a:lnTo>
                    <a:pt x="704063" y="2004962"/>
                  </a:lnTo>
                  <a:lnTo>
                    <a:pt x="660676" y="1989436"/>
                  </a:lnTo>
                  <a:lnTo>
                    <a:pt x="618212" y="1972050"/>
                  </a:lnTo>
                  <a:lnTo>
                    <a:pt x="576720" y="1952852"/>
                  </a:lnTo>
                  <a:lnTo>
                    <a:pt x="536250" y="1931893"/>
                  </a:lnTo>
                  <a:lnTo>
                    <a:pt x="496851" y="1909221"/>
                  </a:lnTo>
                  <a:lnTo>
                    <a:pt x="458573" y="1884887"/>
                  </a:lnTo>
                  <a:lnTo>
                    <a:pt x="421465" y="1858938"/>
                  </a:lnTo>
                  <a:lnTo>
                    <a:pt x="385576" y="1831425"/>
                  </a:lnTo>
                  <a:lnTo>
                    <a:pt x="350956" y="1802398"/>
                  </a:lnTo>
                  <a:lnTo>
                    <a:pt x="317654" y="1771905"/>
                  </a:lnTo>
                  <a:lnTo>
                    <a:pt x="285720" y="1739995"/>
                  </a:lnTo>
                  <a:lnTo>
                    <a:pt x="255204" y="1706719"/>
                  </a:lnTo>
                  <a:lnTo>
                    <a:pt x="226154" y="1672125"/>
                  </a:lnTo>
                  <a:lnTo>
                    <a:pt x="198619" y="1636263"/>
                  </a:lnTo>
                  <a:lnTo>
                    <a:pt x="172651" y="1599183"/>
                  </a:lnTo>
                  <a:lnTo>
                    <a:pt x="148297" y="1560933"/>
                  </a:lnTo>
                  <a:lnTo>
                    <a:pt x="125607" y="1521563"/>
                  </a:lnTo>
                  <a:lnTo>
                    <a:pt x="104631" y="1481123"/>
                  </a:lnTo>
                  <a:lnTo>
                    <a:pt x="85418" y="1439662"/>
                  </a:lnTo>
                  <a:lnTo>
                    <a:pt x="68018" y="1397228"/>
                  </a:lnTo>
                  <a:lnTo>
                    <a:pt x="52480" y="1353872"/>
                  </a:lnTo>
                  <a:lnTo>
                    <a:pt x="38853" y="1309643"/>
                  </a:lnTo>
                  <a:lnTo>
                    <a:pt x="27187" y="1264591"/>
                  </a:lnTo>
                  <a:lnTo>
                    <a:pt x="17531" y="1218764"/>
                  </a:lnTo>
                  <a:lnTo>
                    <a:pt x="9935" y="1172212"/>
                  </a:lnTo>
                  <a:lnTo>
                    <a:pt x="4448" y="1124984"/>
                  </a:lnTo>
                  <a:lnTo>
                    <a:pt x="1120" y="1077130"/>
                  </a:lnTo>
                  <a:lnTo>
                    <a:pt x="0" y="1028700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4375403" y="3910584"/>
            <a:ext cx="7165975" cy="3994785"/>
            <a:chOff x="4375403" y="3910584"/>
            <a:chExt cx="7165975" cy="399478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75403" y="3910584"/>
              <a:ext cx="7165848" cy="399440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914387" y="4927092"/>
              <a:ext cx="2039620" cy="1108075"/>
            </a:xfrm>
            <a:custGeom>
              <a:avLst/>
              <a:gdLst/>
              <a:ahLst/>
              <a:cxnLst/>
              <a:rect l="l" t="t" r="r" b="b"/>
              <a:pathLst>
                <a:path w="2039620" h="1108075">
                  <a:moveTo>
                    <a:pt x="2039111" y="0"/>
                  </a:moveTo>
                  <a:lnTo>
                    <a:pt x="0" y="0"/>
                  </a:lnTo>
                  <a:lnTo>
                    <a:pt x="0" y="1107948"/>
                  </a:lnTo>
                  <a:lnTo>
                    <a:pt x="2039111" y="1107948"/>
                  </a:lnTo>
                  <a:lnTo>
                    <a:pt x="2039111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001636" y="4945126"/>
            <a:ext cx="1865630" cy="1032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indent="1905" algn="ctr">
              <a:lnSpc>
                <a:spcPct val="100200"/>
              </a:lnSpc>
              <a:spcBef>
                <a:spcPts val="90"/>
              </a:spcBef>
            </a:pPr>
            <a:r>
              <a:rPr sz="2200" spc="70" dirty="0">
                <a:latin typeface="Microsoft Sans Serif"/>
                <a:cs typeface="Microsoft Sans Serif"/>
              </a:rPr>
              <a:t>Components 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114" dirty="0">
                <a:latin typeface="Microsoft Sans Serif"/>
                <a:cs typeface="Microsoft Sans Serif"/>
              </a:rPr>
              <a:t>of</a:t>
            </a:r>
            <a:r>
              <a:rPr sz="2200" spc="130" dirty="0">
                <a:latin typeface="Microsoft Sans Serif"/>
                <a:cs typeface="Microsoft Sans Serif"/>
              </a:rPr>
              <a:t> </a:t>
            </a:r>
            <a:r>
              <a:rPr sz="2200" spc="-135" dirty="0">
                <a:latin typeface="Microsoft Sans Serif"/>
                <a:cs typeface="Microsoft Sans Serif"/>
              </a:rPr>
              <a:t>IS </a:t>
            </a:r>
            <a:r>
              <a:rPr sz="2200" spc="-130" dirty="0">
                <a:latin typeface="Microsoft Sans Serif"/>
                <a:cs typeface="Microsoft Sans Serif"/>
              </a:rPr>
              <a:t> </a:t>
            </a:r>
            <a:r>
              <a:rPr sz="2200" spc="50" dirty="0">
                <a:latin typeface="Microsoft Sans Serif"/>
                <a:cs typeface="Microsoft Sans Serif"/>
              </a:rPr>
              <a:t>Programs</a:t>
            </a:r>
            <a:r>
              <a:rPr sz="2200" spc="-75" dirty="0">
                <a:latin typeface="Microsoft Sans Serif"/>
                <a:cs typeface="Microsoft Sans Serif"/>
              </a:rPr>
              <a:t> </a:t>
            </a:r>
            <a:r>
              <a:rPr sz="2200" spc="30" dirty="0">
                <a:latin typeface="Microsoft Sans Serif"/>
                <a:cs typeface="Microsoft Sans Serif"/>
              </a:rPr>
              <a:t>are: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66786" y="2480894"/>
            <a:ext cx="7270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Roles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73742" y="6624573"/>
            <a:ext cx="10318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Process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57317" y="6617589"/>
            <a:ext cx="9169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Pe</a:t>
            </a:r>
            <a:r>
              <a:rPr sz="2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2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ple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1776" y="306451"/>
            <a:ext cx="40894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>
                <a:latin typeface="Arial"/>
                <a:cs typeface="Arial"/>
              </a:rPr>
              <a:t>IS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40" dirty="0">
                <a:latin typeface="Arial"/>
                <a:cs typeface="Arial"/>
              </a:rPr>
              <a:t>Programs</a:t>
            </a:r>
            <a:r>
              <a:rPr spc="-45" dirty="0">
                <a:latin typeface="Arial"/>
                <a:cs typeface="Arial"/>
              </a:rPr>
              <a:t> </a:t>
            </a:r>
            <a:r>
              <a:rPr spc="40" dirty="0">
                <a:latin typeface="Arial"/>
                <a:cs typeface="Arial"/>
              </a:rPr>
              <a:t>Objectives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69764" y="675131"/>
            <a:ext cx="6416040" cy="3657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64778" y="2221615"/>
            <a:ext cx="5757078" cy="557533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406890" y="2065401"/>
            <a:ext cx="3422650" cy="6972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Imp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l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emen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t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str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t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gy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cost-effective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manner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194795" y="4570222"/>
            <a:ext cx="3140075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0"/>
              </a:spcBef>
            </a:pP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Tackle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issues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during the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execution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68027" y="7269606"/>
            <a:ext cx="3489960" cy="1032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90"/>
              </a:spcBef>
            </a:pP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Analyze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current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state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against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desired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state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21839" y="6516751"/>
            <a:ext cx="3589654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038225" marR="5080" indent="-1026160">
              <a:lnSpc>
                <a:spcPct val="100499"/>
              </a:lnSpc>
              <a:spcBef>
                <a:spcPts val="80"/>
              </a:spcBef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Develop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key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goal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indicators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reflect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objectives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13151" y="3594354"/>
            <a:ext cx="2668270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89560" marR="5080" indent="-277495">
              <a:lnSpc>
                <a:spcPct val="100499"/>
              </a:lnSpc>
              <a:spcBef>
                <a:spcPts val="80"/>
              </a:spcBef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Develop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methods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to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measure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progress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20103" y="306451"/>
            <a:ext cx="34156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>
                <a:latin typeface="Arial"/>
                <a:cs typeface="Arial"/>
              </a:rPr>
              <a:t>IS</a:t>
            </a:r>
            <a:r>
              <a:rPr spc="-90" dirty="0">
                <a:latin typeface="Arial"/>
                <a:cs typeface="Arial"/>
              </a:rPr>
              <a:t> </a:t>
            </a:r>
            <a:r>
              <a:rPr spc="75" dirty="0">
                <a:latin typeface="Arial"/>
                <a:cs typeface="Arial"/>
              </a:rPr>
              <a:t>Program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100" dirty="0">
                <a:latin typeface="Arial"/>
                <a:cs typeface="Arial"/>
              </a:rPr>
              <a:t>Charter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6211" y="694944"/>
            <a:ext cx="5301995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581864" y="1925577"/>
            <a:ext cx="5174615" cy="5495290"/>
            <a:chOff x="5581864" y="1925577"/>
            <a:chExt cx="5174615" cy="5495290"/>
          </a:xfrm>
        </p:grpSpPr>
        <p:sp>
          <p:nvSpPr>
            <p:cNvPr id="5" name="object 5"/>
            <p:cNvSpPr/>
            <p:nvPr/>
          </p:nvSpPr>
          <p:spPr>
            <a:xfrm>
              <a:off x="5667502" y="2329179"/>
              <a:ext cx="5088890" cy="5091430"/>
            </a:xfrm>
            <a:custGeom>
              <a:avLst/>
              <a:gdLst/>
              <a:ahLst/>
              <a:cxnLst/>
              <a:rect l="l" t="t" r="r" b="b"/>
              <a:pathLst>
                <a:path w="5088890" h="5091430">
                  <a:moveTo>
                    <a:pt x="1297051" y="2218182"/>
                  </a:moveTo>
                  <a:lnTo>
                    <a:pt x="809244" y="690118"/>
                  </a:lnTo>
                  <a:lnTo>
                    <a:pt x="661035" y="834898"/>
                  </a:lnTo>
                  <a:lnTo>
                    <a:pt x="628942" y="870889"/>
                  </a:lnTo>
                  <a:lnTo>
                    <a:pt x="597522" y="907478"/>
                  </a:lnTo>
                  <a:lnTo>
                    <a:pt x="566801" y="944651"/>
                  </a:lnTo>
                  <a:lnTo>
                    <a:pt x="536765" y="982433"/>
                  </a:lnTo>
                  <a:lnTo>
                    <a:pt x="507441" y="1020775"/>
                  </a:lnTo>
                  <a:lnTo>
                    <a:pt x="478828" y="1059700"/>
                  </a:lnTo>
                  <a:lnTo>
                    <a:pt x="450938" y="1099172"/>
                  </a:lnTo>
                  <a:lnTo>
                    <a:pt x="423799" y="1139190"/>
                  </a:lnTo>
                  <a:lnTo>
                    <a:pt x="397395" y="1179753"/>
                  </a:lnTo>
                  <a:lnTo>
                    <a:pt x="371741" y="1220838"/>
                  </a:lnTo>
                  <a:lnTo>
                    <a:pt x="346849" y="1262456"/>
                  </a:lnTo>
                  <a:lnTo>
                    <a:pt x="322745" y="1304569"/>
                  </a:lnTo>
                  <a:lnTo>
                    <a:pt x="299415" y="1347177"/>
                  </a:lnTo>
                  <a:lnTo>
                    <a:pt x="276885" y="1390281"/>
                  </a:lnTo>
                  <a:lnTo>
                    <a:pt x="255168" y="1433868"/>
                  </a:lnTo>
                  <a:lnTo>
                    <a:pt x="234251" y="1477924"/>
                  </a:lnTo>
                  <a:lnTo>
                    <a:pt x="214160" y="1522437"/>
                  </a:lnTo>
                  <a:lnTo>
                    <a:pt x="194906" y="1567395"/>
                  </a:lnTo>
                  <a:lnTo>
                    <a:pt x="176491" y="1612798"/>
                  </a:lnTo>
                  <a:lnTo>
                    <a:pt x="158927" y="1658620"/>
                  </a:lnTo>
                  <a:lnTo>
                    <a:pt x="142240" y="1704873"/>
                  </a:lnTo>
                  <a:lnTo>
                    <a:pt x="126415" y="1751533"/>
                  </a:lnTo>
                  <a:lnTo>
                    <a:pt x="111480" y="1798599"/>
                  </a:lnTo>
                  <a:lnTo>
                    <a:pt x="97421" y="1846046"/>
                  </a:lnTo>
                  <a:lnTo>
                    <a:pt x="84277" y="1893874"/>
                  </a:lnTo>
                  <a:lnTo>
                    <a:pt x="72047" y="1942084"/>
                  </a:lnTo>
                  <a:lnTo>
                    <a:pt x="60744" y="1990648"/>
                  </a:lnTo>
                  <a:lnTo>
                    <a:pt x="50355" y="2039556"/>
                  </a:lnTo>
                  <a:lnTo>
                    <a:pt x="40919" y="2088819"/>
                  </a:lnTo>
                  <a:lnTo>
                    <a:pt x="32435" y="2138400"/>
                  </a:lnTo>
                  <a:lnTo>
                    <a:pt x="24917" y="2188311"/>
                  </a:lnTo>
                  <a:lnTo>
                    <a:pt x="18364" y="2238527"/>
                  </a:lnTo>
                  <a:lnTo>
                    <a:pt x="12788" y="2289060"/>
                  </a:lnTo>
                  <a:lnTo>
                    <a:pt x="8204" y="2339873"/>
                  </a:lnTo>
                  <a:lnTo>
                    <a:pt x="4635" y="2390965"/>
                  </a:lnTo>
                  <a:lnTo>
                    <a:pt x="2057" y="2442337"/>
                  </a:lnTo>
                  <a:lnTo>
                    <a:pt x="508" y="2493962"/>
                  </a:lnTo>
                  <a:lnTo>
                    <a:pt x="0" y="2545842"/>
                  </a:lnTo>
                  <a:lnTo>
                    <a:pt x="520" y="2598420"/>
                  </a:lnTo>
                  <a:lnTo>
                    <a:pt x="2108" y="2650731"/>
                  </a:lnTo>
                  <a:lnTo>
                    <a:pt x="4749" y="2702776"/>
                  </a:lnTo>
                  <a:lnTo>
                    <a:pt x="8420" y="2754541"/>
                  </a:lnTo>
                  <a:lnTo>
                    <a:pt x="13119" y="2806027"/>
                  </a:lnTo>
                  <a:lnTo>
                    <a:pt x="18834" y="2857195"/>
                  </a:lnTo>
                  <a:lnTo>
                    <a:pt x="25565" y="2908071"/>
                  </a:lnTo>
                  <a:lnTo>
                    <a:pt x="33286" y="2958604"/>
                  </a:lnTo>
                  <a:lnTo>
                    <a:pt x="41998" y="3008820"/>
                  </a:lnTo>
                  <a:lnTo>
                    <a:pt x="51689" y="3058668"/>
                  </a:lnTo>
                  <a:lnTo>
                    <a:pt x="68961" y="3125978"/>
                  </a:lnTo>
                  <a:lnTo>
                    <a:pt x="1297051" y="2218182"/>
                  </a:lnTo>
                  <a:close/>
                </a:path>
                <a:path w="5088890" h="5091430">
                  <a:moveTo>
                    <a:pt x="2206752" y="5067681"/>
                  </a:moveTo>
                  <a:lnTo>
                    <a:pt x="1775079" y="3715639"/>
                  </a:lnTo>
                  <a:lnTo>
                    <a:pt x="1777365" y="3715639"/>
                  </a:lnTo>
                  <a:lnTo>
                    <a:pt x="1753997" y="3643757"/>
                  </a:lnTo>
                  <a:lnTo>
                    <a:pt x="1752092" y="3643757"/>
                  </a:lnTo>
                  <a:lnTo>
                    <a:pt x="1320165" y="2290699"/>
                  </a:lnTo>
                  <a:lnTo>
                    <a:pt x="88265" y="3201162"/>
                  </a:lnTo>
                  <a:lnTo>
                    <a:pt x="114427" y="3302508"/>
                  </a:lnTo>
                  <a:lnTo>
                    <a:pt x="129730" y="3350158"/>
                  </a:lnTo>
                  <a:lnTo>
                    <a:pt x="145948" y="3397364"/>
                  </a:lnTo>
                  <a:lnTo>
                    <a:pt x="163055" y="3444125"/>
                  </a:lnTo>
                  <a:lnTo>
                    <a:pt x="181038" y="3490455"/>
                  </a:lnTo>
                  <a:lnTo>
                    <a:pt x="199898" y="3536327"/>
                  </a:lnTo>
                  <a:lnTo>
                    <a:pt x="286385" y="3715639"/>
                  </a:lnTo>
                  <a:lnTo>
                    <a:pt x="307086" y="3758819"/>
                  </a:lnTo>
                  <a:lnTo>
                    <a:pt x="331050" y="3801948"/>
                  </a:lnTo>
                  <a:lnTo>
                    <a:pt x="355828" y="3844556"/>
                  </a:lnTo>
                  <a:lnTo>
                    <a:pt x="381406" y="3886631"/>
                  </a:lnTo>
                  <a:lnTo>
                    <a:pt x="407771" y="3928160"/>
                  </a:lnTo>
                  <a:lnTo>
                    <a:pt x="434898" y="3969156"/>
                  </a:lnTo>
                  <a:lnTo>
                    <a:pt x="462800" y="4009580"/>
                  </a:lnTo>
                  <a:lnTo>
                    <a:pt x="491464" y="4049433"/>
                  </a:lnTo>
                  <a:lnTo>
                    <a:pt x="520865" y="4088714"/>
                  </a:lnTo>
                  <a:lnTo>
                    <a:pt x="550989" y="4127411"/>
                  </a:lnTo>
                  <a:lnTo>
                    <a:pt x="581850" y="4165485"/>
                  </a:lnTo>
                  <a:lnTo>
                    <a:pt x="613422" y="4202963"/>
                  </a:lnTo>
                  <a:lnTo>
                    <a:pt x="645693" y="4239819"/>
                  </a:lnTo>
                  <a:lnTo>
                    <a:pt x="678662" y="4276039"/>
                  </a:lnTo>
                  <a:lnTo>
                    <a:pt x="712317" y="4311624"/>
                  </a:lnTo>
                  <a:lnTo>
                    <a:pt x="746633" y="4346549"/>
                  </a:lnTo>
                  <a:lnTo>
                    <a:pt x="781621" y="4380814"/>
                  </a:lnTo>
                  <a:lnTo>
                    <a:pt x="817257" y="4414418"/>
                  </a:lnTo>
                  <a:lnTo>
                    <a:pt x="853528" y="4447324"/>
                  </a:lnTo>
                  <a:lnTo>
                    <a:pt x="890435" y="4479544"/>
                  </a:lnTo>
                  <a:lnTo>
                    <a:pt x="927963" y="4511052"/>
                  </a:lnTo>
                  <a:lnTo>
                    <a:pt x="966101" y="4541850"/>
                  </a:lnTo>
                  <a:lnTo>
                    <a:pt x="1004836" y="4571924"/>
                  </a:lnTo>
                  <a:lnTo>
                    <a:pt x="1044155" y="4601261"/>
                  </a:lnTo>
                  <a:lnTo>
                    <a:pt x="1084072" y="4629861"/>
                  </a:lnTo>
                  <a:lnTo>
                    <a:pt x="1124534" y="4657699"/>
                  </a:lnTo>
                  <a:lnTo>
                    <a:pt x="1165567" y="4684763"/>
                  </a:lnTo>
                  <a:lnTo>
                    <a:pt x="1207147" y="4711065"/>
                  </a:lnTo>
                  <a:lnTo>
                    <a:pt x="1249273" y="4736579"/>
                  </a:lnTo>
                  <a:lnTo>
                    <a:pt x="1291920" y="4761281"/>
                  </a:lnTo>
                  <a:lnTo>
                    <a:pt x="1335087" y="4785195"/>
                  </a:lnTo>
                  <a:lnTo>
                    <a:pt x="1378750" y="4808283"/>
                  </a:lnTo>
                  <a:lnTo>
                    <a:pt x="1422920" y="4830546"/>
                  </a:lnTo>
                  <a:lnTo>
                    <a:pt x="1467573" y="4851971"/>
                  </a:lnTo>
                  <a:lnTo>
                    <a:pt x="1512709" y="4872545"/>
                  </a:lnTo>
                  <a:lnTo>
                    <a:pt x="1558302" y="4892268"/>
                  </a:lnTo>
                  <a:lnTo>
                    <a:pt x="1604352" y="4911115"/>
                  </a:lnTo>
                  <a:lnTo>
                    <a:pt x="1650847" y="4929086"/>
                  </a:lnTo>
                  <a:lnTo>
                    <a:pt x="1697774" y="4946167"/>
                  </a:lnTo>
                  <a:lnTo>
                    <a:pt x="1745132" y="4962347"/>
                  </a:lnTo>
                  <a:lnTo>
                    <a:pt x="1792897" y="4977612"/>
                  </a:lnTo>
                  <a:lnTo>
                    <a:pt x="1841068" y="4991963"/>
                  </a:lnTo>
                  <a:lnTo>
                    <a:pt x="1889633" y="5005387"/>
                  </a:lnTo>
                  <a:lnTo>
                    <a:pt x="1938578" y="5017859"/>
                  </a:lnTo>
                  <a:lnTo>
                    <a:pt x="1987905" y="5029390"/>
                  </a:lnTo>
                  <a:lnTo>
                    <a:pt x="2037588" y="5039957"/>
                  </a:lnTo>
                  <a:lnTo>
                    <a:pt x="2087626" y="5049545"/>
                  </a:lnTo>
                  <a:lnTo>
                    <a:pt x="2138007" y="5058168"/>
                  </a:lnTo>
                  <a:lnTo>
                    <a:pt x="2188718" y="5065776"/>
                  </a:lnTo>
                  <a:lnTo>
                    <a:pt x="2206752" y="5067681"/>
                  </a:lnTo>
                  <a:close/>
                </a:path>
                <a:path w="5088890" h="5091430">
                  <a:moveTo>
                    <a:pt x="2494153" y="1333500"/>
                  </a:moveTo>
                  <a:lnTo>
                    <a:pt x="1208913" y="382905"/>
                  </a:lnTo>
                  <a:lnTo>
                    <a:pt x="1121918" y="435864"/>
                  </a:lnTo>
                  <a:lnTo>
                    <a:pt x="1079919" y="464858"/>
                  </a:lnTo>
                  <a:lnTo>
                    <a:pt x="1038529" y="494652"/>
                  </a:lnTo>
                  <a:lnTo>
                    <a:pt x="997762" y="525259"/>
                  </a:lnTo>
                  <a:lnTo>
                    <a:pt x="957643" y="556666"/>
                  </a:lnTo>
                  <a:lnTo>
                    <a:pt x="918159" y="588848"/>
                  </a:lnTo>
                  <a:lnTo>
                    <a:pt x="879348" y="621792"/>
                  </a:lnTo>
                  <a:lnTo>
                    <a:pt x="809371" y="690118"/>
                  </a:lnTo>
                  <a:lnTo>
                    <a:pt x="1297051" y="2218182"/>
                  </a:lnTo>
                  <a:lnTo>
                    <a:pt x="1358265" y="2173097"/>
                  </a:lnTo>
                  <a:lnTo>
                    <a:pt x="1974570" y="1717548"/>
                  </a:lnTo>
                  <a:lnTo>
                    <a:pt x="2494153" y="1333500"/>
                  </a:lnTo>
                  <a:close/>
                </a:path>
                <a:path w="5088890" h="5091430">
                  <a:moveTo>
                    <a:pt x="4258056" y="667258"/>
                  </a:moveTo>
                  <a:lnTo>
                    <a:pt x="4163314" y="581152"/>
                  </a:lnTo>
                  <a:lnTo>
                    <a:pt x="4121683" y="547509"/>
                  </a:lnTo>
                  <a:lnTo>
                    <a:pt x="4079341" y="514756"/>
                  </a:lnTo>
                  <a:lnTo>
                    <a:pt x="4036314" y="482879"/>
                  </a:lnTo>
                  <a:lnTo>
                    <a:pt x="3992626" y="451866"/>
                  </a:lnTo>
                  <a:lnTo>
                    <a:pt x="3827018" y="347091"/>
                  </a:lnTo>
                  <a:lnTo>
                    <a:pt x="3767963" y="312851"/>
                  </a:lnTo>
                  <a:lnTo>
                    <a:pt x="3724148" y="289331"/>
                  </a:lnTo>
                  <a:lnTo>
                    <a:pt x="3679812" y="266649"/>
                  </a:lnTo>
                  <a:lnTo>
                    <a:pt x="3634994" y="244817"/>
                  </a:lnTo>
                  <a:lnTo>
                    <a:pt x="3589680" y="223850"/>
                  </a:lnTo>
                  <a:lnTo>
                    <a:pt x="3543897" y="203733"/>
                  </a:lnTo>
                  <a:lnTo>
                    <a:pt x="3497643" y="184505"/>
                  </a:lnTo>
                  <a:lnTo>
                    <a:pt x="3450945" y="166166"/>
                  </a:lnTo>
                  <a:lnTo>
                    <a:pt x="3403790" y="148729"/>
                  </a:lnTo>
                  <a:lnTo>
                    <a:pt x="3356216" y="132194"/>
                  </a:lnTo>
                  <a:lnTo>
                    <a:pt x="3308210" y="116586"/>
                  </a:lnTo>
                  <a:lnTo>
                    <a:pt x="3259785" y="101904"/>
                  </a:lnTo>
                  <a:lnTo>
                    <a:pt x="3210966" y="88163"/>
                  </a:lnTo>
                  <a:lnTo>
                    <a:pt x="3161754" y="75374"/>
                  </a:lnTo>
                  <a:lnTo>
                    <a:pt x="3112160" y="63550"/>
                  </a:lnTo>
                  <a:lnTo>
                    <a:pt x="3062198" y="52692"/>
                  </a:lnTo>
                  <a:lnTo>
                    <a:pt x="3011881" y="42824"/>
                  </a:lnTo>
                  <a:lnTo>
                    <a:pt x="2961208" y="33947"/>
                  </a:lnTo>
                  <a:lnTo>
                    <a:pt x="2910205" y="26085"/>
                  </a:lnTo>
                  <a:lnTo>
                    <a:pt x="2858871" y="19227"/>
                  </a:lnTo>
                  <a:lnTo>
                    <a:pt x="2807220" y="13398"/>
                  </a:lnTo>
                  <a:lnTo>
                    <a:pt x="2755252" y="8610"/>
                  </a:lnTo>
                  <a:lnTo>
                    <a:pt x="2703004" y="4864"/>
                  </a:lnTo>
                  <a:lnTo>
                    <a:pt x="2650464" y="2171"/>
                  </a:lnTo>
                  <a:lnTo>
                    <a:pt x="2597645" y="546"/>
                  </a:lnTo>
                  <a:lnTo>
                    <a:pt x="2544572" y="0"/>
                  </a:lnTo>
                  <a:lnTo>
                    <a:pt x="2491994" y="533"/>
                  </a:lnTo>
                  <a:lnTo>
                    <a:pt x="2439682" y="2133"/>
                  </a:lnTo>
                  <a:lnTo>
                    <a:pt x="2387638" y="4762"/>
                  </a:lnTo>
                  <a:lnTo>
                    <a:pt x="2335873" y="8445"/>
                  </a:lnTo>
                  <a:lnTo>
                    <a:pt x="2284399" y="13144"/>
                  </a:lnTo>
                  <a:lnTo>
                    <a:pt x="2233231" y="18859"/>
                  </a:lnTo>
                  <a:lnTo>
                    <a:pt x="2182368" y="25590"/>
                  </a:lnTo>
                  <a:lnTo>
                    <a:pt x="2131834" y="33312"/>
                  </a:lnTo>
                  <a:lnTo>
                    <a:pt x="2081631" y="42011"/>
                  </a:lnTo>
                  <a:lnTo>
                    <a:pt x="2031758" y="51701"/>
                  </a:lnTo>
                  <a:lnTo>
                    <a:pt x="1982254" y="62344"/>
                  </a:lnTo>
                  <a:lnTo>
                    <a:pt x="1933092" y="73952"/>
                  </a:lnTo>
                  <a:lnTo>
                    <a:pt x="1884324" y="86499"/>
                  </a:lnTo>
                  <a:lnTo>
                    <a:pt x="1835924" y="99987"/>
                  </a:lnTo>
                  <a:lnTo>
                    <a:pt x="1787918" y="114401"/>
                  </a:lnTo>
                  <a:lnTo>
                    <a:pt x="1740319" y="129717"/>
                  </a:lnTo>
                  <a:lnTo>
                    <a:pt x="1693125" y="145948"/>
                  </a:lnTo>
                  <a:lnTo>
                    <a:pt x="1646364" y="163068"/>
                  </a:lnTo>
                  <a:lnTo>
                    <a:pt x="1600034" y="181076"/>
                  </a:lnTo>
                  <a:lnTo>
                    <a:pt x="1554149" y="199948"/>
                  </a:lnTo>
                  <a:lnTo>
                    <a:pt x="1508709" y="219697"/>
                  </a:lnTo>
                  <a:lnTo>
                    <a:pt x="1463738" y="240296"/>
                  </a:lnTo>
                  <a:lnTo>
                    <a:pt x="1419250" y="261734"/>
                  </a:lnTo>
                  <a:lnTo>
                    <a:pt x="1375232" y="283997"/>
                  </a:lnTo>
                  <a:lnTo>
                    <a:pt x="1331722" y="307098"/>
                  </a:lnTo>
                  <a:lnTo>
                    <a:pt x="1275461" y="341376"/>
                  </a:lnTo>
                  <a:lnTo>
                    <a:pt x="2554605" y="1287526"/>
                  </a:lnTo>
                  <a:lnTo>
                    <a:pt x="3770376" y="2186813"/>
                  </a:lnTo>
                  <a:lnTo>
                    <a:pt x="4258056" y="667258"/>
                  </a:lnTo>
                  <a:close/>
                </a:path>
                <a:path w="5088890" h="5091430">
                  <a:moveTo>
                    <a:pt x="4803902" y="3715004"/>
                  </a:moveTo>
                  <a:lnTo>
                    <a:pt x="3355213" y="3715004"/>
                  </a:lnTo>
                  <a:lnTo>
                    <a:pt x="3279521" y="3715004"/>
                  </a:lnTo>
                  <a:lnTo>
                    <a:pt x="1850390" y="3715004"/>
                  </a:lnTo>
                  <a:lnTo>
                    <a:pt x="2284476" y="5076571"/>
                  </a:lnTo>
                  <a:lnTo>
                    <a:pt x="2364613" y="5084953"/>
                  </a:lnTo>
                  <a:lnTo>
                    <a:pt x="2409202" y="5087645"/>
                  </a:lnTo>
                  <a:lnTo>
                    <a:pt x="2454021" y="5089588"/>
                  </a:lnTo>
                  <a:lnTo>
                    <a:pt x="2499017" y="5090782"/>
                  </a:lnTo>
                  <a:lnTo>
                    <a:pt x="2544191" y="5091176"/>
                  </a:lnTo>
                  <a:lnTo>
                    <a:pt x="2596781" y="5090655"/>
                  </a:lnTo>
                  <a:lnTo>
                    <a:pt x="2649093" y="5089055"/>
                  </a:lnTo>
                  <a:lnTo>
                    <a:pt x="2701137" y="5086413"/>
                  </a:lnTo>
                  <a:lnTo>
                    <a:pt x="2752915" y="5082718"/>
                  </a:lnTo>
                  <a:lnTo>
                    <a:pt x="2804414" y="5077968"/>
                  </a:lnTo>
                  <a:lnTo>
                    <a:pt x="2844546" y="5071872"/>
                  </a:lnTo>
                  <a:lnTo>
                    <a:pt x="2924048" y="5059680"/>
                  </a:lnTo>
                  <a:lnTo>
                    <a:pt x="3057017" y="5039487"/>
                  </a:lnTo>
                  <a:lnTo>
                    <a:pt x="3106128" y="5028920"/>
                  </a:lnTo>
                  <a:lnTo>
                    <a:pt x="3154883" y="5017401"/>
                  </a:lnTo>
                  <a:lnTo>
                    <a:pt x="3203283" y="5004955"/>
                  </a:lnTo>
                  <a:lnTo>
                    <a:pt x="3251301" y="4991582"/>
                  </a:lnTo>
                  <a:lnTo>
                    <a:pt x="3298926" y="4977308"/>
                  </a:lnTo>
                  <a:lnTo>
                    <a:pt x="3346170" y="4962131"/>
                  </a:lnTo>
                  <a:lnTo>
                    <a:pt x="3392995" y="4946053"/>
                  </a:lnTo>
                  <a:lnTo>
                    <a:pt x="3439401" y="4929098"/>
                  </a:lnTo>
                  <a:lnTo>
                    <a:pt x="3485388" y="4911280"/>
                  </a:lnTo>
                  <a:lnTo>
                    <a:pt x="3530943" y="4892586"/>
                  </a:lnTo>
                  <a:lnTo>
                    <a:pt x="3576053" y="4873053"/>
                  </a:lnTo>
                  <a:lnTo>
                    <a:pt x="3620693" y="4852682"/>
                  </a:lnTo>
                  <a:lnTo>
                    <a:pt x="3664877" y="4831473"/>
                  </a:lnTo>
                  <a:lnTo>
                    <a:pt x="3708590" y="4809439"/>
                  </a:lnTo>
                  <a:lnTo>
                    <a:pt x="3751808" y="4786592"/>
                  </a:lnTo>
                  <a:lnTo>
                    <a:pt x="3794531" y="4762957"/>
                  </a:lnTo>
                  <a:lnTo>
                    <a:pt x="3836759" y="4738522"/>
                  </a:lnTo>
                  <a:lnTo>
                    <a:pt x="3878453" y="4713300"/>
                  </a:lnTo>
                  <a:lnTo>
                    <a:pt x="3919639" y="4687316"/>
                  </a:lnTo>
                  <a:lnTo>
                    <a:pt x="3960279" y="4660570"/>
                  </a:lnTo>
                  <a:lnTo>
                    <a:pt x="4000373" y="4633074"/>
                  </a:lnTo>
                  <a:lnTo>
                    <a:pt x="4039908" y="4604829"/>
                  </a:lnTo>
                  <a:lnTo>
                    <a:pt x="4078884" y="4575861"/>
                  </a:lnTo>
                  <a:lnTo>
                    <a:pt x="4117276" y="4546168"/>
                  </a:lnTo>
                  <a:lnTo>
                    <a:pt x="4155097" y="4515764"/>
                  </a:lnTo>
                  <a:lnTo>
                    <a:pt x="4192308" y="4484662"/>
                  </a:lnTo>
                  <a:lnTo>
                    <a:pt x="4228922" y="4452861"/>
                  </a:lnTo>
                  <a:lnTo>
                    <a:pt x="4264914" y="4420387"/>
                  </a:lnTo>
                  <a:lnTo>
                    <a:pt x="4300283" y="4387240"/>
                  </a:lnTo>
                  <a:lnTo>
                    <a:pt x="4335018" y="4353420"/>
                  </a:lnTo>
                  <a:lnTo>
                    <a:pt x="4369105" y="4318965"/>
                  </a:lnTo>
                  <a:lnTo>
                    <a:pt x="4402531" y="4283862"/>
                  </a:lnTo>
                  <a:lnTo>
                    <a:pt x="4435297" y="4248124"/>
                  </a:lnTo>
                  <a:lnTo>
                    <a:pt x="4467390" y="4211777"/>
                  </a:lnTo>
                  <a:lnTo>
                    <a:pt x="4498797" y="4174807"/>
                  </a:lnTo>
                  <a:lnTo>
                    <a:pt x="4529506" y="4137241"/>
                  </a:lnTo>
                  <a:lnTo>
                    <a:pt x="4559503" y="4099077"/>
                  </a:lnTo>
                  <a:lnTo>
                    <a:pt x="4588789" y="4060342"/>
                  </a:lnTo>
                  <a:lnTo>
                    <a:pt x="4617351" y="4021023"/>
                  </a:lnTo>
                  <a:lnTo>
                    <a:pt x="4645177" y="3981158"/>
                  </a:lnTo>
                  <a:lnTo>
                    <a:pt x="4672254" y="3940733"/>
                  </a:lnTo>
                  <a:lnTo>
                    <a:pt x="4698581" y="3899763"/>
                  </a:lnTo>
                  <a:lnTo>
                    <a:pt x="4724146" y="3858260"/>
                  </a:lnTo>
                  <a:lnTo>
                    <a:pt x="4803902" y="3715004"/>
                  </a:lnTo>
                  <a:close/>
                </a:path>
                <a:path w="5088890" h="5091430">
                  <a:moveTo>
                    <a:pt x="5088890" y="2545715"/>
                  </a:moveTo>
                  <a:lnTo>
                    <a:pt x="5088356" y="2493149"/>
                  </a:lnTo>
                  <a:lnTo>
                    <a:pt x="5086756" y="2440851"/>
                  </a:lnTo>
                  <a:lnTo>
                    <a:pt x="5084127" y="2388819"/>
                  </a:lnTo>
                  <a:lnTo>
                    <a:pt x="5080444" y="2337054"/>
                  </a:lnTo>
                  <a:lnTo>
                    <a:pt x="5075745" y="2285593"/>
                  </a:lnTo>
                  <a:lnTo>
                    <a:pt x="5070030" y="2234425"/>
                  </a:lnTo>
                  <a:lnTo>
                    <a:pt x="5063312" y="2183574"/>
                  </a:lnTo>
                  <a:lnTo>
                    <a:pt x="5055590" y="2133041"/>
                  </a:lnTo>
                  <a:lnTo>
                    <a:pt x="5046878" y="2082838"/>
                  </a:lnTo>
                  <a:lnTo>
                    <a:pt x="5037201" y="2032977"/>
                  </a:lnTo>
                  <a:lnTo>
                    <a:pt x="5026558" y="1983473"/>
                  </a:lnTo>
                  <a:lnTo>
                    <a:pt x="5014950" y="1934324"/>
                  </a:lnTo>
                  <a:lnTo>
                    <a:pt x="5002403" y="1885556"/>
                  </a:lnTo>
                  <a:lnTo>
                    <a:pt x="4988915" y="1837156"/>
                  </a:lnTo>
                  <a:lnTo>
                    <a:pt x="4974514" y="1789163"/>
                  </a:lnTo>
                  <a:lnTo>
                    <a:pt x="4959197" y="1741563"/>
                  </a:lnTo>
                  <a:lnTo>
                    <a:pt x="4942967" y="1694383"/>
                  </a:lnTo>
                  <a:lnTo>
                    <a:pt x="4925847" y="1647634"/>
                  </a:lnTo>
                  <a:lnTo>
                    <a:pt x="4907851" y="1601304"/>
                  </a:lnTo>
                  <a:lnTo>
                    <a:pt x="4888966" y="1555419"/>
                  </a:lnTo>
                  <a:lnTo>
                    <a:pt x="4869231" y="1509991"/>
                  </a:lnTo>
                  <a:lnTo>
                    <a:pt x="4848644" y="1465033"/>
                  </a:lnTo>
                  <a:lnTo>
                    <a:pt x="4827206" y="1420545"/>
                  </a:lnTo>
                  <a:lnTo>
                    <a:pt x="4804930" y="1376540"/>
                  </a:lnTo>
                  <a:lnTo>
                    <a:pt x="4781842" y="1333030"/>
                  </a:lnTo>
                  <a:lnTo>
                    <a:pt x="4757940" y="1290027"/>
                  </a:lnTo>
                  <a:lnTo>
                    <a:pt x="4733239" y="1247546"/>
                  </a:lnTo>
                  <a:lnTo>
                    <a:pt x="4707737" y="1205585"/>
                  </a:lnTo>
                  <a:lnTo>
                    <a:pt x="4681461" y="1164158"/>
                  </a:lnTo>
                  <a:lnTo>
                    <a:pt x="4654423" y="1123276"/>
                  </a:lnTo>
                  <a:lnTo>
                    <a:pt x="4626610" y="1082954"/>
                  </a:lnTo>
                  <a:lnTo>
                    <a:pt x="4598047" y="1043190"/>
                  </a:lnTo>
                  <a:lnTo>
                    <a:pt x="4568749" y="1004011"/>
                  </a:lnTo>
                  <a:lnTo>
                    <a:pt x="4538713" y="965428"/>
                  </a:lnTo>
                  <a:lnTo>
                    <a:pt x="4507966" y="927430"/>
                  </a:lnTo>
                  <a:lnTo>
                    <a:pt x="4476508" y="890041"/>
                  </a:lnTo>
                  <a:lnTo>
                    <a:pt x="4444352" y="853274"/>
                  </a:lnTo>
                  <a:lnTo>
                    <a:pt x="4411497" y="817130"/>
                  </a:lnTo>
                  <a:lnTo>
                    <a:pt x="4377969" y="781621"/>
                  </a:lnTo>
                  <a:lnTo>
                    <a:pt x="4343781" y="746760"/>
                  </a:lnTo>
                  <a:lnTo>
                    <a:pt x="4316476" y="721868"/>
                  </a:lnTo>
                  <a:lnTo>
                    <a:pt x="3831463" y="2233168"/>
                  </a:lnTo>
                  <a:lnTo>
                    <a:pt x="3808349" y="2305431"/>
                  </a:lnTo>
                  <a:lnTo>
                    <a:pt x="3378962" y="3643376"/>
                  </a:lnTo>
                  <a:lnTo>
                    <a:pt x="4838954" y="3643376"/>
                  </a:lnTo>
                  <a:lnTo>
                    <a:pt x="4884420" y="3546741"/>
                  </a:lnTo>
                  <a:lnTo>
                    <a:pt x="4903775" y="3500234"/>
                  </a:lnTo>
                  <a:lnTo>
                    <a:pt x="4922253" y="3453282"/>
                  </a:lnTo>
                  <a:lnTo>
                    <a:pt x="4939804" y="3405886"/>
                  </a:lnTo>
                  <a:lnTo>
                    <a:pt x="4956454" y="3358045"/>
                  </a:lnTo>
                  <a:lnTo>
                    <a:pt x="4972164" y="3309772"/>
                  </a:lnTo>
                  <a:lnTo>
                    <a:pt x="4986934" y="3261068"/>
                  </a:lnTo>
                  <a:lnTo>
                    <a:pt x="5000752" y="3211957"/>
                  </a:lnTo>
                  <a:lnTo>
                    <a:pt x="5022723" y="3114294"/>
                  </a:lnTo>
                  <a:lnTo>
                    <a:pt x="5049139" y="2996057"/>
                  </a:lnTo>
                  <a:lnTo>
                    <a:pt x="5057381" y="2947174"/>
                  </a:lnTo>
                  <a:lnTo>
                    <a:pt x="5064696" y="2897987"/>
                  </a:lnTo>
                  <a:lnTo>
                    <a:pt x="5071072" y="2848483"/>
                  </a:lnTo>
                  <a:lnTo>
                    <a:pt x="5076469" y="2798699"/>
                  </a:lnTo>
                  <a:lnTo>
                    <a:pt x="5080914" y="2748635"/>
                  </a:lnTo>
                  <a:lnTo>
                    <a:pt x="5084394" y="2698292"/>
                  </a:lnTo>
                  <a:lnTo>
                    <a:pt x="5086883" y="2647683"/>
                  </a:lnTo>
                  <a:lnTo>
                    <a:pt x="5088382" y="2596819"/>
                  </a:lnTo>
                  <a:lnTo>
                    <a:pt x="5088890" y="2545715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700373" y="1963677"/>
              <a:ext cx="1099820" cy="1098550"/>
            </a:xfrm>
            <a:custGeom>
              <a:avLst/>
              <a:gdLst/>
              <a:ahLst/>
              <a:cxnLst/>
              <a:rect l="l" t="t" r="r" b="b"/>
              <a:pathLst>
                <a:path w="1099820" h="1098550">
                  <a:moveTo>
                    <a:pt x="535998" y="0"/>
                  </a:moveTo>
                  <a:lnTo>
                    <a:pt x="490553" y="3086"/>
                  </a:lnTo>
                  <a:lnTo>
                    <a:pt x="445068" y="9981"/>
                  </a:lnTo>
                  <a:lnTo>
                    <a:pt x="399762" y="20775"/>
                  </a:lnTo>
                  <a:lnTo>
                    <a:pt x="354853" y="35556"/>
                  </a:lnTo>
                  <a:lnTo>
                    <a:pt x="311387" y="54112"/>
                  </a:lnTo>
                  <a:lnTo>
                    <a:pt x="270331" y="75985"/>
                  </a:lnTo>
                  <a:lnTo>
                    <a:pt x="231780" y="100957"/>
                  </a:lnTo>
                  <a:lnTo>
                    <a:pt x="195832" y="128809"/>
                  </a:lnTo>
                  <a:lnTo>
                    <a:pt x="162584" y="159324"/>
                  </a:lnTo>
                  <a:lnTo>
                    <a:pt x="132133" y="192283"/>
                  </a:lnTo>
                  <a:lnTo>
                    <a:pt x="104577" y="227468"/>
                  </a:lnTo>
                  <a:lnTo>
                    <a:pt x="80013" y="264660"/>
                  </a:lnTo>
                  <a:lnTo>
                    <a:pt x="58538" y="303642"/>
                  </a:lnTo>
                  <a:lnTo>
                    <a:pt x="40249" y="344194"/>
                  </a:lnTo>
                  <a:lnTo>
                    <a:pt x="25243" y="386099"/>
                  </a:lnTo>
                  <a:lnTo>
                    <a:pt x="13619" y="429138"/>
                  </a:lnTo>
                  <a:lnTo>
                    <a:pt x="5471" y="473093"/>
                  </a:lnTo>
                  <a:lnTo>
                    <a:pt x="899" y="517746"/>
                  </a:lnTo>
                  <a:lnTo>
                    <a:pt x="0" y="562879"/>
                  </a:lnTo>
                  <a:lnTo>
                    <a:pt x="2869" y="608272"/>
                  </a:lnTo>
                  <a:lnTo>
                    <a:pt x="9605" y="653708"/>
                  </a:lnTo>
                  <a:lnTo>
                    <a:pt x="20306" y="698969"/>
                  </a:lnTo>
                  <a:lnTo>
                    <a:pt x="35067" y="743835"/>
                  </a:lnTo>
                  <a:lnTo>
                    <a:pt x="54330" y="787242"/>
                  </a:lnTo>
                  <a:lnTo>
                    <a:pt x="76844" y="828245"/>
                  </a:lnTo>
                  <a:lnTo>
                    <a:pt x="102395" y="866747"/>
                  </a:lnTo>
                  <a:lnTo>
                    <a:pt x="130767" y="902649"/>
                  </a:lnTo>
                  <a:lnTo>
                    <a:pt x="161745" y="935856"/>
                  </a:lnTo>
                  <a:lnTo>
                    <a:pt x="195115" y="966270"/>
                  </a:lnTo>
                  <a:lnTo>
                    <a:pt x="230662" y="993793"/>
                  </a:lnTo>
                  <a:lnTo>
                    <a:pt x="268171" y="1018329"/>
                  </a:lnTo>
                  <a:lnTo>
                    <a:pt x="307427" y="1039780"/>
                  </a:lnTo>
                  <a:lnTo>
                    <a:pt x="348215" y="1058048"/>
                  </a:lnTo>
                  <a:lnTo>
                    <a:pt x="390321" y="1073038"/>
                  </a:lnTo>
                  <a:lnTo>
                    <a:pt x="433529" y="1084652"/>
                  </a:lnTo>
                  <a:lnTo>
                    <a:pt x="477624" y="1092791"/>
                  </a:lnTo>
                  <a:lnTo>
                    <a:pt x="522393" y="1097360"/>
                  </a:lnTo>
                  <a:lnTo>
                    <a:pt x="567619" y="1098261"/>
                  </a:lnTo>
                  <a:lnTo>
                    <a:pt x="613089" y="1095397"/>
                  </a:lnTo>
                  <a:lnTo>
                    <a:pt x="658586" y="1088670"/>
                  </a:lnTo>
                  <a:lnTo>
                    <a:pt x="703897" y="1077984"/>
                  </a:lnTo>
                  <a:lnTo>
                    <a:pt x="748807" y="1063240"/>
                  </a:lnTo>
                  <a:lnTo>
                    <a:pt x="792235" y="1044036"/>
                  </a:lnTo>
                  <a:lnTo>
                    <a:pt x="833187" y="1021651"/>
                  </a:lnTo>
                  <a:lnTo>
                    <a:pt x="871574" y="996286"/>
                  </a:lnTo>
                  <a:lnTo>
                    <a:pt x="907305" y="968145"/>
                  </a:lnTo>
                  <a:lnTo>
                    <a:pt x="940293" y="937429"/>
                  </a:lnTo>
                  <a:lnTo>
                    <a:pt x="970446" y="904342"/>
                  </a:lnTo>
                  <a:lnTo>
                    <a:pt x="997678" y="869084"/>
                  </a:lnTo>
                  <a:lnTo>
                    <a:pt x="1021897" y="831859"/>
                  </a:lnTo>
                  <a:lnTo>
                    <a:pt x="1043016" y="792869"/>
                  </a:lnTo>
                  <a:lnTo>
                    <a:pt x="1060944" y="752316"/>
                  </a:lnTo>
                  <a:lnTo>
                    <a:pt x="1075593" y="710403"/>
                  </a:lnTo>
                  <a:lnTo>
                    <a:pt x="1086873" y="667331"/>
                  </a:lnTo>
                  <a:lnTo>
                    <a:pt x="1094696" y="623303"/>
                  </a:lnTo>
                  <a:lnTo>
                    <a:pt x="1098971" y="578521"/>
                  </a:lnTo>
                  <a:lnTo>
                    <a:pt x="1099611" y="533188"/>
                  </a:lnTo>
                  <a:lnTo>
                    <a:pt x="1096524" y="487506"/>
                  </a:lnTo>
                  <a:lnTo>
                    <a:pt x="1089623" y="441678"/>
                  </a:lnTo>
                  <a:lnTo>
                    <a:pt x="1078819" y="395905"/>
                  </a:lnTo>
                  <a:lnTo>
                    <a:pt x="1064021" y="350389"/>
                  </a:lnTo>
                  <a:lnTo>
                    <a:pt x="1045442" y="307001"/>
                  </a:lnTo>
                  <a:lnTo>
                    <a:pt x="1023540" y="266088"/>
                  </a:lnTo>
                  <a:lnTo>
                    <a:pt x="998534" y="227741"/>
                  </a:lnTo>
                  <a:lnTo>
                    <a:pt x="970643" y="192048"/>
                  </a:lnTo>
                  <a:lnTo>
                    <a:pt x="940085" y="159097"/>
                  </a:lnTo>
                  <a:lnTo>
                    <a:pt x="907080" y="128978"/>
                  </a:lnTo>
                  <a:lnTo>
                    <a:pt x="871845" y="101780"/>
                  </a:lnTo>
                  <a:lnTo>
                    <a:pt x="834601" y="77591"/>
                  </a:lnTo>
                  <a:lnTo>
                    <a:pt x="795566" y="56501"/>
                  </a:lnTo>
                  <a:lnTo>
                    <a:pt x="754958" y="38597"/>
                  </a:lnTo>
                  <a:lnTo>
                    <a:pt x="712998" y="23970"/>
                  </a:lnTo>
                  <a:lnTo>
                    <a:pt x="669902" y="12708"/>
                  </a:lnTo>
                  <a:lnTo>
                    <a:pt x="625891" y="4899"/>
                  </a:lnTo>
                  <a:lnTo>
                    <a:pt x="581183" y="634"/>
                  </a:lnTo>
                  <a:lnTo>
                    <a:pt x="535998" y="0"/>
                  </a:lnTo>
                  <a:close/>
                </a:path>
              </a:pathLst>
            </a:custGeom>
            <a:solidFill>
              <a:srgbClr val="2CA9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700373" y="1963677"/>
              <a:ext cx="1099820" cy="1098550"/>
            </a:xfrm>
            <a:custGeom>
              <a:avLst/>
              <a:gdLst/>
              <a:ahLst/>
              <a:cxnLst/>
              <a:rect l="l" t="t" r="r" b="b"/>
              <a:pathLst>
                <a:path w="1099820" h="1098550">
                  <a:moveTo>
                    <a:pt x="748807" y="1063240"/>
                  </a:moveTo>
                  <a:lnTo>
                    <a:pt x="703897" y="1077984"/>
                  </a:lnTo>
                  <a:lnTo>
                    <a:pt x="658586" y="1088670"/>
                  </a:lnTo>
                  <a:lnTo>
                    <a:pt x="613089" y="1095397"/>
                  </a:lnTo>
                  <a:lnTo>
                    <a:pt x="567619" y="1098261"/>
                  </a:lnTo>
                  <a:lnTo>
                    <a:pt x="522393" y="1097360"/>
                  </a:lnTo>
                  <a:lnTo>
                    <a:pt x="477624" y="1092791"/>
                  </a:lnTo>
                  <a:lnTo>
                    <a:pt x="433529" y="1084652"/>
                  </a:lnTo>
                  <a:lnTo>
                    <a:pt x="390321" y="1073038"/>
                  </a:lnTo>
                  <a:lnTo>
                    <a:pt x="348215" y="1058048"/>
                  </a:lnTo>
                  <a:lnTo>
                    <a:pt x="307427" y="1039780"/>
                  </a:lnTo>
                  <a:lnTo>
                    <a:pt x="268171" y="1018329"/>
                  </a:lnTo>
                  <a:lnTo>
                    <a:pt x="230662" y="993793"/>
                  </a:lnTo>
                  <a:lnTo>
                    <a:pt x="195115" y="966270"/>
                  </a:lnTo>
                  <a:lnTo>
                    <a:pt x="161745" y="935856"/>
                  </a:lnTo>
                  <a:lnTo>
                    <a:pt x="130767" y="902649"/>
                  </a:lnTo>
                  <a:lnTo>
                    <a:pt x="102395" y="866747"/>
                  </a:lnTo>
                  <a:lnTo>
                    <a:pt x="76844" y="828245"/>
                  </a:lnTo>
                  <a:lnTo>
                    <a:pt x="54330" y="787242"/>
                  </a:lnTo>
                  <a:lnTo>
                    <a:pt x="35067" y="743835"/>
                  </a:lnTo>
                  <a:lnTo>
                    <a:pt x="20306" y="698969"/>
                  </a:lnTo>
                  <a:lnTo>
                    <a:pt x="9605" y="653708"/>
                  </a:lnTo>
                  <a:lnTo>
                    <a:pt x="2869" y="608272"/>
                  </a:lnTo>
                  <a:lnTo>
                    <a:pt x="0" y="562879"/>
                  </a:lnTo>
                  <a:lnTo>
                    <a:pt x="899" y="517746"/>
                  </a:lnTo>
                  <a:lnTo>
                    <a:pt x="5471" y="473093"/>
                  </a:lnTo>
                  <a:lnTo>
                    <a:pt x="13619" y="429138"/>
                  </a:lnTo>
                  <a:lnTo>
                    <a:pt x="25243" y="386099"/>
                  </a:lnTo>
                  <a:lnTo>
                    <a:pt x="40249" y="344194"/>
                  </a:lnTo>
                  <a:lnTo>
                    <a:pt x="58538" y="303642"/>
                  </a:lnTo>
                  <a:lnTo>
                    <a:pt x="80013" y="264660"/>
                  </a:lnTo>
                  <a:lnTo>
                    <a:pt x="104577" y="227468"/>
                  </a:lnTo>
                  <a:lnTo>
                    <a:pt x="132133" y="192283"/>
                  </a:lnTo>
                  <a:lnTo>
                    <a:pt x="162584" y="159324"/>
                  </a:lnTo>
                  <a:lnTo>
                    <a:pt x="195832" y="128809"/>
                  </a:lnTo>
                  <a:lnTo>
                    <a:pt x="231780" y="100957"/>
                  </a:lnTo>
                  <a:lnTo>
                    <a:pt x="270331" y="75985"/>
                  </a:lnTo>
                  <a:lnTo>
                    <a:pt x="311387" y="54112"/>
                  </a:lnTo>
                  <a:lnTo>
                    <a:pt x="354853" y="35556"/>
                  </a:lnTo>
                  <a:lnTo>
                    <a:pt x="399762" y="20775"/>
                  </a:lnTo>
                  <a:lnTo>
                    <a:pt x="445068" y="9981"/>
                  </a:lnTo>
                  <a:lnTo>
                    <a:pt x="490553" y="3086"/>
                  </a:lnTo>
                  <a:lnTo>
                    <a:pt x="535998" y="0"/>
                  </a:lnTo>
                  <a:lnTo>
                    <a:pt x="581183" y="634"/>
                  </a:lnTo>
                  <a:lnTo>
                    <a:pt x="625891" y="4899"/>
                  </a:lnTo>
                  <a:lnTo>
                    <a:pt x="669902" y="12708"/>
                  </a:lnTo>
                  <a:lnTo>
                    <a:pt x="712998" y="23970"/>
                  </a:lnTo>
                  <a:lnTo>
                    <a:pt x="754958" y="38597"/>
                  </a:lnTo>
                  <a:lnTo>
                    <a:pt x="795566" y="56501"/>
                  </a:lnTo>
                  <a:lnTo>
                    <a:pt x="834601" y="77591"/>
                  </a:lnTo>
                  <a:lnTo>
                    <a:pt x="871845" y="101780"/>
                  </a:lnTo>
                  <a:lnTo>
                    <a:pt x="907080" y="128978"/>
                  </a:lnTo>
                  <a:lnTo>
                    <a:pt x="940085" y="159097"/>
                  </a:lnTo>
                  <a:lnTo>
                    <a:pt x="970643" y="192048"/>
                  </a:lnTo>
                  <a:lnTo>
                    <a:pt x="998534" y="227741"/>
                  </a:lnTo>
                  <a:lnTo>
                    <a:pt x="1023540" y="266088"/>
                  </a:lnTo>
                  <a:lnTo>
                    <a:pt x="1045442" y="307001"/>
                  </a:lnTo>
                  <a:lnTo>
                    <a:pt x="1064021" y="350389"/>
                  </a:lnTo>
                  <a:lnTo>
                    <a:pt x="1078819" y="395905"/>
                  </a:lnTo>
                  <a:lnTo>
                    <a:pt x="1089623" y="441678"/>
                  </a:lnTo>
                  <a:lnTo>
                    <a:pt x="1096524" y="487506"/>
                  </a:lnTo>
                  <a:lnTo>
                    <a:pt x="1099611" y="533188"/>
                  </a:lnTo>
                  <a:lnTo>
                    <a:pt x="1098971" y="578521"/>
                  </a:lnTo>
                  <a:lnTo>
                    <a:pt x="1094696" y="623303"/>
                  </a:lnTo>
                  <a:lnTo>
                    <a:pt x="1086873" y="667331"/>
                  </a:lnTo>
                  <a:lnTo>
                    <a:pt x="1075593" y="710403"/>
                  </a:lnTo>
                  <a:lnTo>
                    <a:pt x="1060944" y="752316"/>
                  </a:lnTo>
                  <a:lnTo>
                    <a:pt x="1043016" y="792869"/>
                  </a:lnTo>
                  <a:lnTo>
                    <a:pt x="1021897" y="831859"/>
                  </a:lnTo>
                  <a:lnTo>
                    <a:pt x="997678" y="869084"/>
                  </a:lnTo>
                  <a:lnTo>
                    <a:pt x="970446" y="904342"/>
                  </a:lnTo>
                  <a:lnTo>
                    <a:pt x="940293" y="937429"/>
                  </a:lnTo>
                  <a:lnTo>
                    <a:pt x="907305" y="968145"/>
                  </a:lnTo>
                  <a:lnTo>
                    <a:pt x="871574" y="996286"/>
                  </a:lnTo>
                  <a:lnTo>
                    <a:pt x="833187" y="1021651"/>
                  </a:lnTo>
                  <a:lnTo>
                    <a:pt x="792235" y="1044036"/>
                  </a:lnTo>
                  <a:lnTo>
                    <a:pt x="748807" y="1063240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619964" y="2654260"/>
              <a:ext cx="1161415" cy="1161415"/>
            </a:xfrm>
            <a:custGeom>
              <a:avLst/>
              <a:gdLst/>
              <a:ahLst/>
              <a:cxnLst/>
              <a:rect l="l" t="t" r="r" b="b"/>
              <a:pathLst>
                <a:path w="1161415" h="1161414">
                  <a:moveTo>
                    <a:pt x="568858" y="0"/>
                  </a:moveTo>
                  <a:lnTo>
                    <a:pt x="523026" y="2345"/>
                  </a:lnTo>
                  <a:lnTo>
                    <a:pt x="477954" y="8340"/>
                  </a:lnTo>
                  <a:lnTo>
                    <a:pt x="433823" y="17856"/>
                  </a:lnTo>
                  <a:lnTo>
                    <a:pt x="390812" y="30765"/>
                  </a:lnTo>
                  <a:lnTo>
                    <a:pt x="349101" y="46937"/>
                  </a:lnTo>
                  <a:lnTo>
                    <a:pt x="308869" y="66244"/>
                  </a:lnTo>
                  <a:lnTo>
                    <a:pt x="270296" y="88559"/>
                  </a:lnTo>
                  <a:lnTo>
                    <a:pt x="233560" y="113751"/>
                  </a:lnTo>
                  <a:lnTo>
                    <a:pt x="198842" y="141694"/>
                  </a:lnTo>
                  <a:lnTo>
                    <a:pt x="166320" y="172258"/>
                  </a:lnTo>
                  <a:lnTo>
                    <a:pt x="136175" y="205315"/>
                  </a:lnTo>
                  <a:lnTo>
                    <a:pt x="108586" y="240736"/>
                  </a:lnTo>
                  <a:lnTo>
                    <a:pt x="83732" y="278393"/>
                  </a:lnTo>
                  <a:lnTo>
                    <a:pt x="61792" y="318157"/>
                  </a:lnTo>
                  <a:lnTo>
                    <a:pt x="42947" y="359901"/>
                  </a:lnTo>
                  <a:lnTo>
                    <a:pt x="27375" y="403495"/>
                  </a:lnTo>
                  <a:lnTo>
                    <a:pt x="15256" y="448811"/>
                  </a:lnTo>
                  <a:lnTo>
                    <a:pt x="6770" y="495720"/>
                  </a:lnTo>
                  <a:lnTo>
                    <a:pt x="1431" y="543191"/>
                  </a:lnTo>
                  <a:lnTo>
                    <a:pt x="0" y="590129"/>
                  </a:lnTo>
                  <a:lnTo>
                    <a:pt x="2345" y="636369"/>
                  </a:lnTo>
                  <a:lnTo>
                    <a:pt x="8340" y="681747"/>
                  </a:lnTo>
                  <a:lnTo>
                    <a:pt x="17856" y="726098"/>
                  </a:lnTo>
                  <a:lnTo>
                    <a:pt x="30765" y="769256"/>
                  </a:lnTo>
                  <a:lnTo>
                    <a:pt x="46937" y="811056"/>
                  </a:lnTo>
                  <a:lnTo>
                    <a:pt x="66244" y="851334"/>
                  </a:lnTo>
                  <a:lnTo>
                    <a:pt x="88559" y="889924"/>
                  </a:lnTo>
                  <a:lnTo>
                    <a:pt x="113751" y="926662"/>
                  </a:lnTo>
                  <a:lnTo>
                    <a:pt x="141694" y="961383"/>
                  </a:lnTo>
                  <a:lnTo>
                    <a:pt x="172258" y="993921"/>
                  </a:lnTo>
                  <a:lnTo>
                    <a:pt x="205315" y="1024112"/>
                  </a:lnTo>
                  <a:lnTo>
                    <a:pt x="240736" y="1051791"/>
                  </a:lnTo>
                  <a:lnTo>
                    <a:pt x="278393" y="1076792"/>
                  </a:lnTo>
                  <a:lnTo>
                    <a:pt x="318157" y="1098951"/>
                  </a:lnTo>
                  <a:lnTo>
                    <a:pt x="359901" y="1118103"/>
                  </a:lnTo>
                  <a:lnTo>
                    <a:pt x="403495" y="1134083"/>
                  </a:lnTo>
                  <a:lnTo>
                    <a:pt x="448811" y="1146725"/>
                  </a:lnTo>
                  <a:lnTo>
                    <a:pt x="495720" y="1155866"/>
                  </a:lnTo>
                  <a:lnTo>
                    <a:pt x="543191" y="1160516"/>
                  </a:lnTo>
                  <a:lnTo>
                    <a:pt x="590129" y="1161328"/>
                  </a:lnTo>
                  <a:lnTo>
                    <a:pt x="636369" y="1158428"/>
                  </a:lnTo>
                  <a:lnTo>
                    <a:pt x="681747" y="1151940"/>
                  </a:lnTo>
                  <a:lnTo>
                    <a:pt x="726098" y="1141989"/>
                  </a:lnTo>
                  <a:lnTo>
                    <a:pt x="769256" y="1128700"/>
                  </a:lnTo>
                  <a:lnTo>
                    <a:pt x="811056" y="1112198"/>
                  </a:lnTo>
                  <a:lnTo>
                    <a:pt x="851334" y="1092608"/>
                  </a:lnTo>
                  <a:lnTo>
                    <a:pt x="889924" y="1070054"/>
                  </a:lnTo>
                  <a:lnTo>
                    <a:pt x="926662" y="1044661"/>
                  </a:lnTo>
                  <a:lnTo>
                    <a:pt x="961383" y="1016555"/>
                  </a:lnTo>
                  <a:lnTo>
                    <a:pt x="993921" y="985860"/>
                  </a:lnTo>
                  <a:lnTo>
                    <a:pt x="1024112" y="952702"/>
                  </a:lnTo>
                  <a:lnTo>
                    <a:pt x="1051791" y="917204"/>
                  </a:lnTo>
                  <a:lnTo>
                    <a:pt x="1076792" y="879492"/>
                  </a:lnTo>
                  <a:lnTo>
                    <a:pt x="1098951" y="839691"/>
                  </a:lnTo>
                  <a:lnTo>
                    <a:pt x="1118103" y="797925"/>
                  </a:lnTo>
                  <a:lnTo>
                    <a:pt x="1134083" y="754320"/>
                  </a:lnTo>
                  <a:lnTo>
                    <a:pt x="1146725" y="709000"/>
                  </a:lnTo>
                  <a:lnTo>
                    <a:pt x="1155866" y="662090"/>
                  </a:lnTo>
                  <a:lnTo>
                    <a:pt x="1160516" y="615273"/>
                  </a:lnTo>
                  <a:lnTo>
                    <a:pt x="1161328" y="568858"/>
                  </a:lnTo>
                  <a:lnTo>
                    <a:pt x="1158428" y="523026"/>
                  </a:lnTo>
                  <a:lnTo>
                    <a:pt x="1151940" y="477954"/>
                  </a:lnTo>
                  <a:lnTo>
                    <a:pt x="1141989" y="433823"/>
                  </a:lnTo>
                  <a:lnTo>
                    <a:pt x="1128700" y="390812"/>
                  </a:lnTo>
                  <a:lnTo>
                    <a:pt x="1112198" y="349101"/>
                  </a:lnTo>
                  <a:lnTo>
                    <a:pt x="1092608" y="308869"/>
                  </a:lnTo>
                  <a:lnTo>
                    <a:pt x="1070054" y="270296"/>
                  </a:lnTo>
                  <a:lnTo>
                    <a:pt x="1044661" y="233560"/>
                  </a:lnTo>
                  <a:lnTo>
                    <a:pt x="1016555" y="198842"/>
                  </a:lnTo>
                  <a:lnTo>
                    <a:pt x="985860" y="166320"/>
                  </a:lnTo>
                  <a:lnTo>
                    <a:pt x="952702" y="136175"/>
                  </a:lnTo>
                  <a:lnTo>
                    <a:pt x="917204" y="108586"/>
                  </a:lnTo>
                  <a:lnTo>
                    <a:pt x="879492" y="83732"/>
                  </a:lnTo>
                  <a:lnTo>
                    <a:pt x="839691" y="61792"/>
                  </a:lnTo>
                  <a:lnTo>
                    <a:pt x="797925" y="42947"/>
                  </a:lnTo>
                  <a:lnTo>
                    <a:pt x="754320" y="27375"/>
                  </a:lnTo>
                  <a:lnTo>
                    <a:pt x="709000" y="15256"/>
                  </a:lnTo>
                  <a:lnTo>
                    <a:pt x="662090" y="6770"/>
                  </a:lnTo>
                  <a:lnTo>
                    <a:pt x="615273" y="1431"/>
                  </a:lnTo>
                  <a:lnTo>
                    <a:pt x="56885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19964" y="2654260"/>
              <a:ext cx="1161415" cy="1161415"/>
            </a:xfrm>
            <a:custGeom>
              <a:avLst/>
              <a:gdLst/>
              <a:ahLst/>
              <a:cxnLst/>
              <a:rect l="l" t="t" r="r" b="b"/>
              <a:pathLst>
                <a:path w="1161415" h="1161414">
                  <a:moveTo>
                    <a:pt x="1155866" y="662090"/>
                  </a:moveTo>
                  <a:lnTo>
                    <a:pt x="1146725" y="709000"/>
                  </a:lnTo>
                  <a:lnTo>
                    <a:pt x="1134083" y="754320"/>
                  </a:lnTo>
                  <a:lnTo>
                    <a:pt x="1118103" y="797925"/>
                  </a:lnTo>
                  <a:lnTo>
                    <a:pt x="1098951" y="839691"/>
                  </a:lnTo>
                  <a:lnTo>
                    <a:pt x="1076792" y="879492"/>
                  </a:lnTo>
                  <a:lnTo>
                    <a:pt x="1051791" y="917204"/>
                  </a:lnTo>
                  <a:lnTo>
                    <a:pt x="1024112" y="952702"/>
                  </a:lnTo>
                  <a:lnTo>
                    <a:pt x="993921" y="985860"/>
                  </a:lnTo>
                  <a:lnTo>
                    <a:pt x="961383" y="1016555"/>
                  </a:lnTo>
                  <a:lnTo>
                    <a:pt x="926662" y="1044661"/>
                  </a:lnTo>
                  <a:lnTo>
                    <a:pt x="889924" y="1070054"/>
                  </a:lnTo>
                  <a:lnTo>
                    <a:pt x="851334" y="1092608"/>
                  </a:lnTo>
                  <a:lnTo>
                    <a:pt x="811056" y="1112198"/>
                  </a:lnTo>
                  <a:lnTo>
                    <a:pt x="769256" y="1128700"/>
                  </a:lnTo>
                  <a:lnTo>
                    <a:pt x="726098" y="1141989"/>
                  </a:lnTo>
                  <a:lnTo>
                    <a:pt x="681747" y="1151940"/>
                  </a:lnTo>
                  <a:lnTo>
                    <a:pt x="636369" y="1158428"/>
                  </a:lnTo>
                  <a:lnTo>
                    <a:pt x="590129" y="1161328"/>
                  </a:lnTo>
                  <a:lnTo>
                    <a:pt x="543191" y="1160516"/>
                  </a:lnTo>
                  <a:lnTo>
                    <a:pt x="495720" y="1155866"/>
                  </a:lnTo>
                  <a:lnTo>
                    <a:pt x="448811" y="1146725"/>
                  </a:lnTo>
                  <a:lnTo>
                    <a:pt x="403495" y="1134083"/>
                  </a:lnTo>
                  <a:lnTo>
                    <a:pt x="359901" y="1118103"/>
                  </a:lnTo>
                  <a:lnTo>
                    <a:pt x="318157" y="1098951"/>
                  </a:lnTo>
                  <a:lnTo>
                    <a:pt x="278393" y="1076792"/>
                  </a:lnTo>
                  <a:lnTo>
                    <a:pt x="240736" y="1051791"/>
                  </a:lnTo>
                  <a:lnTo>
                    <a:pt x="205315" y="1024112"/>
                  </a:lnTo>
                  <a:lnTo>
                    <a:pt x="172258" y="993921"/>
                  </a:lnTo>
                  <a:lnTo>
                    <a:pt x="141694" y="961383"/>
                  </a:lnTo>
                  <a:lnTo>
                    <a:pt x="113751" y="926662"/>
                  </a:lnTo>
                  <a:lnTo>
                    <a:pt x="88559" y="889924"/>
                  </a:lnTo>
                  <a:lnTo>
                    <a:pt x="66244" y="851334"/>
                  </a:lnTo>
                  <a:lnTo>
                    <a:pt x="46937" y="811056"/>
                  </a:lnTo>
                  <a:lnTo>
                    <a:pt x="30765" y="769256"/>
                  </a:lnTo>
                  <a:lnTo>
                    <a:pt x="17856" y="726098"/>
                  </a:lnTo>
                  <a:lnTo>
                    <a:pt x="8340" y="681747"/>
                  </a:lnTo>
                  <a:lnTo>
                    <a:pt x="2345" y="636369"/>
                  </a:lnTo>
                  <a:lnTo>
                    <a:pt x="0" y="590129"/>
                  </a:lnTo>
                  <a:lnTo>
                    <a:pt x="1431" y="543191"/>
                  </a:lnTo>
                  <a:lnTo>
                    <a:pt x="6770" y="495720"/>
                  </a:lnTo>
                  <a:lnTo>
                    <a:pt x="15256" y="448811"/>
                  </a:lnTo>
                  <a:lnTo>
                    <a:pt x="27375" y="403495"/>
                  </a:lnTo>
                  <a:lnTo>
                    <a:pt x="42947" y="359901"/>
                  </a:lnTo>
                  <a:lnTo>
                    <a:pt x="61792" y="318157"/>
                  </a:lnTo>
                  <a:lnTo>
                    <a:pt x="83732" y="278393"/>
                  </a:lnTo>
                  <a:lnTo>
                    <a:pt x="108586" y="240736"/>
                  </a:lnTo>
                  <a:lnTo>
                    <a:pt x="136175" y="205315"/>
                  </a:lnTo>
                  <a:lnTo>
                    <a:pt x="166320" y="172258"/>
                  </a:lnTo>
                  <a:lnTo>
                    <a:pt x="198842" y="141694"/>
                  </a:lnTo>
                  <a:lnTo>
                    <a:pt x="233560" y="113751"/>
                  </a:lnTo>
                  <a:lnTo>
                    <a:pt x="270296" y="88559"/>
                  </a:lnTo>
                  <a:lnTo>
                    <a:pt x="308869" y="66244"/>
                  </a:lnTo>
                  <a:lnTo>
                    <a:pt x="349101" y="46937"/>
                  </a:lnTo>
                  <a:lnTo>
                    <a:pt x="390812" y="30765"/>
                  </a:lnTo>
                  <a:lnTo>
                    <a:pt x="433823" y="17856"/>
                  </a:lnTo>
                  <a:lnTo>
                    <a:pt x="477954" y="8340"/>
                  </a:lnTo>
                  <a:lnTo>
                    <a:pt x="523026" y="2345"/>
                  </a:lnTo>
                  <a:lnTo>
                    <a:pt x="568858" y="0"/>
                  </a:lnTo>
                  <a:lnTo>
                    <a:pt x="615273" y="1431"/>
                  </a:lnTo>
                  <a:lnTo>
                    <a:pt x="662090" y="6770"/>
                  </a:lnTo>
                  <a:lnTo>
                    <a:pt x="709000" y="15256"/>
                  </a:lnTo>
                  <a:lnTo>
                    <a:pt x="754320" y="27375"/>
                  </a:lnTo>
                  <a:lnTo>
                    <a:pt x="797925" y="42947"/>
                  </a:lnTo>
                  <a:lnTo>
                    <a:pt x="839691" y="61792"/>
                  </a:lnTo>
                  <a:lnTo>
                    <a:pt x="879492" y="83732"/>
                  </a:lnTo>
                  <a:lnTo>
                    <a:pt x="917204" y="108586"/>
                  </a:lnTo>
                  <a:lnTo>
                    <a:pt x="952702" y="136175"/>
                  </a:lnTo>
                  <a:lnTo>
                    <a:pt x="985860" y="166320"/>
                  </a:lnTo>
                  <a:lnTo>
                    <a:pt x="1016555" y="198842"/>
                  </a:lnTo>
                  <a:lnTo>
                    <a:pt x="1044661" y="233560"/>
                  </a:lnTo>
                  <a:lnTo>
                    <a:pt x="1070054" y="270296"/>
                  </a:lnTo>
                  <a:lnTo>
                    <a:pt x="1092608" y="308869"/>
                  </a:lnTo>
                  <a:lnTo>
                    <a:pt x="1112198" y="349101"/>
                  </a:lnTo>
                  <a:lnTo>
                    <a:pt x="1128700" y="390812"/>
                  </a:lnTo>
                  <a:lnTo>
                    <a:pt x="1141989" y="433823"/>
                  </a:lnTo>
                  <a:lnTo>
                    <a:pt x="1151940" y="477954"/>
                  </a:lnTo>
                  <a:lnTo>
                    <a:pt x="1158428" y="523026"/>
                  </a:lnTo>
                  <a:lnTo>
                    <a:pt x="1161328" y="568858"/>
                  </a:lnTo>
                  <a:lnTo>
                    <a:pt x="1160516" y="615273"/>
                  </a:lnTo>
                  <a:lnTo>
                    <a:pt x="1155866" y="662090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5427" y="4285488"/>
              <a:ext cx="1295400" cy="129692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9904221" y="2187320"/>
            <a:ext cx="13157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Managers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459971" y="5132273"/>
            <a:ext cx="12376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Sponsors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00743" y="7261047"/>
            <a:ext cx="11334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Timeline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77944" y="6090920"/>
            <a:ext cx="10750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Fu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nd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i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ng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07283" y="2920949"/>
            <a:ext cx="25806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Program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Objectives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556884" y="2097023"/>
            <a:ext cx="5815965" cy="5704205"/>
            <a:chOff x="5556884" y="2097023"/>
            <a:chExt cx="5815965" cy="5704205"/>
          </a:xfrm>
        </p:grpSpPr>
        <p:sp>
          <p:nvSpPr>
            <p:cNvPr id="17" name="object 17"/>
            <p:cNvSpPr/>
            <p:nvPr/>
          </p:nvSpPr>
          <p:spPr>
            <a:xfrm>
              <a:off x="5594984" y="5736716"/>
              <a:ext cx="1104265" cy="1104265"/>
            </a:xfrm>
            <a:custGeom>
              <a:avLst/>
              <a:gdLst/>
              <a:ahLst/>
              <a:cxnLst/>
              <a:rect l="l" t="t" r="r" b="b"/>
              <a:pathLst>
                <a:path w="1104265" h="1104265">
                  <a:moveTo>
                    <a:pt x="557759" y="0"/>
                  </a:moveTo>
                  <a:lnTo>
                    <a:pt x="513204" y="1202"/>
                  </a:lnTo>
                  <a:lnTo>
                    <a:pt x="468962" y="5974"/>
                  </a:lnTo>
                  <a:lnTo>
                    <a:pt x="425257" y="14290"/>
                  </a:lnTo>
                  <a:lnTo>
                    <a:pt x="382313" y="26126"/>
                  </a:lnTo>
                  <a:lnTo>
                    <a:pt x="340354" y="41457"/>
                  </a:lnTo>
                  <a:lnTo>
                    <a:pt x="299602" y="60260"/>
                  </a:lnTo>
                  <a:lnTo>
                    <a:pt x="260283" y="82510"/>
                  </a:lnTo>
                  <a:lnTo>
                    <a:pt x="222618" y="108181"/>
                  </a:lnTo>
                  <a:lnTo>
                    <a:pt x="186833" y="137251"/>
                  </a:lnTo>
                  <a:lnTo>
                    <a:pt x="153150" y="169694"/>
                  </a:lnTo>
                  <a:lnTo>
                    <a:pt x="121793" y="205486"/>
                  </a:lnTo>
                  <a:lnTo>
                    <a:pt x="93564" y="243833"/>
                  </a:lnTo>
                  <a:lnTo>
                    <a:pt x="69100" y="283799"/>
                  </a:lnTo>
                  <a:lnTo>
                    <a:pt x="48376" y="325148"/>
                  </a:lnTo>
                  <a:lnTo>
                    <a:pt x="31367" y="367645"/>
                  </a:lnTo>
                  <a:lnTo>
                    <a:pt x="18050" y="411054"/>
                  </a:lnTo>
                  <a:lnTo>
                    <a:pt x="8399" y="455138"/>
                  </a:lnTo>
                  <a:lnTo>
                    <a:pt x="2390" y="499662"/>
                  </a:lnTo>
                  <a:lnTo>
                    <a:pt x="0" y="544389"/>
                  </a:lnTo>
                  <a:lnTo>
                    <a:pt x="1202" y="589085"/>
                  </a:lnTo>
                  <a:lnTo>
                    <a:pt x="5974" y="633511"/>
                  </a:lnTo>
                  <a:lnTo>
                    <a:pt x="14290" y="677434"/>
                  </a:lnTo>
                  <a:lnTo>
                    <a:pt x="26126" y="720616"/>
                  </a:lnTo>
                  <a:lnTo>
                    <a:pt x="41457" y="762822"/>
                  </a:lnTo>
                  <a:lnTo>
                    <a:pt x="60260" y="803816"/>
                  </a:lnTo>
                  <a:lnTo>
                    <a:pt x="82510" y="843362"/>
                  </a:lnTo>
                  <a:lnTo>
                    <a:pt x="108181" y="881224"/>
                  </a:lnTo>
                  <a:lnTo>
                    <a:pt x="137251" y="917166"/>
                  </a:lnTo>
                  <a:lnTo>
                    <a:pt x="169694" y="950951"/>
                  </a:lnTo>
                  <a:lnTo>
                    <a:pt x="205486" y="982345"/>
                  </a:lnTo>
                  <a:lnTo>
                    <a:pt x="243833" y="1010573"/>
                  </a:lnTo>
                  <a:lnTo>
                    <a:pt x="283799" y="1035032"/>
                  </a:lnTo>
                  <a:lnTo>
                    <a:pt x="325148" y="1055744"/>
                  </a:lnTo>
                  <a:lnTo>
                    <a:pt x="367645" y="1072727"/>
                  </a:lnTo>
                  <a:lnTo>
                    <a:pt x="411054" y="1086003"/>
                  </a:lnTo>
                  <a:lnTo>
                    <a:pt x="455138" y="1095591"/>
                  </a:lnTo>
                  <a:lnTo>
                    <a:pt x="499662" y="1101513"/>
                  </a:lnTo>
                  <a:lnTo>
                    <a:pt x="544389" y="1103788"/>
                  </a:lnTo>
                  <a:lnTo>
                    <a:pt x="589085" y="1102436"/>
                  </a:lnTo>
                  <a:lnTo>
                    <a:pt x="633511" y="1097479"/>
                  </a:lnTo>
                  <a:lnTo>
                    <a:pt x="677434" y="1088937"/>
                  </a:lnTo>
                  <a:lnTo>
                    <a:pt x="720616" y="1076829"/>
                  </a:lnTo>
                  <a:lnTo>
                    <a:pt x="762822" y="1061176"/>
                  </a:lnTo>
                  <a:lnTo>
                    <a:pt x="803816" y="1041998"/>
                  </a:lnTo>
                  <a:lnTo>
                    <a:pt x="843362" y="1019316"/>
                  </a:lnTo>
                  <a:lnTo>
                    <a:pt x="881224" y="993151"/>
                  </a:lnTo>
                  <a:lnTo>
                    <a:pt x="917166" y="963521"/>
                  </a:lnTo>
                  <a:lnTo>
                    <a:pt x="950951" y="930449"/>
                  </a:lnTo>
                  <a:lnTo>
                    <a:pt x="982345" y="893953"/>
                  </a:lnTo>
                  <a:lnTo>
                    <a:pt x="1010574" y="855644"/>
                  </a:lnTo>
                  <a:lnTo>
                    <a:pt x="1035038" y="815785"/>
                  </a:lnTo>
                  <a:lnTo>
                    <a:pt x="1055762" y="774605"/>
                  </a:lnTo>
                  <a:lnTo>
                    <a:pt x="1072771" y="732331"/>
                  </a:lnTo>
                  <a:lnTo>
                    <a:pt x="1086088" y="689190"/>
                  </a:lnTo>
                  <a:lnTo>
                    <a:pt x="1095739" y="645411"/>
                  </a:lnTo>
                  <a:lnTo>
                    <a:pt x="1101748" y="601220"/>
                  </a:lnTo>
                  <a:lnTo>
                    <a:pt x="1104138" y="556847"/>
                  </a:lnTo>
                  <a:lnTo>
                    <a:pt x="1102936" y="512519"/>
                  </a:lnTo>
                  <a:lnTo>
                    <a:pt x="1098164" y="468462"/>
                  </a:lnTo>
                  <a:lnTo>
                    <a:pt x="1089848" y="424906"/>
                  </a:lnTo>
                  <a:lnTo>
                    <a:pt x="1078012" y="382078"/>
                  </a:lnTo>
                  <a:lnTo>
                    <a:pt x="1062681" y="340206"/>
                  </a:lnTo>
                  <a:lnTo>
                    <a:pt x="1043878" y="299517"/>
                  </a:lnTo>
                  <a:lnTo>
                    <a:pt x="1021628" y="260239"/>
                  </a:lnTo>
                  <a:lnTo>
                    <a:pt x="995957" y="222600"/>
                  </a:lnTo>
                  <a:lnTo>
                    <a:pt x="966887" y="186827"/>
                  </a:lnTo>
                  <a:lnTo>
                    <a:pt x="934444" y="153149"/>
                  </a:lnTo>
                  <a:lnTo>
                    <a:pt x="898652" y="121793"/>
                  </a:lnTo>
                  <a:lnTo>
                    <a:pt x="859639" y="93564"/>
                  </a:lnTo>
                  <a:lnTo>
                    <a:pt x="819151" y="69100"/>
                  </a:lnTo>
                  <a:lnTo>
                    <a:pt x="777411" y="48376"/>
                  </a:lnTo>
                  <a:lnTo>
                    <a:pt x="734643" y="31367"/>
                  </a:lnTo>
                  <a:lnTo>
                    <a:pt x="691070" y="18050"/>
                  </a:lnTo>
                  <a:lnTo>
                    <a:pt x="646916" y="8399"/>
                  </a:lnTo>
                  <a:lnTo>
                    <a:pt x="602404" y="2390"/>
                  </a:lnTo>
                  <a:lnTo>
                    <a:pt x="557759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594984" y="5736716"/>
              <a:ext cx="1104265" cy="1104265"/>
            </a:xfrm>
            <a:custGeom>
              <a:avLst/>
              <a:gdLst/>
              <a:ahLst/>
              <a:cxnLst/>
              <a:rect l="l" t="t" r="r" b="b"/>
              <a:pathLst>
                <a:path w="1104265" h="1104265">
                  <a:moveTo>
                    <a:pt x="898652" y="121793"/>
                  </a:moveTo>
                  <a:lnTo>
                    <a:pt x="934444" y="153149"/>
                  </a:lnTo>
                  <a:lnTo>
                    <a:pt x="966887" y="186827"/>
                  </a:lnTo>
                  <a:lnTo>
                    <a:pt x="995957" y="222600"/>
                  </a:lnTo>
                  <a:lnTo>
                    <a:pt x="1021628" y="260239"/>
                  </a:lnTo>
                  <a:lnTo>
                    <a:pt x="1043878" y="299517"/>
                  </a:lnTo>
                  <a:lnTo>
                    <a:pt x="1062681" y="340206"/>
                  </a:lnTo>
                  <a:lnTo>
                    <a:pt x="1078012" y="382078"/>
                  </a:lnTo>
                  <a:lnTo>
                    <a:pt x="1089848" y="424906"/>
                  </a:lnTo>
                  <a:lnTo>
                    <a:pt x="1098164" y="468462"/>
                  </a:lnTo>
                  <a:lnTo>
                    <a:pt x="1102936" y="512519"/>
                  </a:lnTo>
                  <a:lnTo>
                    <a:pt x="1104138" y="556847"/>
                  </a:lnTo>
                  <a:lnTo>
                    <a:pt x="1101748" y="601220"/>
                  </a:lnTo>
                  <a:lnTo>
                    <a:pt x="1095739" y="645411"/>
                  </a:lnTo>
                  <a:lnTo>
                    <a:pt x="1086088" y="689190"/>
                  </a:lnTo>
                  <a:lnTo>
                    <a:pt x="1072771" y="732331"/>
                  </a:lnTo>
                  <a:lnTo>
                    <a:pt x="1055762" y="774605"/>
                  </a:lnTo>
                  <a:lnTo>
                    <a:pt x="1035038" y="815785"/>
                  </a:lnTo>
                  <a:lnTo>
                    <a:pt x="1010574" y="855644"/>
                  </a:lnTo>
                  <a:lnTo>
                    <a:pt x="982345" y="893953"/>
                  </a:lnTo>
                  <a:lnTo>
                    <a:pt x="950951" y="930449"/>
                  </a:lnTo>
                  <a:lnTo>
                    <a:pt x="917166" y="963521"/>
                  </a:lnTo>
                  <a:lnTo>
                    <a:pt x="881224" y="993151"/>
                  </a:lnTo>
                  <a:lnTo>
                    <a:pt x="843362" y="1019316"/>
                  </a:lnTo>
                  <a:lnTo>
                    <a:pt x="803816" y="1041998"/>
                  </a:lnTo>
                  <a:lnTo>
                    <a:pt x="762822" y="1061176"/>
                  </a:lnTo>
                  <a:lnTo>
                    <a:pt x="720616" y="1076829"/>
                  </a:lnTo>
                  <a:lnTo>
                    <a:pt x="677434" y="1088937"/>
                  </a:lnTo>
                  <a:lnTo>
                    <a:pt x="633511" y="1097479"/>
                  </a:lnTo>
                  <a:lnTo>
                    <a:pt x="589085" y="1102436"/>
                  </a:lnTo>
                  <a:lnTo>
                    <a:pt x="544389" y="1103788"/>
                  </a:lnTo>
                  <a:lnTo>
                    <a:pt x="499662" y="1101513"/>
                  </a:lnTo>
                  <a:lnTo>
                    <a:pt x="455138" y="1095591"/>
                  </a:lnTo>
                  <a:lnTo>
                    <a:pt x="411054" y="1086003"/>
                  </a:lnTo>
                  <a:lnTo>
                    <a:pt x="367645" y="1072727"/>
                  </a:lnTo>
                  <a:lnTo>
                    <a:pt x="325148" y="1055744"/>
                  </a:lnTo>
                  <a:lnTo>
                    <a:pt x="283799" y="1035032"/>
                  </a:lnTo>
                  <a:lnTo>
                    <a:pt x="243833" y="1010573"/>
                  </a:lnTo>
                  <a:lnTo>
                    <a:pt x="205486" y="982345"/>
                  </a:lnTo>
                  <a:lnTo>
                    <a:pt x="169694" y="950951"/>
                  </a:lnTo>
                  <a:lnTo>
                    <a:pt x="137251" y="917166"/>
                  </a:lnTo>
                  <a:lnTo>
                    <a:pt x="108181" y="881224"/>
                  </a:lnTo>
                  <a:lnTo>
                    <a:pt x="82510" y="843362"/>
                  </a:lnTo>
                  <a:lnTo>
                    <a:pt x="60260" y="803816"/>
                  </a:lnTo>
                  <a:lnTo>
                    <a:pt x="41457" y="762822"/>
                  </a:lnTo>
                  <a:lnTo>
                    <a:pt x="26126" y="720616"/>
                  </a:lnTo>
                  <a:lnTo>
                    <a:pt x="14290" y="677434"/>
                  </a:lnTo>
                  <a:lnTo>
                    <a:pt x="5974" y="633511"/>
                  </a:lnTo>
                  <a:lnTo>
                    <a:pt x="1202" y="589085"/>
                  </a:lnTo>
                  <a:lnTo>
                    <a:pt x="0" y="544389"/>
                  </a:lnTo>
                  <a:lnTo>
                    <a:pt x="2390" y="499662"/>
                  </a:lnTo>
                  <a:lnTo>
                    <a:pt x="8399" y="455138"/>
                  </a:lnTo>
                  <a:lnTo>
                    <a:pt x="18050" y="411054"/>
                  </a:lnTo>
                  <a:lnTo>
                    <a:pt x="31367" y="367645"/>
                  </a:lnTo>
                  <a:lnTo>
                    <a:pt x="48376" y="325148"/>
                  </a:lnTo>
                  <a:lnTo>
                    <a:pt x="69100" y="283799"/>
                  </a:lnTo>
                  <a:lnTo>
                    <a:pt x="93564" y="243833"/>
                  </a:lnTo>
                  <a:lnTo>
                    <a:pt x="121793" y="205486"/>
                  </a:lnTo>
                  <a:lnTo>
                    <a:pt x="153150" y="169694"/>
                  </a:lnTo>
                  <a:lnTo>
                    <a:pt x="186833" y="137251"/>
                  </a:lnTo>
                  <a:lnTo>
                    <a:pt x="222618" y="108181"/>
                  </a:lnTo>
                  <a:lnTo>
                    <a:pt x="260283" y="82510"/>
                  </a:lnTo>
                  <a:lnTo>
                    <a:pt x="299602" y="60260"/>
                  </a:lnTo>
                  <a:lnTo>
                    <a:pt x="340354" y="41457"/>
                  </a:lnTo>
                  <a:lnTo>
                    <a:pt x="382313" y="26126"/>
                  </a:lnTo>
                  <a:lnTo>
                    <a:pt x="425257" y="14290"/>
                  </a:lnTo>
                  <a:lnTo>
                    <a:pt x="468962" y="5974"/>
                  </a:lnTo>
                  <a:lnTo>
                    <a:pt x="513204" y="1202"/>
                  </a:lnTo>
                  <a:lnTo>
                    <a:pt x="557759" y="0"/>
                  </a:lnTo>
                  <a:lnTo>
                    <a:pt x="602404" y="2390"/>
                  </a:lnTo>
                  <a:lnTo>
                    <a:pt x="646916" y="8399"/>
                  </a:lnTo>
                  <a:lnTo>
                    <a:pt x="691070" y="18050"/>
                  </a:lnTo>
                  <a:lnTo>
                    <a:pt x="734643" y="31367"/>
                  </a:lnTo>
                  <a:lnTo>
                    <a:pt x="777411" y="48376"/>
                  </a:lnTo>
                  <a:lnTo>
                    <a:pt x="819151" y="69100"/>
                  </a:lnTo>
                  <a:lnTo>
                    <a:pt x="859639" y="93564"/>
                  </a:lnTo>
                  <a:lnTo>
                    <a:pt x="898652" y="121793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230459" y="6663573"/>
              <a:ext cx="1100455" cy="1099185"/>
            </a:xfrm>
            <a:custGeom>
              <a:avLst/>
              <a:gdLst/>
              <a:ahLst/>
              <a:cxnLst/>
              <a:rect l="l" t="t" r="r" b="b"/>
              <a:pathLst>
                <a:path w="1100454" h="1099184">
                  <a:moveTo>
                    <a:pt x="533791" y="0"/>
                  </a:moveTo>
                  <a:lnTo>
                    <a:pt x="488057" y="3363"/>
                  </a:lnTo>
                  <a:lnTo>
                    <a:pt x="442180" y="10659"/>
                  </a:lnTo>
                  <a:lnTo>
                    <a:pt x="396361" y="21989"/>
                  </a:lnTo>
                  <a:lnTo>
                    <a:pt x="350803" y="37454"/>
                  </a:lnTo>
                  <a:lnTo>
                    <a:pt x="307375" y="56013"/>
                  </a:lnTo>
                  <a:lnTo>
                    <a:pt x="266423" y="77898"/>
                  </a:lnTo>
                  <a:lnTo>
                    <a:pt x="228036" y="102889"/>
                  </a:lnTo>
                  <a:lnTo>
                    <a:pt x="192305" y="130767"/>
                  </a:lnTo>
                  <a:lnTo>
                    <a:pt x="159318" y="161313"/>
                  </a:lnTo>
                  <a:lnTo>
                    <a:pt x="129164" y="194308"/>
                  </a:lnTo>
                  <a:lnTo>
                    <a:pt x="101932" y="229534"/>
                  </a:lnTo>
                  <a:lnTo>
                    <a:pt x="77713" y="266771"/>
                  </a:lnTo>
                  <a:lnTo>
                    <a:pt x="56594" y="305800"/>
                  </a:lnTo>
                  <a:lnTo>
                    <a:pt x="38666" y="346402"/>
                  </a:lnTo>
                  <a:lnTo>
                    <a:pt x="24017" y="388359"/>
                  </a:lnTo>
                  <a:lnTo>
                    <a:pt x="12737" y="431451"/>
                  </a:lnTo>
                  <a:lnTo>
                    <a:pt x="4914" y="475460"/>
                  </a:lnTo>
                  <a:lnTo>
                    <a:pt x="639" y="520166"/>
                  </a:lnTo>
                  <a:lnTo>
                    <a:pt x="0" y="565351"/>
                  </a:lnTo>
                  <a:lnTo>
                    <a:pt x="3086" y="610795"/>
                  </a:lnTo>
                  <a:lnTo>
                    <a:pt x="9987" y="656280"/>
                  </a:lnTo>
                  <a:lnTo>
                    <a:pt x="20791" y="701586"/>
                  </a:lnTo>
                  <a:lnTo>
                    <a:pt x="35589" y="746495"/>
                  </a:lnTo>
                  <a:lnTo>
                    <a:pt x="54816" y="789959"/>
                  </a:lnTo>
                  <a:lnTo>
                    <a:pt x="77226" y="831011"/>
                  </a:lnTo>
                  <a:lnTo>
                    <a:pt x="102612" y="869549"/>
                  </a:lnTo>
                  <a:lnTo>
                    <a:pt x="130767" y="905472"/>
                  </a:lnTo>
                  <a:lnTo>
                    <a:pt x="161485" y="938678"/>
                  </a:lnTo>
                  <a:lnTo>
                    <a:pt x="194558" y="969066"/>
                  </a:lnTo>
                  <a:lnTo>
                    <a:pt x="229780" y="996535"/>
                  </a:lnTo>
                  <a:lnTo>
                    <a:pt x="266945" y="1020983"/>
                  </a:lnTo>
                  <a:lnTo>
                    <a:pt x="305844" y="1042310"/>
                  </a:lnTo>
                  <a:lnTo>
                    <a:pt x="346271" y="1060413"/>
                  </a:lnTo>
                  <a:lnTo>
                    <a:pt x="388020" y="1075192"/>
                  </a:lnTo>
                  <a:lnTo>
                    <a:pt x="430884" y="1086545"/>
                  </a:lnTo>
                  <a:lnTo>
                    <a:pt x="474655" y="1094371"/>
                  </a:lnTo>
                  <a:lnTo>
                    <a:pt x="519127" y="1098568"/>
                  </a:lnTo>
                  <a:lnTo>
                    <a:pt x="564092" y="1099036"/>
                  </a:lnTo>
                  <a:lnTo>
                    <a:pt x="609345" y="1095672"/>
                  </a:lnTo>
                  <a:lnTo>
                    <a:pt x="654678" y="1088376"/>
                  </a:lnTo>
                  <a:lnTo>
                    <a:pt x="699884" y="1077046"/>
                  </a:lnTo>
                  <a:lnTo>
                    <a:pt x="744757" y="1061582"/>
                  </a:lnTo>
                  <a:lnTo>
                    <a:pt x="788871" y="1043022"/>
                  </a:lnTo>
                  <a:lnTo>
                    <a:pt x="830435" y="1021137"/>
                  </a:lnTo>
                  <a:lnTo>
                    <a:pt x="869366" y="996146"/>
                  </a:lnTo>
                  <a:lnTo>
                    <a:pt x="905578" y="968268"/>
                  </a:lnTo>
                  <a:lnTo>
                    <a:pt x="938986" y="937722"/>
                  </a:lnTo>
                  <a:lnTo>
                    <a:pt x="969505" y="904727"/>
                  </a:lnTo>
                  <a:lnTo>
                    <a:pt x="997049" y="869501"/>
                  </a:lnTo>
                  <a:lnTo>
                    <a:pt x="1021533" y="832264"/>
                  </a:lnTo>
                  <a:lnTo>
                    <a:pt x="1042872" y="793235"/>
                  </a:lnTo>
                  <a:lnTo>
                    <a:pt x="1060981" y="752633"/>
                  </a:lnTo>
                  <a:lnTo>
                    <a:pt x="1075774" y="710676"/>
                  </a:lnTo>
                  <a:lnTo>
                    <a:pt x="1087167" y="667584"/>
                  </a:lnTo>
                  <a:lnTo>
                    <a:pt x="1095075" y="623575"/>
                  </a:lnTo>
                  <a:lnTo>
                    <a:pt x="1099411" y="578869"/>
                  </a:lnTo>
                  <a:lnTo>
                    <a:pt x="1100091" y="533684"/>
                  </a:lnTo>
                  <a:lnTo>
                    <a:pt x="1097029" y="488240"/>
                  </a:lnTo>
                  <a:lnTo>
                    <a:pt x="1090141" y="442756"/>
                  </a:lnTo>
                  <a:lnTo>
                    <a:pt x="1079341" y="397449"/>
                  </a:lnTo>
                  <a:lnTo>
                    <a:pt x="1064543" y="352541"/>
                  </a:lnTo>
                  <a:lnTo>
                    <a:pt x="1045316" y="309076"/>
                  </a:lnTo>
                  <a:lnTo>
                    <a:pt x="1022902" y="268024"/>
                  </a:lnTo>
                  <a:lnTo>
                    <a:pt x="997503" y="229486"/>
                  </a:lnTo>
                  <a:lnTo>
                    <a:pt x="969323" y="193563"/>
                  </a:lnTo>
                  <a:lnTo>
                    <a:pt x="938565" y="160357"/>
                  </a:lnTo>
                  <a:lnTo>
                    <a:pt x="905431" y="129969"/>
                  </a:lnTo>
                  <a:lnTo>
                    <a:pt x="870124" y="102500"/>
                  </a:lnTo>
                  <a:lnTo>
                    <a:pt x="832847" y="78052"/>
                  </a:lnTo>
                  <a:lnTo>
                    <a:pt x="793803" y="56725"/>
                  </a:lnTo>
                  <a:lnTo>
                    <a:pt x="753195" y="38622"/>
                  </a:lnTo>
                  <a:lnTo>
                    <a:pt x="711225" y="23843"/>
                  </a:lnTo>
                  <a:lnTo>
                    <a:pt x="668097" y="12490"/>
                  </a:lnTo>
                  <a:lnTo>
                    <a:pt x="624014" y="4664"/>
                  </a:lnTo>
                  <a:lnTo>
                    <a:pt x="579177" y="467"/>
                  </a:lnTo>
                  <a:lnTo>
                    <a:pt x="533791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230459" y="6663573"/>
              <a:ext cx="1100455" cy="1099185"/>
            </a:xfrm>
            <a:custGeom>
              <a:avLst/>
              <a:gdLst/>
              <a:ahLst/>
              <a:cxnLst/>
              <a:rect l="l" t="t" r="r" b="b"/>
              <a:pathLst>
                <a:path w="1100454" h="1099184">
                  <a:moveTo>
                    <a:pt x="350803" y="37454"/>
                  </a:moveTo>
                  <a:lnTo>
                    <a:pt x="396361" y="21989"/>
                  </a:lnTo>
                  <a:lnTo>
                    <a:pt x="442180" y="10659"/>
                  </a:lnTo>
                  <a:lnTo>
                    <a:pt x="488057" y="3363"/>
                  </a:lnTo>
                  <a:lnTo>
                    <a:pt x="533791" y="0"/>
                  </a:lnTo>
                  <a:lnTo>
                    <a:pt x="579177" y="467"/>
                  </a:lnTo>
                  <a:lnTo>
                    <a:pt x="624014" y="4664"/>
                  </a:lnTo>
                  <a:lnTo>
                    <a:pt x="668097" y="12490"/>
                  </a:lnTo>
                  <a:lnTo>
                    <a:pt x="711225" y="23843"/>
                  </a:lnTo>
                  <a:lnTo>
                    <a:pt x="753195" y="38622"/>
                  </a:lnTo>
                  <a:lnTo>
                    <a:pt x="793803" y="56725"/>
                  </a:lnTo>
                  <a:lnTo>
                    <a:pt x="832847" y="78052"/>
                  </a:lnTo>
                  <a:lnTo>
                    <a:pt x="870124" y="102500"/>
                  </a:lnTo>
                  <a:lnTo>
                    <a:pt x="905431" y="129969"/>
                  </a:lnTo>
                  <a:lnTo>
                    <a:pt x="938565" y="160357"/>
                  </a:lnTo>
                  <a:lnTo>
                    <a:pt x="969323" y="193563"/>
                  </a:lnTo>
                  <a:lnTo>
                    <a:pt x="997503" y="229486"/>
                  </a:lnTo>
                  <a:lnTo>
                    <a:pt x="1022902" y="268024"/>
                  </a:lnTo>
                  <a:lnTo>
                    <a:pt x="1045316" y="309076"/>
                  </a:lnTo>
                  <a:lnTo>
                    <a:pt x="1064543" y="352541"/>
                  </a:lnTo>
                  <a:lnTo>
                    <a:pt x="1079341" y="397449"/>
                  </a:lnTo>
                  <a:lnTo>
                    <a:pt x="1090141" y="442756"/>
                  </a:lnTo>
                  <a:lnTo>
                    <a:pt x="1097029" y="488240"/>
                  </a:lnTo>
                  <a:lnTo>
                    <a:pt x="1100091" y="533684"/>
                  </a:lnTo>
                  <a:lnTo>
                    <a:pt x="1099411" y="578869"/>
                  </a:lnTo>
                  <a:lnTo>
                    <a:pt x="1095075" y="623575"/>
                  </a:lnTo>
                  <a:lnTo>
                    <a:pt x="1087167" y="667584"/>
                  </a:lnTo>
                  <a:lnTo>
                    <a:pt x="1075774" y="710676"/>
                  </a:lnTo>
                  <a:lnTo>
                    <a:pt x="1060981" y="752633"/>
                  </a:lnTo>
                  <a:lnTo>
                    <a:pt x="1042872" y="793235"/>
                  </a:lnTo>
                  <a:lnTo>
                    <a:pt x="1021533" y="832264"/>
                  </a:lnTo>
                  <a:lnTo>
                    <a:pt x="997049" y="869501"/>
                  </a:lnTo>
                  <a:lnTo>
                    <a:pt x="969505" y="904727"/>
                  </a:lnTo>
                  <a:lnTo>
                    <a:pt x="938986" y="937722"/>
                  </a:lnTo>
                  <a:lnTo>
                    <a:pt x="905578" y="968268"/>
                  </a:lnTo>
                  <a:lnTo>
                    <a:pt x="869366" y="996146"/>
                  </a:lnTo>
                  <a:lnTo>
                    <a:pt x="830435" y="1021137"/>
                  </a:lnTo>
                  <a:lnTo>
                    <a:pt x="788871" y="1043022"/>
                  </a:lnTo>
                  <a:lnTo>
                    <a:pt x="744757" y="1061582"/>
                  </a:lnTo>
                  <a:lnTo>
                    <a:pt x="699884" y="1077046"/>
                  </a:lnTo>
                  <a:lnTo>
                    <a:pt x="654678" y="1088376"/>
                  </a:lnTo>
                  <a:lnTo>
                    <a:pt x="609345" y="1095672"/>
                  </a:lnTo>
                  <a:lnTo>
                    <a:pt x="564092" y="1099036"/>
                  </a:lnTo>
                  <a:lnTo>
                    <a:pt x="519127" y="1098568"/>
                  </a:lnTo>
                  <a:lnTo>
                    <a:pt x="474655" y="1094371"/>
                  </a:lnTo>
                  <a:lnTo>
                    <a:pt x="430884" y="1086545"/>
                  </a:lnTo>
                  <a:lnTo>
                    <a:pt x="388020" y="1075192"/>
                  </a:lnTo>
                  <a:lnTo>
                    <a:pt x="346271" y="1060413"/>
                  </a:lnTo>
                  <a:lnTo>
                    <a:pt x="305844" y="1042310"/>
                  </a:lnTo>
                  <a:lnTo>
                    <a:pt x="266945" y="1020983"/>
                  </a:lnTo>
                  <a:lnTo>
                    <a:pt x="229780" y="996535"/>
                  </a:lnTo>
                  <a:lnTo>
                    <a:pt x="194558" y="969066"/>
                  </a:lnTo>
                  <a:lnTo>
                    <a:pt x="161485" y="938678"/>
                  </a:lnTo>
                  <a:lnTo>
                    <a:pt x="130767" y="905472"/>
                  </a:lnTo>
                  <a:lnTo>
                    <a:pt x="102612" y="869549"/>
                  </a:lnTo>
                  <a:lnTo>
                    <a:pt x="77226" y="831011"/>
                  </a:lnTo>
                  <a:lnTo>
                    <a:pt x="54816" y="789959"/>
                  </a:lnTo>
                  <a:lnTo>
                    <a:pt x="35589" y="746495"/>
                  </a:lnTo>
                  <a:lnTo>
                    <a:pt x="20791" y="701586"/>
                  </a:lnTo>
                  <a:lnTo>
                    <a:pt x="9987" y="656280"/>
                  </a:lnTo>
                  <a:lnTo>
                    <a:pt x="3086" y="610795"/>
                  </a:lnTo>
                  <a:lnTo>
                    <a:pt x="0" y="565351"/>
                  </a:lnTo>
                  <a:lnTo>
                    <a:pt x="639" y="520166"/>
                  </a:lnTo>
                  <a:lnTo>
                    <a:pt x="4914" y="475460"/>
                  </a:lnTo>
                  <a:lnTo>
                    <a:pt x="12737" y="431451"/>
                  </a:lnTo>
                  <a:lnTo>
                    <a:pt x="24017" y="388359"/>
                  </a:lnTo>
                  <a:lnTo>
                    <a:pt x="38666" y="346402"/>
                  </a:lnTo>
                  <a:lnTo>
                    <a:pt x="56594" y="305800"/>
                  </a:lnTo>
                  <a:lnTo>
                    <a:pt x="77713" y="266771"/>
                  </a:lnTo>
                  <a:lnTo>
                    <a:pt x="101932" y="229534"/>
                  </a:lnTo>
                  <a:lnTo>
                    <a:pt x="129164" y="194308"/>
                  </a:lnTo>
                  <a:lnTo>
                    <a:pt x="159318" y="161313"/>
                  </a:lnTo>
                  <a:lnTo>
                    <a:pt x="192305" y="130767"/>
                  </a:lnTo>
                  <a:lnTo>
                    <a:pt x="228036" y="102889"/>
                  </a:lnTo>
                  <a:lnTo>
                    <a:pt x="266423" y="77898"/>
                  </a:lnTo>
                  <a:lnTo>
                    <a:pt x="307375" y="56013"/>
                  </a:lnTo>
                  <a:lnTo>
                    <a:pt x="350803" y="37454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176724" y="4629364"/>
              <a:ext cx="1158240" cy="1158240"/>
            </a:xfrm>
            <a:custGeom>
              <a:avLst/>
              <a:gdLst/>
              <a:ahLst/>
              <a:cxnLst/>
              <a:rect l="l" t="t" r="r" b="b"/>
              <a:pathLst>
                <a:path w="1158240" h="1158239">
                  <a:moveTo>
                    <a:pt x="567686" y="0"/>
                  </a:moveTo>
                  <a:lnTo>
                    <a:pt x="521456" y="2345"/>
                  </a:lnTo>
                  <a:lnTo>
                    <a:pt x="476101" y="8340"/>
                  </a:lnTo>
                  <a:lnTo>
                    <a:pt x="431787" y="17856"/>
                  </a:lnTo>
                  <a:lnTo>
                    <a:pt x="388684" y="30765"/>
                  </a:lnTo>
                  <a:lnTo>
                    <a:pt x="346960" y="46937"/>
                  </a:lnTo>
                  <a:lnTo>
                    <a:pt x="306784" y="66244"/>
                  </a:lnTo>
                  <a:lnTo>
                    <a:pt x="268325" y="88559"/>
                  </a:lnTo>
                  <a:lnTo>
                    <a:pt x="231750" y="113751"/>
                  </a:lnTo>
                  <a:lnTo>
                    <a:pt x="197229" y="141694"/>
                  </a:lnTo>
                  <a:lnTo>
                    <a:pt x="164930" y="172258"/>
                  </a:lnTo>
                  <a:lnTo>
                    <a:pt x="135022" y="205315"/>
                  </a:lnTo>
                  <a:lnTo>
                    <a:pt x="107674" y="240736"/>
                  </a:lnTo>
                  <a:lnTo>
                    <a:pt x="83053" y="278393"/>
                  </a:lnTo>
                  <a:lnTo>
                    <a:pt x="61329" y="318157"/>
                  </a:lnTo>
                  <a:lnTo>
                    <a:pt x="42670" y="359901"/>
                  </a:lnTo>
                  <a:lnTo>
                    <a:pt x="27245" y="403495"/>
                  </a:lnTo>
                  <a:lnTo>
                    <a:pt x="15222" y="448811"/>
                  </a:lnTo>
                  <a:lnTo>
                    <a:pt x="6770" y="495720"/>
                  </a:lnTo>
                  <a:lnTo>
                    <a:pt x="1431" y="543190"/>
                  </a:lnTo>
                  <a:lnTo>
                    <a:pt x="0" y="590124"/>
                  </a:lnTo>
                  <a:lnTo>
                    <a:pt x="2345" y="636353"/>
                  </a:lnTo>
                  <a:lnTo>
                    <a:pt x="8340" y="681709"/>
                  </a:lnTo>
                  <a:lnTo>
                    <a:pt x="17856" y="726022"/>
                  </a:lnTo>
                  <a:lnTo>
                    <a:pt x="30765" y="769125"/>
                  </a:lnTo>
                  <a:lnTo>
                    <a:pt x="46937" y="810849"/>
                  </a:lnTo>
                  <a:lnTo>
                    <a:pt x="66244" y="851025"/>
                  </a:lnTo>
                  <a:lnTo>
                    <a:pt x="88559" y="889485"/>
                  </a:lnTo>
                  <a:lnTo>
                    <a:pt x="113751" y="926059"/>
                  </a:lnTo>
                  <a:lnTo>
                    <a:pt x="141694" y="960580"/>
                  </a:lnTo>
                  <a:lnTo>
                    <a:pt x="172258" y="992879"/>
                  </a:lnTo>
                  <a:lnTo>
                    <a:pt x="205315" y="1022787"/>
                  </a:lnTo>
                  <a:lnTo>
                    <a:pt x="240736" y="1050136"/>
                  </a:lnTo>
                  <a:lnTo>
                    <a:pt x="278393" y="1074756"/>
                  </a:lnTo>
                  <a:lnTo>
                    <a:pt x="318157" y="1096481"/>
                  </a:lnTo>
                  <a:lnTo>
                    <a:pt x="359901" y="1115140"/>
                  </a:lnTo>
                  <a:lnTo>
                    <a:pt x="403495" y="1130565"/>
                  </a:lnTo>
                  <a:lnTo>
                    <a:pt x="448811" y="1142588"/>
                  </a:lnTo>
                  <a:lnTo>
                    <a:pt x="495720" y="1151040"/>
                  </a:lnTo>
                  <a:lnTo>
                    <a:pt x="543190" y="1156378"/>
                  </a:lnTo>
                  <a:lnTo>
                    <a:pt x="590124" y="1157810"/>
                  </a:lnTo>
                  <a:lnTo>
                    <a:pt x="636353" y="1155464"/>
                  </a:lnTo>
                  <a:lnTo>
                    <a:pt x="681709" y="1149469"/>
                  </a:lnTo>
                  <a:lnTo>
                    <a:pt x="726022" y="1139953"/>
                  </a:lnTo>
                  <a:lnTo>
                    <a:pt x="769125" y="1127045"/>
                  </a:lnTo>
                  <a:lnTo>
                    <a:pt x="810849" y="1110873"/>
                  </a:lnTo>
                  <a:lnTo>
                    <a:pt x="851025" y="1091565"/>
                  </a:lnTo>
                  <a:lnTo>
                    <a:pt x="889485" y="1069251"/>
                  </a:lnTo>
                  <a:lnTo>
                    <a:pt x="926059" y="1044058"/>
                  </a:lnTo>
                  <a:lnTo>
                    <a:pt x="960580" y="1016116"/>
                  </a:lnTo>
                  <a:lnTo>
                    <a:pt x="992879" y="985552"/>
                  </a:lnTo>
                  <a:lnTo>
                    <a:pt x="1022787" y="952495"/>
                  </a:lnTo>
                  <a:lnTo>
                    <a:pt x="1050136" y="917074"/>
                  </a:lnTo>
                  <a:lnTo>
                    <a:pt x="1074756" y="879417"/>
                  </a:lnTo>
                  <a:lnTo>
                    <a:pt x="1096481" y="839652"/>
                  </a:lnTo>
                  <a:lnTo>
                    <a:pt x="1115140" y="797909"/>
                  </a:lnTo>
                  <a:lnTo>
                    <a:pt x="1130565" y="754315"/>
                  </a:lnTo>
                  <a:lnTo>
                    <a:pt x="1142588" y="708999"/>
                  </a:lnTo>
                  <a:lnTo>
                    <a:pt x="1151040" y="662090"/>
                  </a:lnTo>
                  <a:lnTo>
                    <a:pt x="1156378" y="614620"/>
                  </a:lnTo>
                  <a:lnTo>
                    <a:pt x="1157810" y="567686"/>
                  </a:lnTo>
                  <a:lnTo>
                    <a:pt x="1155464" y="521456"/>
                  </a:lnTo>
                  <a:lnTo>
                    <a:pt x="1149469" y="476101"/>
                  </a:lnTo>
                  <a:lnTo>
                    <a:pt x="1139953" y="431787"/>
                  </a:lnTo>
                  <a:lnTo>
                    <a:pt x="1127045" y="388684"/>
                  </a:lnTo>
                  <a:lnTo>
                    <a:pt x="1110873" y="346960"/>
                  </a:lnTo>
                  <a:lnTo>
                    <a:pt x="1091565" y="306784"/>
                  </a:lnTo>
                  <a:lnTo>
                    <a:pt x="1069251" y="268325"/>
                  </a:lnTo>
                  <a:lnTo>
                    <a:pt x="1044058" y="231750"/>
                  </a:lnTo>
                  <a:lnTo>
                    <a:pt x="1016116" y="197229"/>
                  </a:lnTo>
                  <a:lnTo>
                    <a:pt x="985552" y="164930"/>
                  </a:lnTo>
                  <a:lnTo>
                    <a:pt x="952495" y="135022"/>
                  </a:lnTo>
                  <a:lnTo>
                    <a:pt x="917074" y="107674"/>
                  </a:lnTo>
                  <a:lnTo>
                    <a:pt x="879417" y="83053"/>
                  </a:lnTo>
                  <a:lnTo>
                    <a:pt x="839652" y="61329"/>
                  </a:lnTo>
                  <a:lnTo>
                    <a:pt x="797909" y="42670"/>
                  </a:lnTo>
                  <a:lnTo>
                    <a:pt x="754315" y="27245"/>
                  </a:lnTo>
                  <a:lnTo>
                    <a:pt x="708999" y="15222"/>
                  </a:lnTo>
                  <a:lnTo>
                    <a:pt x="662090" y="6770"/>
                  </a:lnTo>
                  <a:lnTo>
                    <a:pt x="614620" y="1431"/>
                  </a:lnTo>
                  <a:lnTo>
                    <a:pt x="567686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176724" y="4629364"/>
              <a:ext cx="1158240" cy="1158240"/>
            </a:xfrm>
            <a:custGeom>
              <a:avLst/>
              <a:gdLst/>
              <a:ahLst/>
              <a:cxnLst/>
              <a:rect l="l" t="t" r="r" b="b"/>
              <a:pathLst>
                <a:path w="1158240" h="1158239">
                  <a:moveTo>
                    <a:pt x="6770" y="495720"/>
                  </a:moveTo>
                  <a:lnTo>
                    <a:pt x="15222" y="448811"/>
                  </a:lnTo>
                  <a:lnTo>
                    <a:pt x="27245" y="403495"/>
                  </a:lnTo>
                  <a:lnTo>
                    <a:pt x="42670" y="359901"/>
                  </a:lnTo>
                  <a:lnTo>
                    <a:pt x="61329" y="318157"/>
                  </a:lnTo>
                  <a:lnTo>
                    <a:pt x="83053" y="278393"/>
                  </a:lnTo>
                  <a:lnTo>
                    <a:pt x="107674" y="240736"/>
                  </a:lnTo>
                  <a:lnTo>
                    <a:pt x="135022" y="205315"/>
                  </a:lnTo>
                  <a:lnTo>
                    <a:pt x="164930" y="172258"/>
                  </a:lnTo>
                  <a:lnTo>
                    <a:pt x="197229" y="141694"/>
                  </a:lnTo>
                  <a:lnTo>
                    <a:pt x="231750" y="113751"/>
                  </a:lnTo>
                  <a:lnTo>
                    <a:pt x="268325" y="88559"/>
                  </a:lnTo>
                  <a:lnTo>
                    <a:pt x="306784" y="66244"/>
                  </a:lnTo>
                  <a:lnTo>
                    <a:pt x="346960" y="46937"/>
                  </a:lnTo>
                  <a:lnTo>
                    <a:pt x="388684" y="30765"/>
                  </a:lnTo>
                  <a:lnTo>
                    <a:pt x="431787" y="17856"/>
                  </a:lnTo>
                  <a:lnTo>
                    <a:pt x="476101" y="8340"/>
                  </a:lnTo>
                  <a:lnTo>
                    <a:pt x="521456" y="2345"/>
                  </a:lnTo>
                  <a:lnTo>
                    <a:pt x="567686" y="0"/>
                  </a:lnTo>
                  <a:lnTo>
                    <a:pt x="614620" y="1431"/>
                  </a:lnTo>
                  <a:lnTo>
                    <a:pt x="662090" y="6770"/>
                  </a:lnTo>
                  <a:lnTo>
                    <a:pt x="708999" y="15222"/>
                  </a:lnTo>
                  <a:lnTo>
                    <a:pt x="754315" y="27245"/>
                  </a:lnTo>
                  <a:lnTo>
                    <a:pt x="797909" y="42670"/>
                  </a:lnTo>
                  <a:lnTo>
                    <a:pt x="839652" y="61329"/>
                  </a:lnTo>
                  <a:lnTo>
                    <a:pt x="879417" y="83053"/>
                  </a:lnTo>
                  <a:lnTo>
                    <a:pt x="917074" y="107674"/>
                  </a:lnTo>
                  <a:lnTo>
                    <a:pt x="952495" y="135022"/>
                  </a:lnTo>
                  <a:lnTo>
                    <a:pt x="985552" y="164930"/>
                  </a:lnTo>
                  <a:lnTo>
                    <a:pt x="1016116" y="197229"/>
                  </a:lnTo>
                  <a:lnTo>
                    <a:pt x="1044058" y="231750"/>
                  </a:lnTo>
                  <a:lnTo>
                    <a:pt x="1069251" y="268325"/>
                  </a:lnTo>
                  <a:lnTo>
                    <a:pt x="1091565" y="306784"/>
                  </a:lnTo>
                  <a:lnTo>
                    <a:pt x="1110873" y="346960"/>
                  </a:lnTo>
                  <a:lnTo>
                    <a:pt x="1127045" y="388684"/>
                  </a:lnTo>
                  <a:lnTo>
                    <a:pt x="1139953" y="431787"/>
                  </a:lnTo>
                  <a:lnTo>
                    <a:pt x="1149469" y="476101"/>
                  </a:lnTo>
                  <a:lnTo>
                    <a:pt x="1155464" y="521456"/>
                  </a:lnTo>
                  <a:lnTo>
                    <a:pt x="1157810" y="567686"/>
                  </a:lnTo>
                  <a:lnTo>
                    <a:pt x="1156378" y="614620"/>
                  </a:lnTo>
                  <a:lnTo>
                    <a:pt x="1151040" y="662090"/>
                  </a:lnTo>
                  <a:lnTo>
                    <a:pt x="1142588" y="708999"/>
                  </a:lnTo>
                  <a:lnTo>
                    <a:pt x="1130565" y="754315"/>
                  </a:lnTo>
                  <a:lnTo>
                    <a:pt x="1115140" y="797909"/>
                  </a:lnTo>
                  <a:lnTo>
                    <a:pt x="1096481" y="839652"/>
                  </a:lnTo>
                  <a:lnTo>
                    <a:pt x="1074756" y="879417"/>
                  </a:lnTo>
                  <a:lnTo>
                    <a:pt x="1050136" y="917074"/>
                  </a:lnTo>
                  <a:lnTo>
                    <a:pt x="1022787" y="952495"/>
                  </a:lnTo>
                  <a:lnTo>
                    <a:pt x="992879" y="985552"/>
                  </a:lnTo>
                  <a:lnTo>
                    <a:pt x="960580" y="1016116"/>
                  </a:lnTo>
                  <a:lnTo>
                    <a:pt x="926059" y="1044058"/>
                  </a:lnTo>
                  <a:lnTo>
                    <a:pt x="889485" y="1069251"/>
                  </a:lnTo>
                  <a:lnTo>
                    <a:pt x="851025" y="1091565"/>
                  </a:lnTo>
                  <a:lnTo>
                    <a:pt x="810849" y="1110873"/>
                  </a:lnTo>
                  <a:lnTo>
                    <a:pt x="769125" y="1127045"/>
                  </a:lnTo>
                  <a:lnTo>
                    <a:pt x="726022" y="1139953"/>
                  </a:lnTo>
                  <a:lnTo>
                    <a:pt x="681709" y="1149469"/>
                  </a:lnTo>
                  <a:lnTo>
                    <a:pt x="636353" y="1155464"/>
                  </a:lnTo>
                  <a:lnTo>
                    <a:pt x="590124" y="1157810"/>
                  </a:lnTo>
                  <a:lnTo>
                    <a:pt x="543190" y="1156378"/>
                  </a:lnTo>
                  <a:lnTo>
                    <a:pt x="495720" y="1151040"/>
                  </a:lnTo>
                  <a:lnTo>
                    <a:pt x="448811" y="1142588"/>
                  </a:lnTo>
                  <a:lnTo>
                    <a:pt x="403495" y="1130565"/>
                  </a:lnTo>
                  <a:lnTo>
                    <a:pt x="359901" y="1115140"/>
                  </a:lnTo>
                  <a:lnTo>
                    <a:pt x="318157" y="1096481"/>
                  </a:lnTo>
                  <a:lnTo>
                    <a:pt x="278393" y="1074756"/>
                  </a:lnTo>
                  <a:lnTo>
                    <a:pt x="240736" y="1050136"/>
                  </a:lnTo>
                  <a:lnTo>
                    <a:pt x="205315" y="1022787"/>
                  </a:lnTo>
                  <a:lnTo>
                    <a:pt x="172258" y="992879"/>
                  </a:lnTo>
                  <a:lnTo>
                    <a:pt x="141694" y="960580"/>
                  </a:lnTo>
                  <a:lnTo>
                    <a:pt x="113751" y="926059"/>
                  </a:lnTo>
                  <a:lnTo>
                    <a:pt x="88559" y="889485"/>
                  </a:lnTo>
                  <a:lnTo>
                    <a:pt x="66244" y="851025"/>
                  </a:lnTo>
                  <a:lnTo>
                    <a:pt x="46937" y="810849"/>
                  </a:lnTo>
                  <a:lnTo>
                    <a:pt x="30765" y="769125"/>
                  </a:lnTo>
                  <a:lnTo>
                    <a:pt x="17856" y="726022"/>
                  </a:lnTo>
                  <a:lnTo>
                    <a:pt x="8340" y="681709"/>
                  </a:lnTo>
                  <a:lnTo>
                    <a:pt x="2345" y="636353"/>
                  </a:lnTo>
                  <a:lnTo>
                    <a:pt x="0" y="590124"/>
                  </a:lnTo>
                  <a:lnTo>
                    <a:pt x="1431" y="543190"/>
                  </a:lnTo>
                  <a:lnTo>
                    <a:pt x="6770" y="495720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77300" y="2097023"/>
              <a:ext cx="797051" cy="79857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60152" y="4811267"/>
              <a:ext cx="748283" cy="74828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85103" y="5937503"/>
              <a:ext cx="723900" cy="7239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56147" y="2782823"/>
              <a:ext cx="877824" cy="8763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42375" y="6838188"/>
              <a:ext cx="725424" cy="7254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900" y="306451"/>
            <a:ext cx="64274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pc="-95" dirty="0">
                <a:latin typeface="Arial"/>
                <a:cs typeface="Arial"/>
              </a:rPr>
              <a:t>IS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140" dirty="0">
                <a:latin typeface="Arial"/>
                <a:cs typeface="Arial"/>
              </a:rPr>
              <a:t>Management</a:t>
            </a:r>
            <a:r>
              <a:rPr spc="-80" dirty="0">
                <a:latin typeface="Arial"/>
                <a:cs typeface="Arial"/>
              </a:rPr>
              <a:t> </a:t>
            </a:r>
            <a:r>
              <a:rPr spc="90" dirty="0">
                <a:latin typeface="Arial"/>
                <a:cs typeface="Arial"/>
              </a:rPr>
              <a:t>Framework:</a:t>
            </a:r>
            <a:r>
              <a:rPr spc="-45" dirty="0">
                <a:latin typeface="Arial"/>
                <a:cs typeface="Arial"/>
              </a:rPr>
              <a:t> </a:t>
            </a:r>
            <a:r>
              <a:rPr spc="-15" dirty="0">
                <a:latin typeface="Arial"/>
                <a:cs typeface="Arial"/>
              </a:rPr>
              <a:t>COBIT</a:t>
            </a:r>
            <a:r>
              <a:rPr sz="2775" spc="-22" baseline="25525" dirty="0">
                <a:latin typeface="Arial"/>
                <a:cs typeface="Arial"/>
              </a:rPr>
              <a:t>®</a:t>
            </a:r>
            <a:endParaRPr sz="2775" baseline="25525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61003" y="736091"/>
            <a:ext cx="9392412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314955" y="1531619"/>
            <a:ext cx="12026265" cy="847725"/>
          </a:xfrm>
          <a:custGeom>
            <a:avLst/>
            <a:gdLst/>
            <a:ahLst/>
            <a:cxnLst/>
            <a:rect l="l" t="t" r="r" b="b"/>
            <a:pathLst>
              <a:path w="12026265" h="847725">
                <a:moveTo>
                  <a:pt x="0" y="141224"/>
                </a:moveTo>
                <a:lnTo>
                  <a:pt x="7201" y="96593"/>
                </a:lnTo>
                <a:lnTo>
                  <a:pt x="27253" y="57826"/>
                </a:lnTo>
                <a:lnTo>
                  <a:pt x="57826" y="27253"/>
                </a:lnTo>
                <a:lnTo>
                  <a:pt x="96593" y="7201"/>
                </a:lnTo>
                <a:lnTo>
                  <a:pt x="141224" y="0"/>
                </a:lnTo>
                <a:lnTo>
                  <a:pt x="11884660" y="0"/>
                </a:lnTo>
                <a:lnTo>
                  <a:pt x="11929290" y="7201"/>
                </a:lnTo>
                <a:lnTo>
                  <a:pt x="11968057" y="27253"/>
                </a:lnTo>
                <a:lnTo>
                  <a:pt x="11998630" y="57826"/>
                </a:lnTo>
                <a:lnTo>
                  <a:pt x="12018682" y="96593"/>
                </a:lnTo>
                <a:lnTo>
                  <a:pt x="12025884" y="141224"/>
                </a:lnTo>
                <a:lnTo>
                  <a:pt x="12025884" y="706120"/>
                </a:lnTo>
                <a:lnTo>
                  <a:pt x="12018682" y="750750"/>
                </a:lnTo>
                <a:lnTo>
                  <a:pt x="11998630" y="789517"/>
                </a:lnTo>
                <a:lnTo>
                  <a:pt x="11968057" y="820090"/>
                </a:lnTo>
                <a:lnTo>
                  <a:pt x="11929290" y="840142"/>
                </a:lnTo>
                <a:lnTo>
                  <a:pt x="11884660" y="847344"/>
                </a:lnTo>
                <a:lnTo>
                  <a:pt x="141224" y="847344"/>
                </a:lnTo>
                <a:lnTo>
                  <a:pt x="96593" y="840142"/>
                </a:lnTo>
                <a:lnTo>
                  <a:pt x="57826" y="820090"/>
                </a:lnTo>
                <a:lnTo>
                  <a:pt x="27253" y="789517"/>
                </a:lnTo>
                <a:lnTo>
                  <a:pt x="7201" y="750750"/>
                </a:lnTo>
                <a:lnTo>
                  <a:pt x="0" y="706120"/>
                </a:lnTo>
                <a:lnTo>
                  <a:pt x="0" y="141224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962401" y="1756664"/>
            <a:ext cx="105441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0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helps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companies</a:t>
            </a:r>
            <a:r>
              <a:rPr sz="2200" spc="-6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Trebuchet MS"/>
                <a:cs typeface="Trebuchet MS"/>
              </a:rPr>
              <a:t>map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Trebuchet MS"/>
                <a:cs typeface="Trebuchet MS"/>
              </a:rPr>
              <a:t>their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Trebuchet MS"/>
                <a:cs typeface="Trebuchet MS"/>
              </a:rPr>
              <a:t>processes</a:t>
            </a:r>
            <a:r>
              <a:rPr sz="2200" spc="-6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ISACA’s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best</a:t>
            </a:r>
            <a:r>
              <a:rPr sz="2200" spc="-7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Trebuchet MS"/>
                <a:cs typeface="Trebuchet MS"/>
              </a:rPr>
              <a:t>practices</a:t>
            </a:r>
            <a:r>
              <a:rPr sz="2200" spc="-5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standard.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56303" y="3453384"/>
            <a:ext cx="8342376" cy="3872484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37579" y="258317"/>
            <a:ext cx="41808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" dirty="0">
                <a:latin typeface="Arial"/>
                <a:cs typeface="Arial"/>
              </a:rPr>
              <a:t>Five</a:t>
            </a:r>
            <a:r>
              <a:rPr spc="-80" dirty="0">
                <a:latin typeface="Arial"/>
                <a:cs typeface="Arial"/>
              </a:rPr>
              <a:t> </a:t>
            </a:r>
            <a:r>
              <a:rPr spc="25" dirty="0">
                <a:latin typeface="Arial"/>
                <a:cs typeface="Arial"/>
              </a:rPr>
              <a:t>Principles</a:t>
            </a:r>
            <a:r>
              <a:rPr spc="-75" dirty="0">
                <a:latin typeface="Arial"/>
                <a:cs typeface="Arial"/>
              </a:rPr>
              <a:t> </a:t>
            </a:r>
            <a:r>
              <a:rPr spc="80" dirty="0">
                <a:latin typeface="Arial"/>
                <a:cs typeface="Arial"/>
              </a:rPr>
              <a:t>of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-60" dirty="0">
                <a:latin typeface="Arial"/>
                <a:cs typeface="Arial"/>
              </a:rPr>
              <a:t>COBIT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48428" y="743712"/>
            <a:ext cx="6416039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529578" y="5894323"/>
            <a:ext cx="417385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five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principles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3E3E3E"/>
                </a:solidFill>
                <a:latin typeface="Microsoft Sans Serif"/>
                <a:cs typeface="Microsoft Sans Serif"/>
              </a:rPr>
              <a:t>COBIT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are: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617976" y="2805683"/>
            <a:ext cx="9561830" cy="4857750"/>
            <a:chOff x="3617976" y="2805683"/>
            <a:chExt cx="9561830" cy="4857750"/>
          </a:xfrm>
        </p:grpSpPr>
        <p:sp>
          <p:nvSpPr>
            <p:cNvPr id="6" name="object 6"/>
            <p:cNvSpPr/>
            <p:nvPr/>
          </p:nvSpPr>
          <p:spPr>
            <a:xfrm>
              <a:off x="3914394" y="5252466"/>
              <a:ext cx="1412875" cy="1225550"/>
            </a:xfrm>
            <a:custGeom>
              <a:avLst/>
              <a:gdLst/>
              <a:ahLst/>
              <a:cxnLst/>
              <a:rect l="l" t="t" r="r" b="b"/>
              <a:pathLst>
                <a:path w="1412875" h="1225550">
                  <a:moveTo>
                    <a:pt x="1412747" y="1225169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37026" y="4955285"/>
              <a:ext cx="439420" cy="448309"/>
            </a:xfrm>
            <a:custGeom>
              <a:avLst/>
              <a:gdLst/>
              <a:ahLst/>
              <a:cxnLst/>
              <a:rect l="l" t="t" r="r" b="b"/>
              <a:pathLst>
                <a:path w="439420" h="448310">
                  <a:moveTo>
                    <a:pt x="219456" y="0"/>
                  </a:moveTo>
                  <a:lnTo>
                    <a:pt x="175240" y="4552"/>
                  </a:lnTo>
                  <a:lnTo>
                    <a:pt x="134052" y="17609"/>
                  </a:lnTo>
                  <a:lnTo>
                    <a:pt x="96775" y="38268"/>
                  </a:lnTo>
                  <a:lnTo>
                    <a:pt x="64293" y="65627"/>
                  </a:lnTo>
                  <a:lnTo>
                    <a:pt x="37491" y="98784"/>
                  </a:lnTo>
                  <a:lnTo>
                    <a:pt x="17252" y="136838"/>
                  </a:lnTo>
                  <a:lnTo>
                    <a:pt x="4460" y="178886"/>
                  </a:lnTo>
                  <a:lnTo>
                    <a:pt x="0" y="224027"/>
                  </a:lnTo>
                  <a:lnTo>
                    <a:pt x="4460" y="269169"/>
                  </a:lnTo>
                  <a:lnTo>
                    <a:pt x="17252" y="311217"/>
                  </a:lnTo>
                  <a:lnTo>
                    <a:pt x="37491" y="349271"/>
                  </a:lnTo>
                  <a:lnTo>
                    <a:pt x="64293" y="382428"/>
                  </a:lnTo>
                  <a:lnTo>
                    <a:pt x="96775" y="409787"/>
                  </a:lnTo>
                  <a:lnTo>
                    <a:pt x="134052" y="430446"/>
                  </a:lnTo>
                  <a:lnTo>
                    <a:pt x="175240" y="443503"/>
                  </a:lnTo>
                  <a:lnTo>
                    <a:pt x="219456" y="448055"/>
                  </a:lnTo>
                  <a:lnTo>
                    <a:pt x="263671" y="443503"/>
                  </a:lnTo>
                  <a:lnTo>
                    <a:pt x="304859" y="430446"/>
                  </a:lnTo>
                  <a:lnTo>
                    <a:pt x="342136" y="409787"/>
                  </a:lnTo>
                  <a:lnTo>
                    <a:pt x="374618" y="382428"/>
                  </a:lnTo>
                  <a:lnTo>
                    <a:pt x="401420" y="349271"/>
                  </a:lnTo>
                  <a:lnTo>
                    <a:pt x="421659" y="311217"/>
                  </a:lnTo>
                  <a:lnTo>
                    <a:pt x="434451" y="269169"/>
                  </a:lnTo>
                  <a:lnTo>
                    <a:pt x="438912" y="224027"/>
                  </a:lnTo>
                  <a:lnTo>
                    <a:pt x="434451" y="178886"/>
                  </a:lnTo>
                  <a:lnTo>
                    <a:pt x="421659" y="136838"/>
                  </a:lnTo>
                  <a:lnTo>
                    <a:pt x="401420" y="98784"/>
                  </a:lnTo>
                  <a:lnTo>
                    <a:pt x="374618" y="65627"/>
                  </a:lnTo>
                  <a:lnTo>
                    <a:pt x="342136" y="38268"/>
                  </a:lnTo>
                  <a:lnTo>
                    <a:pt x="304859" y="17609"/>
                  </a:lnTo>
                  <a:lnTo>
                    <a:pt x="263671" y="4552"/>
                  </a:lnTo>
                  <a:lnTo>
                    <a:pt x="219456" y="0"/>
                  </a:lnTo>
                  <a:close/>
                </a:path>
              </a:pathLst>
            </a:custGeom>
            <a:solidFill>
              <a:srgbClr val="F5A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637026" y="3862577"/>
              <a:ext cx="3051810" cy="1541145"/>
            </a:xfrm>
            <a:custGeom>
              <a:avLst/>
              <a:gdLst/>
              <a:ahLst/>
              <a:cxnLst/>
              <a:rect l="l" t="t" r="r" b="b"/>
              <a:pathLst>
                <a:path w="3051809" h="1541145">
                  <a:moveTo>
                    <a:pt x="0" y="1316736"/>
                  </a:moveTo>
                  <a:lnTo>
                    <a:pt x="4460" y="1271594"/>
                  </a:lnTo>
                  <a:lnTo>
                    <a:pt x="17252" y="1229546"/>
                  </a:lnTo>
                  <a:lnTo>
                    <a:pt x="37491" y="1191492"/>
                  </a:lnTo>
                  <a:lnTo>
                    <a:pt x="64293" y="1158335"/>
                  </a:lnTo>
                  <a:lnTo>
                    <a:pt x="96775" y="1130976"/>
                  </a:lnTo>
                  <a:lnTo>
                    <a:pt x="134052" y="1110317"/>
                  </a:lnTo>
                  <a:lnTo>
                    <a:pt x="175240" y="1097260"/>
                  </a:lnTo>
                  <a:lnTo>
                    <a:pt x="219456" y="1092708"/>
                  </a:lnTo>
                  <a:lnTo>
                    <a:pt x="263671" y="1097260"/>
                  </a:lnTo>
                  <a:lnTo>
                    <a:pt x="304859" y="1110317"/>
                  </a:lnTo>
                  <a:lnTo>
                    <a:pt x="342136" y="1130976"/>
                  </a:lnTo>
                  <a:lnTo>
                    <a:pt x="374618" y="1158335"/>
                  </a:lnTo>
                  <a:lnTo>
                    <a:pt x="401420" y="1191492"/>
                  </a:lnTo>
                  <a:lnTo>
                    <a:pt x="421659" y="1229546"/>
                  </a:lnTo>
                  <a:lnTo>
                    <a:pt x="434451" y="1271594"/>
                  </a:lnTo>
                  <a:lnTo>
                    <a:pt x="438912" y="1316736"/>
                  </a:lnTo>
                  <a:lnTo>
                    <a:pt x="434451" y="1361877"/>
                  </a:lnTo>
                  <a:lnTo>
                    <a:pt x="421659" y="1403925"/>
                  </a:lnTo>
                  <a:lnTo>
                    <a:pt x="401420" y="1441979"/>
                  </a:lnTo>
                  <a:lnTo>
                    <a:pt x="374618" y="1475136"/>
                  </a:lnTo>
                  <a:lnTo>
                    <a:pt x="342136" y="1502495"/>
                  </a:lnTo>
                  <a:lnTo>
                    <a:pt x="304859" y="1523154"/>
                  </a:lnTo>
                  <a:lnTo>
                    <a:pt x="263671" y="1536211"/>
                  </a:lnTo>
                  <a:lnTo>
                    <a:pt x="219456" y="1540764"/>
                  </a:lnTo>
                  <a:lnTo>
                    <a:pt x="175240" y="1536211"/>
                  </a:lnTo>
                  <a:lnTo>
                    <a:pt x="134052" y="1523154"/>
                  </a:lnTo>
                  <a:lnTo>
                    <a:pt x="96775" y="1502495"/>
                  </a:lnTo>
                  <a:lnTo>
                    <a:pt x="64293" y="1475136"/>
                  </a:lnTo>
                  <a:lnTo>
                    <a:pt x="37491" y="1441979"/>
                  </a:lnTo>
                  <a:lnTo>
                    <a:pt x="17252" y="1403925"/>
                  </a:lnTo>
                  <a:lnTo>
                    <a:pt x="4460" y="1361877"/>
                  </a:lnTo>
                  <a:lnTo>
                    <a:pt x="0" y="1316736"/>
                  </a:lnTo>
                  <a:close/>
                </a:path>
                <a:path w="3051809" h="1541145">
                  <a:moveTo>
                    <a:pt x="3051555" y="1501267"/>
                  </a:moveTo>
                  <a:lnTo>
                    <a:pt x="2122932" y="0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76494" y="3556253"/>
              <a:ext cx="439420" cy="448309"/>
            </a:xfrm>
            <a:custGeom>
              <a:avLst/>
              <a:gdLst/>
              <a:ahLst/>
              <a:cxnLst/>
              <a:rect l="l" t="t" r="r" b="b"/>
              <a:pathLst>
                <a:path w="439420" h="448310">
                  <a:moveTo>
                    <a:pt x="219455" y="0"/>
                  </a:moveTo>
                  <a:lnTo>
                    <a:pt x="175240" y="4552"/>
                  </a:lnTo>
                  <a:lnTo>
                    <a:pt x="134052" y="17609"/>
                  </a:lnTo>
                  <a:lnTo>
                    <a:pt x="96775" y="38268"/>
                  </a:lnTo>
                  <a:lnTo>
                    <a:pt x="64293" y="65627"/>
                  </a:lnTo>
                  <a:lnTo>
                    <a:pt x="37491" y="98784"/>
                  </a:lnTo>
                  <a:lnTo>
                    <a:pt x="17252" y="136838"/>
                  </a:lnTo>
                  <a:lnTo>
                    <a:pt x="4460" y="178886"/>
                  </a:lnTo>
                  <a:lnTo>
                    <a:pt x="0" y="224028"/>
                  </a:lnTo>
                  <a:lnTo>
                    <a:pt x="4460" y="269169"/>
                  </a:lnTo>
                  <a:lnTo>
                    <a:pt x="17252" y="311217"/>
                  </a:lnTo>
                  <a:lnTo>
                    <a:pt x="37491" y="349271"/>
                  </a:lnTo>
                  <a:lnTo>
                    <a:pt x="64293" y="382428"/>
                  </a:lnTo>
                  <a:lnTo>
                    <a:pt x="96775" y="409787"/>
                  </a:lnTo>
                  <a:lnTo>
                    <a:pt x="134052" y="430446"/>
                  </a:lnTo>
                  <a:lnTo>
                    <a:pt x="175240" y="443503"/>
                  </a:lnTo>
                  <a:lnTo>
                    <a:pt x="219455" y="448056"/>
                  </a:lnTo>
                  <a:lnTo>
                    <a:pt x="263671" y="443503"/>
                  </a:lnTo>
                  <a:lnTo>
                    <a:pt x="304859" y="430446"/>
                  </a:lnTo>
                  <a:lnTo>
                    <a:pt x="342136" y="409787"/>
                  </a:lnTo>
                  <a:lnTo>
                    <a:pt x="374618" y="382428"/>
                  </a:lnTo>
                  <a:lnTo>
                    <a:pt x="401420" y="349271"/>
                  </a:lnTo>
                  <a:lnTo>
                    <a:pt x="421659" y="311217"/>
                  </a:lnTo>
                  <a:lnTo>
                    <a:pt x="434451" y="269169"/>
                  </a:lnTo>
                  <a:lnTo>
                    <a:pt x="438911" y="224028"/>
                  </a:lnTo>
                  <a:lnTo>
                    <a:pt x="434451" y="178886"/>
                  </a:lnTo>
                  <a:lnTo>
                    <a:pt x="421659" y="136838"/>
                  </a:lnTo>
                  <a:lnTo>
                    <a:pt x="401420" y="98784"/>
                  </a:lnTo>
                  <a:lnTo>
                    <a:pt x="374618" y="65627"/>
                  </a:lnTo>
                  <a:lnTo>
                    <a:pt x="342136" y="38268"/>
                  </a:lnTo>
                  <a:lnTo>
                    <a:pt x="304859" y="17609"/>
                  </a:lnTo>
                  <a:lnTo>
                    <a:pt x="263671" y="4552"/>
                  </a:lnTo>
                  <a:lnTo>
                    <a:pt x="219455" y="0"/>
                  </a:lnTo>
                  <a:close/>
                </a:path>
              </a:pathLst>
            </a:custGeom>
            <a:solidFill>
              <a:srgbClr val="A4C2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76494" y="3141725"/>
              <a:ext cx="2973705" cy="1774189"/>
            </a:xfrm>
            <a:custGeom>
              <a:avLst/>
              <a:gdLst/>
              <a:ahLst/>
              <a:cxnLst/>
              <a:rect l="l" t="t" r="r" b="b"/>
              <a:pathLst>
                <a:path w="2973704" h="1774189">
                  <a:moveTo>
                    <a:pt x="0" y="638556"/>
                  </a:moveTo>
                  <a:lnTo>
                    <a:pt x="4460" y="593414"/>
                  </a:lnTo>
                  <a:lnTo>
                    <a:pt x="17252" y="551366"/>
                  </a:lnTo>
                  <a:lnTo>
                    <a:pt x="37491" y="513312"/>
                  </a:lnTo>
                  <a:lnTo>
                    <a:pt x="64293" y="480155"/>
                  </a:lnTo>
                  <a:lnTo>
                    <a:pt x="96775" y="452796"/>
                  </a:lnTo>
                  <a:lnTo>
                    <a:pt x="134052" y="432137"/>
                  </a:lnTo>
                  <a:lnTo>
                    <a:pt x="175240" y="419080"/>
                  </a:lnTo>
                  <a:lnTo>
                    <a:pt x="219455" y="414527"/>
                  </a:lnTo>
                  <a:lnTo>
                    <a:pt x="263671" y="419080"/>
                  </a:lnTo>
                  <a:lnTo>
                    <a:pt x="304859" y="432137"/>
                  </a:lnTo>
                  <a:lnTo>
                    <a:pt x="342136" y="452796"/>
                  </a:lnTo>
                  <a:lnTo>
                    <a:pt x="374618" y="480155"/>
                  </a:lnTo>
                  <a:lnTo>
                    <a:pt x="401420" y="513312"/>
                  </a:lnTo>
                  <a:lnTo>
                    <a:pt x="421659" y="551366"/>
                  </a:lnTo>
                  <a:lnTo>
                    <a:pt x="434451" y="593414"/>
                  </a:lnTo>
                  <a:lnTo>
                    <a:pt x="438911" y="638556"/>
                  </a:lnTo>
                  <a:lnTo>
                    <a:pt x="434451" y="683697"/>
                  </a:lnTo>
                  <a:lnTo>
                    <a:pt x="421659" y="725745"/>
                  </a:lnTo>
                  <a:lnTo>
                    <a:pt x="401420" y="763799"/>
                  </a:lnTo>
                  <a:lnTo>
                    <a:pt x="374618" y="796956"/>
                  </a:lnTo>
                  <a:lnTo>
                    <a:pt x="342136" y="824315"/>
                  </a:lnTo>
                  <a:lnTo>
                    <a:pt x="304859" y="844974"/>
                  </a:lnTo>
                  <a:lnTo>
                    <a:pt x="263671" y="858031"/>
                  </a:lnTo>
                  <a:lnTo>
                    <a:pt x="219455" y="862584"/>
                  </a:lnTo>
                  <a:lnTo>
                    <a:pt x="175240" y="858031"/>
                  </a:lnTo>
                  <a:lnTo>
                    <a:pt x="134052" y="844974"/>
                  </a:lnTo>
                  <a:lnTo>
                    <a:pt x="96775" y="824315"/>
                  </a:lnTo>
                  <a:lnTo>
                    <a:pt x="64293" y="796956"/>
                  </a:lnTo>
                  <a:lnTo>
                    <a:pt x="37491" y="763799"/>
                  </a:lnTo>
                  <a:lnTo>
                    <a:pt x="17252" y="725745"/>
                  </a:lnTo>
                  <a:lnTo>
                    <a:pt x="4460" y="683697"/>
                  </a:lnTo>
                  <a:lnTo>
                    <a:pt x="0" y="638556"/>
                  </a:lnTo>
                  <a:close/>
                </a:path>
                <a:path w="2973704" h="1774189">
                  <a:moveTo>
                    <a:pt x="2973324" y="1773682"/>
                  </a:moveTo>
                  <a:lnTo>
                    <a:pt x="2973324" y="0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18170" y="2824733"/>
              <a:ext cx="437515" cy="448309"/>
            </a:xfrm>
            <a:custGeom>
              <a:avLst/>
              <a:gdLst/>
              <a:ahLst/>
              <a:cxnLst/>
              <a:rect l="l" t="t" r="r" b="b"/>
              <a:pathLst>
                <a:path w="437515" h="448310">
                  <a:moveTo>
                    <a:pt x="218694" y="0"/>
                  </a:moveTo>
                  <a:lnTo>
                    <a:pt x="174620" y="4552"/>
                  </a:lnTo>
                  <a:lnTo>
                    <a:pt x="133570" y="17609"/>
                  </a:lnTo>
                  <a:lnTo>
                    <a:pt x="96422" y="38268"/>
                  </a:lnTo>
                  <a:lnTo>
                    <a:pt x="64055" y="65627"/>
                  </a:lnTo>
                  <a:lnTo>
                    <a:pt x="37350" y="98784"/>
                  </a:lnTo>
                  <a:lnTo>
                    <a:pt x="17186" y="136838"/>
                  </a:lnTo>
                  <a:lnTo>
                    <a:pt x="4443" y="178886"/>
                  </a:lnTo>
                  <a:lnTo>
                    <a:pt x="0" y="224027"/>
                  </a:lnTo>
                  <a:lnTo>
                    <a:pt x="4443" y="269169"/>
                  </a:lnTo>
                  <a:lnTo>
                    <a:pt x="17186" y="311217"/>
                  </a:lnTo>
                  <a:lnTo>
                    <a:pt x="37350" y="349271"/>
                  </a:lnTo>
                  <a:lnTo>
                    <a:pt x="64055" y="382428"/>
                  </a:lnTo>
                  <a:lnTo>
                    <a:pt x="96422" y="409787"/>
                  </a:lnTo>
                  <a:lnTo>
                    <a:pt x="133570" y="430446"/>
                  </a:lnTo>
                  <a:lnTo>
                    <a:pt x="174620" y="443503"/>
                  </a:lnTo>
                  <a:lnTo>
                    <a:pt x="218694" y="448055"/>
                  </a:lnTo>
                  <a:lnTo>
                    <a:pt x="262767" y="443503"/>
                  </a:lnTo>
                  <a:lnTo>
                    <a:pt x="303817" y="430446"/>
                  </a:lnTo>
                  <a:lnTo>
                    <a:pt x="340965" y="409787"/>
                  </a:lnTo>
                  <a:lnTo>
                    <a:pt x="373332" y="382428"/>
                  </a:lnTo>
                  <a:lnTo>
                    <a:pt x="400037" y="349271"/>
                  </a:lnTo>
                  <a:lnTo>
                    <a:pt x="420201" y="311217"/>
                  </a:lnTo>
                  <a:lnTo>
                    <a:pt x="432944" y="269169"/>
                  </a:lnTo>
                  <a:lnTo>
                    <a:pt x="437387" y="224027"/>
                  </a:lnTo>
                  <a:lnTo>
                    <a:pt x="432944" y="178886"/>
                  </a:lnTo>
                  <a:lnTo>
                    <a:pt x="420201" y="136838"/>
                  </a:lnTo>
                  <a:lnTo>
                    <a:pt x="400037" y="98784"/>
                  </a:lnTo>
                  <a:lnTo>
                    <a:pt x="373332" y="65627"/>
                  </a:lnTo>
                  <a:lnTo>
                    <a:pt x="340965" y="38268"/>
                  </a:lnTo>
                  <a:lnTo>
                    <a:pt x="303817" y="17609"/>
                  </a:lnTo>
                  <a:lnTo>
                    <a:pt x="262767" y="4552"/>
                  </a:lnTo>
                  <a:lnTo>
                    <a:pt x="218694" y="0"/>
                  </a:lnTo>
                  <a:close/>
                </a:path>
              </a:pathLst>
            </a:custGeom>
            <a:solidFill>
              <a:srgbClr val="9CB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18170" y="2824733"/>
              <a:ext cx="2855595" cy="2501265"/>
            </a:xfrm>
            <a:custGeom>
              <a:avLst/>
              <a:gdLst/>
              <a:ahLst/>
              <a:cxnLst/>
              <a:rect l="l" t="t" r="r" b="b"/>
              <a:pathLst>
                <a:path w="2855595" h="2501265">
                  <a:moveTo>
                    <a:pt x="0" y="224027"/>
                  </a:moveTo>
                  <a:lnTo>
                    <a:pt x="4443" y="178886"/>
                  </a:lnTo>
                  <a:lnTo>
                    <a:pt x="17186" y="136838"/>
                  </a:lnTo>
                  <a:lnTo>
                    <a:pt x="37350" y="98784"/>
                  </a:lnTo>
                  <a:lnTo>
                    <a:pt x="64055" y="65627"/>
                  </a:lnTo>
                  <a:lnTo>
                    <a:pt x="96422" y="38268"/>
                  </a:lnTo>
                  <a:lnTo>
                    <a:pt x="133570" y="17609"/>
                  </a:lnTo>
                  <a:lnTo>
                    <a:pt x="174620" y="4552"/>
                  </a:lnTo>
                  <a:lnTo>
                    <a:pt x="218694" y="0"/>
                  </a:lnTo>
                  <a:lnTo>
                    <a:pt x="262767" y="4552"/>
                  </a:lnTo>
                  <a:lnTo>
                    <a:pt x="303817" y="17609"/>
                  </a:lnTo>
                  <a:lnTo>
                    <a:pt x="340965" y="38268"/>
                  </a:lnTo>
                  <a:lnTo>
                    <a:pt x="373332" y="65627"/>
                  </a:lnTo>
                  <a:lnTo>
                    <a:pt x="400037" y="98784"/>
                  </a:lnTo>
                  <a:lnTo>
                    <a:pt x="420201" y="136838"/>
                  </a:lnTo>
                  <a:lnTo>
                    <a:pt x="432944" y="178886"/>
                  </a:lnTo>
                  <a:lnTo>
                    <a:pt x="437387" y="224027"/>
                  </a:lnTo>
                  <a:lnTo>
                    <a:pt x="432944" y="269169"/>
                  </a:lnTo>
                  <a:lnTo>
                    <a:pt x="420201" y="311217"/>
                  </a:lnTo>
                  <a:lnTo>
                    <a:pt x="400037" y="349271"/>
                  </a:lnTo>
                  <a:lnTo>
                    <a:pt x="373332" y="382428"/>
                  </a:lnTo>
                  <a:lnTo>
                    <a:pt x="340965" y="409787"/>
                  </a:lnTo>
                  <a:lnTo>
                    <a:pt x="303817" y="430446"/>
                  </a:lnTo>
                  <a:lnTo>
                    <a:pt x="262767" y="443503"/>
                  </a:lnTo>
                  <a:lnTo>
                    <a:pt x="218694" y="448055"/>
                  </a:lnTo>
                  <a:lnTo>
                    <a:pt x="174620" y="443503"/>
                  </a:lnTo>
                  <a:lnTo>
                    <a:pt x="133570" y="430446"/>
                  </a:lnTo>
                  <a:lnTo>
                    <a:pt x="96422" y="409787"/>
                  </a:lnTo>
                  <a:lnTo>
                    <a:pt x="64055" y="382428"/>
                  </a:lnTo>
                  <a:lnTo>
                    <a:pt x="37350" y="349271"/>
                  </a:lnTo>
                  <a:lnTo>
                    <a:pt x="17186" y="311217"/>
                  </a:lnTo>
                  <a:lnTo>
                    <a:pt x="4443" y="269169"/>
                  </a:lnTo>
                  <a:lnTo>
                    <a:pt x="0" y="224027"/>
                  </a:lnTo>
                  <a:close/>
                </a:path>
                <a:path w="2855595" h="2501265">
                  <a:moveTo>
                    <a:pt x="2040635" y="2501011"/>
                  </a:moveTo>
                  <a:lnTo>
                    <a:pt x="2855213" y="920495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921745" y="3393185"/>
              <a:ext cx="439420" cy="448309"/>
            </a:xfrm>
            <a:custGeom>
              <a:avLst/>
              <a:gdLst/>
              <a:ahLst/>
              <a:cxnLst/>
              <a:rect l="l" t="t" r="r" b="b"/>
              <a:pathLst>
                <a:path w="439420" h="448310">
                  <a:moveTo>
                    <a:pt x="219455" y="0"/>
                  </a:moveTo>
                  <a:lnTo>
                    <a:pt x="175240" y="4552"/>
                  </a:lnTo>
                  <a:lnTo>
                    <a:pt x="134052" y="17609"/>
                  </a:lnTo>
                  <a:lnTo>
                    <a:pt x="96775" y="38268"/>
                  </a:lnTo>
                  <a:lnTo>
                    <a:pt x="64293" y="65627"/>
                  </a:lnTo>
                  <a:lnTo>
                    <a:pt x="37491" y="98784"/>
                  </a:lnTo>
                  <a:lnTo>
                    <a:pt x="17252" y="136838"/>
                  </a:lnTo>
                  <a:lnTo>
                    <a:pt x="4460" y="178886"/>
                  </a:lnTo>
                  <a:lnTo>
                    <a:pt x="0" y="224027"/>
                  </a:lnTo>
                  <a:lnTo>
                    <a:pt x="4460" y="269169"/>
                  </a:lnTo>
                  <a:lnTo>
                    <a:pt x="17252" y="311217"/>
                  </a:lnTo>
                  <a:lnTo>
                    <a:pt x="37491" y="349271"/>
                  </a:lnTo>
                  <a:lnTo>
                    <a:pt x="64293" y="382428"/>
                  </a:lnTo>
                  <a:lnTo>
                    <a:pt x="96775" y="409787"/>
                  </a:lnTo>
                  <a:lnTo>
                    <a:pt x="134052" y="430446"/>
                  </a:lnTo>
                  <a:lnTo>
                    <a:pt x="175240" y="443503"/>
                  </a:lnTo>
                  <a:lnTo>
                    <a:pt x="219455" y="448055"/>
                  </a:lnTo>
                  <a:lnTo>
                    <a:pt x="263671" y="443503"/>
                  </a:lnTo>
                  <a:lnTo>
                    <a:pt x="304859" y="430446"/>
                  </a:lnTo>
                  <a:lnTo>
                    <a:pt x="342136" y="409787"/>
                  </a:lnTo>
                  <a:lnTo>
                    <a:pt x="374618" y="382428"/>
                  </a:lnTo>
                  <a:lnTo>
                    <a:pt x="401420" y="349271"/>
                  </a:lnTo>
                  <a:lnTo>
                    <a:pt x="421659" y="311217"/>
                  </a:lnTo>
                  <a:lnTo>
                    <a:pt x="434451" y="269169"/>
                  </a:lnTo>
                  <a:lnTo>
                    <a:pt x="438911" y="224027"/>
                  </a:lnTo>
                  <a:lnTo>
                    <a:pt x="434451" y="178886"/>
                  </a:lnTo>
                  <a:lnTo>
                    <a:pt x="421659" y="136838"/>
                  </a:lnTo>
                  <a:lnTo>
                    <a:pt x="401420" y="98784"/>
                  </a:lnTo>
                  <a:lnTo>
                    <a:pt x="374618" y="65627"/>
                  </a:lnTo>
                  <a:lnTo>
                    <a:pt x="342136" y="38268"/>
                  </a:lnTo>
                  <a:lnTo>
                    <a:pt x="304859" y="17609"/>
                  </a:lnTo>
                  <a:lnTo>
                    <a:pt x="263671" y="4552"/>
                  </a:lnTo>
                  <a:lnTo>
                    <a:pt x="219455" y="0"/>
                  </a:lnTo>
                  <a:close/>
                </a:path>
              </a:pathLst>
            </a:custGeom>
            <a:solidFill>
              <a:srgbClr val="D960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921745" y="3393185"/>
              <a:ext cx="1930400" cy="3104515"/>
            </a:xfrm>
            <a:custGeom>
              <a:avLst/>
              <a:gdLst/>
              <a:ahLst/>
              <a:cxnLst/>
              <a:rect l="l" t="t" r="r" b="b"/>
              <a:pathLst>
                <a:path w="1930400" h="3104515">
                  <a:moveTo>
                    <a:pt x="0" y="224027"/>
                  </a:moveTo>
                  <a:lnTo>
                    <a:pt x="4460" y="178886"/>
                  </a:lnTo>
                  <a:lnTo>
                    <a:pt x="17252" y="136838"/>
                  </a:lnTo>
                  <a:lnTo>
                    <a:pt x="37491" y="98784"/>
                  </a:lnTo>
                  <a:lnTo>
                    <a:pt x="64293" y="65627"/>
                  </a:lnTo>
                  <a:lnTo>
                    <a:pt x="96775" y="38268"/>
                  </a:lnTo>
                  <a:lnTo>
                    <a:pt x="134052" y="17609"/>
                  </a:lnTo>
                  <a:lnTo>
                    <a:pt x="175240" y="4552"/>
                  </a:lnTo>
                  <a:lnTo>
                    <a:pt x="219455" y="0"/>
                  </a:lnTo>
                  <a:lnTo>
                    <a:pt x="263671" y="4552"/>
                  </a:lnTo>
                  <a:lnTo>
                    <a:pt x="304859" y="17609"/>
                  </a:lnTo>
                  <a:lnTo>
                    <a:pt x="342136" y="38268"/>
                  </a:lnTo>
                  <a:lnTo>
                    <a:pt x="374618" y="65627"/>
                  </a:lnTo>
                  <a:lnTo>
                    <a:pt x="401420" y="98784"/>
                  </a:lnTo>
                  <a:lnTo>
                    <a:pt x="421659" y="136838"/>
                  </a:lnTo>
                  <a:lnTo>
                    <a:pt x="434451" y="178886"/>
                  </a:lnTo>
                  <a:lnTo>
                    <a:pt x="438911" y="224027"/>
                  </a:lnTo>
                  <a:lnTo>
                    <a:pt x="434451" y="269169"/>
                  </a:lnTo>
                  <a:lnTo>
                    <a:pt x="421659" y="311217"/>
                  </a:lnTo>
                  <a:lnTo>
                    <a:pt x="401420" y="349271"/>
                  </a:lnTo>
                  <a:lnTo>
                    <a:pt x="374618" y="382428"/>
                  </a:lnTo>
                  <a:lnTo>
                    <a:pt x="342136" y="409787"/>
                  </a:lnTo>
                  <a:lnTo>
                    <a:pt x="304859" y="430446"/>
                  </a:lnTo>
                  <a:lnTo>
                    <a:pt x="263671" y="443503"/>
                  </a:lnTo>
                  <a:lnTo>
                    <a:pt x="219455" y="448055"/>
                  </a:lnTo>
                  <a:lnTo>
                    <a:pt x="175240" y="443503"/>
                  </a:lnTo>
                  <a:lnTo>
                    <a:pt x="134052" y="430446"/>
                  </a:lnTo>
                  <a:lnTo>
                    <a:pt x="96775" y="409787"/>
                  </a:lnTo>
                  <a:lnTo>
                    <a:pt x="64293" y="382428"/>
                  </a:lnTo>
                  <a:lnTo>
                    <a:pt x="37491" y="349271"/>
                  </a:lnTo>
                  <a:lnTo>
                    <a:pt x="17252" y="311217"/>
                  </a:lnTo>
                  <a:lnTo>
                    <a:pt x="4460" y="269169"/>
                  </a:lnTo>
                  <a:lnTo>
                    <a:pt x="0" y="224027"/>
                  </a:lnTo>
                  <a:close/>
                </a:path>
                <a:path w="1930400" h="3104515">
                  <a:moveTo>
                    <a:pt x="725424" y="3104007"/>
                  </a:moveTo>
                  <a:lnTo>
                    <a:pt x="1929892" y="1859279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721590" y="4927854"/>
              <a:ext cx="439420" cy="448309"/>
            </a:xfrm>
            <a:custGeom>
              <a:avLst/>
              <a:gdLst/>
              <a:ahLst/>
              <a:cxnLst/>
              <a:rect l="l" t="t" r="r" b="b"/>
              <a:pathLst>
                <a:path w="439419" h="448310">
                  <a:moveTo>
                    <a:pt x="219455" y="0"/>
                  </a:moveTo>
                  <a:lnTo>
                    <a:pt x="175240" y="4552"/>
                  </a:lnTo>
                  <a:lnTo>
                    <a:pt x="134052" y="17609"/>
                  </a:lnTo>
                  <a:lnTo>
                    <a:pt x="96775" y="38268"/>
                  </a:lnTo>
                  <a:lnTo>
                    <a:pt x="64293" y="65627"/>
                  </a:lnTo>
                  <a:lnTo>
                    <a:pt x="37491" y="98784"/>
                  </a:lnTo>
                  <a:lnTo>
                    <a:pt x="17252" y="136838"/>
                  </a:lnTo>
                  <a:lnTo>
                    <a:pt x="4460" y="178886"/>
                  </a:lnTo>
                  <a:lnTo>
                    <a:pt x="0" y="224028"/>
                  </a:lnTo>
                  <a:lnTo>
                    <a:pt x="4460" y="269169"/>
                  </a:lnTo>
                  <a:lnTo>
                    <a:pt x="17252" y="311217"/>
                  </a:lnTo>
                  <a:lnTo>
                    <a:pt x="37491" y="349271"/>
                  </a:lnTo>
                  <a:lnTo>
                    <a:pt x="64293" y="382428"/>
                  </a:lnTo>
                  <a:lnTo>
                    <a:pt x="96775" y="409787"/>
                  </a:lnTo>
                  <a:lnTo>
                    <a:pt x="134052" y="430446"/>
                  </a:lnTo>
                  <a:lnTo>
                    <a:pt x="175240" y="443503"/>
                  </a:lnTo>
                  <a:lnTo>
                    <a:pt x="219455" y="448056"/>
                  </a:lnTo>
                  <a:lnTo>
                    <a:pt x="263671" y="443503"/>
                  </a:lnTo>
                  <a:lnTo>
                    <a:pt x="304859" y="430446"/>
                  </a:lnTo>
                  <a:lnTo>
                    <a:pt x="342136" y="409787"/>
                  </a:lnTo>
                  <a:lnTo>
                    <a:pt x="374618" y="382428"/>
                  </a:lnTo>
                  <a:lnTo>
                    <a:pt x="401420" y="349271"/>
                  </a:lnTo>
                  <a:lnTo>
                    <a:pt x="421659" y="311217"/>
                  </a:lnTo>
                  <a:lnTo>
                    <a:pt x="434451" y="269169"/>
                  </a:lnTo>
                  <a:lnTo>
                    <a:pt x="438911" y="224028"/>
                  </a:lnTo>
                  <a:lnTo>
                    <a:pt x="434451" y="178886"/>
                  </a:lnTo>
                  <a:lnTo>
                    <a:pt x="421659" y="136838"/>
                  </a:lnTo>
                  <a:lnTo>
                    <a:pt x="401420" y="98784"/>
                  </a:lnTo>
                  <a:lnTo>
                    <a:pt x="374618" y="65627"/>
                  </a:lnTo>
                  <a:lnTo>
                    <a:pt x="342136" y="38268"/>
                  </a:lnTo>
                  <a:lnTo>
                    <a:pt x="304859" y="17609"/>
                  </a:lnTo>
                  <a:lnTo>
                    <a:pt x="263671" y="4552"/>
                  </a:lnTo>
                  <a:lnTo>
                    <a:pt x="219455" y="0"/>
                  </a:lnTo>
                  <a:close/>
                </a:path>
              </a:pathLst>
            </a:custGeom>
            <a:solidFill>
              <a:srgbClr val="5D73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721590" y="4927854"/>
              <a:ext cx="439420" cy="448309"/>
            </a:xfrm>
            <a:custGeom>
              <a:avLst/>
              <a:gdLst/>
              <a:ahLst/>
              <a:cxnLst/>
              <a:rect l="l" t="t" r="r" b="b"/>
              <a:pathLst>
                <a:path w="439419" h="448310">
                  <a:moveTo>
                    <a:pt x="0" y="224028"/>
                  </a:moveTo>
                  <a:lnTo>
                    <a:pt x="4460" y="178886"/>
                  </a:lnTo>
                  <a:lnTo>
                    <a:pt x="17252" y="136838"/>
                  </a:lnTo>
                  <a:lnTo>
                    <a:pt x="37491" y="98784"/>
                  </a:lnTo>
                  <a:lnTo>
                    <a:pt x="64293" y="65627"/>
                  </a:lnTo>
                  <a:lnTo>
                    <a:pt x="96775" y="38268"/>
                  </a:lnTo>
                  <a:lnTo>
                    <a:pt x="134052" y="17609"/>
                  </a:lnTo>
                  <a:lnTo>
                    <a:pt x="175240" y="4552"/>
                  </a:lnTo>
                  <a:lnTo>
                    <a:pt x="219455" y="0"/>
                  </a:lnTo>
                  <a:lnTo>
                    <a:pt x="263671" y="4552"/>
                  </a:lnTo>
                  <a:lnTo>
                    <a:pt x="304859" y="17609"/>
                  </a:lnTo>
                  <a:lnTo>
                    <a:pt x="342136" y="38268"/>
                  </a:lnTo>
                  <a:lnTo>
                    <a:pt x="374618" y="65627"/>
                  </a:lnTo>
                  <a:lnTo>
                    <a:pt x="401420" y="98784"/>
                  </a:lnTo>
                  <a:lnTo>
                    <a:pt x="421659" y="136838"/>
                  </a:lnTo>
                  <a:lnTo>
                    <a:pt x="434451" y="178886"/>
                  </a:lnTo>
                  <a:lnTo>
                    <a:pt x="438911" y="224028"/>
                  </a:lnTo>
                  <a:lnTo>
                    <a:pt x="434451" y="269169"/>
                  </a:lnTo>
                  <a:lnTo>
                    <a:pt x="421659" y="311217"/>
                  </a:lnTo>
                  <a:lnTo>
                    <a:pt x="401420" y="349271"/>
                  </a:lnTo>
                  <a:lnTo>
                    <a:pt x="374618" y="382428"/>
                  </a:lnTo>
                  <a:lnTo>
                    <a:pt x="342136" y="409787"/>
                  </a:lnTo>
                  <a:lnTo>
                    <a:pt x="304859" y="430446"/>
                  </a:lnTo>
                  <a:lnTo>
                    <a:pt x="263671" y="443503"/>
                  </a:lnTo>
                  <a:lnTo>
                    <a:pt x="219455" y="448056"/>
                  </a:lnTo>
                  <a:lnTo>
                    <a:pt x="175240" y="443503"/>
                  </a:lnTo>
                  <a:lnTo>
                    <a:pt x="134052" y="430446"/>
                  </a:lnTo>
                  <a:lnTo>
                    <a:pt x="96775" y="409787"/>
                  </a:lnTo>
                  <a:lnTo>
                    <a:pt x="64293" y="382428"/>
                  </a:lnTo>
                  <a:lnTo>
                    <a:pt x="37491" y="349271"/>
                  </a:lnTo>
                  <a:lnTo>
                    <a:pt x="17252" y="311217"/>
                  </a:lnTo>
                  <a:lnTo>
                    <a:pt x="4460" y="269169"/>
                  </a:lnTo>
                  <a:lnTo>
                    <a:pt x="0" y="224028"/>
                  </a:lnTo>
                  <a:close/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732274" y="4926094"/>
              <a:ext cx="7459345" cy="2718435"/>
            </a:xfrm>
            <a:custGeom>
              <a:avLst/>
              <a:gdLst/>
              <a:ahLst/>
              <a:cxnLst/>
              <a:rect l="l" t="t" r="r" b="b"/>
              <a:pathLst>
                <a:path w="7459345" h="2718434">
                  <a:moveTo>
                    <a:pt x="0" y="2704192"/>
                  </a:moveTo>
                  <a:lnTo>
                    <a:pt x="15228" y="2658522"/>
                  </a:lnTo>
                  <a:lnTo>
                    <a:pt x="30973" y="2613159"/>
                  </a:lnTo>
                  <a:lnTo>
                    <a:pt x="47232" y="2568106"/>
                  </a:lnTo>
                  <a:lnTo>
                    <a:pt x="63999" y="2523365"/>
                  </a:lnTo>
                  <a:lnTo>
                    <a:pt x="81271" y="2478938"/>
                  </a:lnTo>
                  <a:lnTo>
                    <a:pt x="99043" y="2434828"/>
                  </a:lnTo>
                  <a:lnTo>
                    <a:pt x="117311" y="2391036"/>
                  </a:lnTo>
                  <a:lnTo>
                    <a:pt x="136071" y="2347565"/>
                  </a:lnTo>
                  <a:lnTo>
                    <a:pt x="155318" y="2304417"/>
                  </a:lnTo>
                  <a:lnTo>
                    <a:pt x="175049" y="2261594"/>
                  </a:lnTo>
                  <a:lnTo>
                    <a:pt x="195257" y="2219098"/>
                  </a:lnTo>
                  <a:lnTo>
                    <a:pt x="215941" y="2176932"/>
                  </a:lnTo>
                  <a:lnTo>
                    <a:pt x="237094" y="2135098"/>
                  </a:lnTo>
                  <a:lnTo>
                    <a:pt x="258713" y="2093598"/>
                  </a:lnTo>
                  <a:lnTo>
                    <a:pt x="280794" y="2052434"/>
                  </a:lnTo>
                  <a:lnTo>
                    <a:pt x="303332" y="2011609"/>
                  </a:lnTo>
                  <a:lnTo>
                    <a:pt x="326323" y="1971124"/>
                  </a:lnTo>
                  <a:lnTo>
                    <a:pt x="349762" y="1930982"/>
                  </a:lnTo>
                  <a:lnTo>
                    <a:pt x="373646" y="1891185"/>
                  </a:lnTo>
                  <a:lnTo>
                    <a:pt x="397969" y="1851736"/>
                  </a:lnTo>
                  <a:lnTo>
                    <a:pt x="422729" y="1812636"/>
                  </a:lnTo>
                  <a:lnTo>
                    <a:pt x="447919" y="1773888"/>
                  </a:lnTo>
                  <a:lnTo>
                    <a:pt x="473537" y="1735493"/>
                  </a:lnTo>
                  <a:lnTo>
                    <a:pt x="499578" y="1697455"/>
                  </a:lnTo>
                  <a:lnTo>
                    <a:pt x="526037" y="1659775"/>
                  </a:lnTo>
                  <a:lnTo>
                    <a:pt x="552910" y="1622456"/>
                  </a:lnTo>
                  <a:lnTo>
                    <a:pt x="580193" y="1585500"/>
                  </a:lnTo>
                  <a:lnTo>
                    <a:pt x="607881" y="1548908"/>
                  </a:lnTo>
                  <a:lnTo>
                    <a:pt x="635971" y="1512684"/>
                  </a:lnTo>
                  <a:lnTo>
                    <a:pt x="664458" y="1476829"/>
                  </a:lnTo>
                  <a:lnTo>
                    <a:pt x="693337" y="1441346"/>
                  </a:lnTo>
                  <a:lnTo>
                    <a:pt x="722605" y="1406237"/>
                  </a:lnTo>
                  <a:lnTo>
                    <a:pt x="752257" y="1371504"/>
                  </a:lnTo>
                  <a:lnTo>
                    <a:pt x="782288" y="1337149"/>
                  </a:lnTo>
                  <a:lnTo>
                    <a:pt x="812695" y="1303174"/>
                  </a:lnTo>
                  <a:lnTo>
                    <a:pt x="843473" y="1269582"/>
                  </a:lnTo>
                  <a:lnTo>
                    <a:pt x="874618" y="1236375"/>
                  </a:lnTo>
                  <a:lnTo>
                    <a:pt x="906126" y="1203555"/>
                  </a:lnTo>
                  <a:lnTo>
                    <a:pt x="937991" y="1171125"/>
                  </a:lnTo>
                  <a:lnTo>
                    <a:pt x="970211" y="1139086"/>
                  </a:lnTo>
                  <a:lnTo>
                    <a:pt x="1002780" y="1107440"/>
                  </a:lnTo>
                  <a:lnTo>
                    <a:pt x="1035694" y="1076191"/>
                  </a:lnTo>
                  <a:lnTo>
                    <a:pt x="1068950" y="1045340"/>
                  </a:lnTo>
                  <a:lnTo>
                    <a:pt x="1102542" y="1014889"/>
                  </a:lnTo>
                  <a:lnTo>
                    <a:pt x="1136466" y="984841"/>
                  </a:lnTo>
                  <a:lnTo>
                    <a:pt x="1170719" y="955198"/>
                  </a:lnTo>
                  <a:lnTo>
                    <a:pt x="1205295" y="925961"/>
                  </a:lnTo>
                  <a:lnTo>
                    <a:pt x="1240191" y="897134"/>
                  </a:lnTo>
                  <a:lnTo>
                    <a:pt x="1275402" y="868718"/>
                  </a:lnTo>
                  <a:lnTo>
                    <a:pt x="1310923" y="840716"/>
                  </a:lnTo>
                  <a:lnTo>
                    <a:pt x="1346752" y="813130"/>
                  </a:lnTo>
                  <a:lnTo>
                    <a:pt x="1382882" y="785962"/>
                  </a:lnTo>
                  <a:lnTo>
                    <a:pt x="1419311" y="759214"/>
                  </a:lnTo>
                  <a:lnTo>
                    <a:pt x="1456033" y="732888"/>
                  </a:lnTo>
                  <a:lnTo>
                    <a:pt x="1493045" y="706988"/>
                  </a:lnTo>
                  <a:lnTo>
                    <a:pt x="1530342" y="681514"/>
                  </a:lnTo>
                  <a:lnTo>
                    <a:pt x="1567919" y="656469"/>
                  </a:lnTo>
                  <a:lnTo>
                    <a:pt x="1605773" y="631856"/>
                  </a:lnTo>
                  <a:lnTo>
                    <a:pt x="1643899" y="607676"/>
                  </a:lnTo>
                  <a:lnTo>
                    <a:pt x="1682292" y="583932"/>
                  </a:lnTo>
                  <a:lnTo>
                    <a:pt x="1720950" y="560625"/>
                  </a:lnTo>
                  <a:lnTo>
                    <a:pt x="1759866" y="537760"/>
                  </a:lnTo>
                  <a:lnTo>
                    <a:pt x="1799038" y="515336"/>
                  </a:lnTo>
                  <a:lnTo>
                    <a:pt x="1838460" y="493357"/>
                  </a:lnTo>
                  <a:lnTo>
                    <a:pt x="1878128" y="471825"/>
                  </a:lnTo>
                  <a:lnTo>
                    <a:pt x="1918038" y="450742"/>
                  </a:lnTo>
                  <a:lnTo>
                    <a:pt x="1958186" y="430110"/>
                  </a:lnTo>
                  <a:lnTo>
                    <a:pt x="1998568" y="409931"/>
                  </a:lnTo>
                  <a:lnTo>
                    <a:pt x="2039178" y="390208"/>
                  </a:lnTo>
                  <a:lnTo>
                    <a:pt x="2080014" y="370943"/>
                  </a:lnTo>
                  <a:lnTo>
                    <a:pt x="2121070" y="352139"/>
                  </a:lnTo>
                  <a:lnTo>
                    <a:pt x="2162342" y="333796"/>
                  </a:lnTo>
                  <a:lnTo>
                    <a:pt x="2203825" y="315918"/>
                  </a:lnTo>
                  <a:lnTo>
                    <a:pt x="2245517" y="298507"/>
                  </a:lnTo>
                  <a:lnTo>
                    <a:pt x="2287412" y="281564"/>
                  </a:lnTo>
                  <a:lnTo>
                    <a:pt x="2329505" y="265093"/>
                  </a:lnTo>
                  <a:lnTo>
                    <a:pt x="2371794" y="249095"/>
                  </a:lnTo>
                  <a:lnTo>
                    <a:pt x="2414272" y="233572"/>
                  </a:lnTo>
                  <a:lnTo>
                    <a:pt x="2456937" y="218528"/>
                  </a:lnTo>
                  <a:lnTo>
                    <a:pt x="2499784" y="203963"/>
                  </a:lnTo>
                  <a:lnTo>
                    <a:pt x="2542808" y="189880"/>
                  </a:lnTo>
                  <a:lnTo>
                    <a:pt x="2586005" y="176282"/>
                  </a:lnTo>
                  <a:lnTo>
                    <a:pt x="2629371" y="163171"/>
                  </a:lnTo>
                  <a:lnTo>
                    <a:pt x="2672901" y="150548"/>
                  </a:lnTo>
                  <a:lnTo>
                    <a:pt x="2716592" y="138416"/>
                  </a:lnTo>
                  <a:lnTo>
                    <a:pt x="2760438" y="126778"/>
                  </a:lnTo>
                  <a:lnTo>
                    <a:pt x="2804437" y="115635"/>
                  </a:lnTo>
                  <a:lnTo>
                    <a:pt x="2848582" y="104990"/>
                  </a:lnTo>
                  <a:lnTo>
                    <a:pt x="2892871" y="94844"/>
                  </a:lnTo>
                  <a:lnTo>
                    <a:pt x="2937298" y="85201"/>
                  </a:lnTo>
                  <a:lnTo>
                    <a:pt x="2981860" y="76062"/>
                  </a:lnTo>
                  <a:lnTo>
                    <a:pt x="3026552" y="67430"/>
                  </a:lnTo>
                  <a:lnTo>
                    <a:pt x="3071369" y="59306"/>
                  </a:lnTo>
                  <a:lnTo>
                    <a:pt x="3116308" y="51693"/>
                  </a:lnTo>
                  <a:lnTo>
                    <a:pt x="3161365" y="44593"/>
                  </a:lnTo>
                  <a:lnTo>
                    <a:pt x="3206534" y="38009"/>
                  </a:lnTo>
                  <a:lnTo>
                    <a:pt x="3251812" y="31942"/>
                  </a:lnTo>
                  <a:lnTo>
                    <a:pt x="3297194" y="26395"/>
                  </a:lnTo>
                  <a:lnTo>
                    <a:pt x="3342676" y="21370"/>
                  </a:lnTo>
                  <a:lnTo>
                    <a:pt x="3388253" y="16869"/>
                  </a:lnTo>
                  <a:lnTo>
                    <a:pt x="3433922" y="12895"/>
                  </a:lnTo>
                  <a:lnTo>
                    <a:pt x="3479678" y="9449"/>
                  </a:lnTo>
                  <a:lnTo>
                    <a:pt x="3525517" y="6534"/>
                  </a:lnTo>
                  <a:lnTo>
                    <a:pt x="3571435" y="4152"/>
                  </a:lnTo>
                  <a:lnTo>
                    <a:pt x="3617426" y="2306"/>
                  </a:lnTo>
                  <a:lnTo>
                    <a:pt x="3663488" y="997"/>
                  </a:lnTo>
                  <a:lnTo>
                    <a:pt x="3709614" y="227"/>
                  </a:lnTo>
                  <a:lnTo>
                    <a:pt x="3755803" y="0"/>
                  </a:lnTo>
                  <a:lnTo>
                    <a:pt x="3802048" y="316"/>
                  </a:lnTo>
                  <a:lnTo>
                    <a:pt x="3848345" y="1179"/>
                  </a:lnTo>
                  <a:lnTo>
                    <a:pt x="3894691" y="2590"/>
                  </a:lnTo>
                  <a:lnTo>
                    <a:pt x="3941081" y="4552"/>
                  </a:lnTo>
                  <a:lnTo>
                    <a:pt x="3987511" y="7067"/>
                  </a:lnTo>
                  <a:lnTo>
                    <a:pt x="4033976" y="10137"/>
                  </a:lnTo>
                  <a:lnTo>
                    <a:pt x="4080473" y="13765"/>
                  </a:lnTo>
                  <a:lnTo>
                    <a:pt x="4126996" y="17952"/>
                  </a:lnTo>
                  <a:lnTo>
                    <a:pt x="4173541" y="22701"/>
                  </a:lnTo>
                  <a:lnTo>
                    <a:pt x="4220105" y="28014"/>
                  </a:lnTo>
                  <a:lnTo>
                    <a:pt x="4266683" y="33893"/>
                  </a:lnTo>
                  <a:lnTo>
                    <a:pt x="4313270" y="40341"/>
                  </a:lnTo>
                  <a:lnTo>
                    <a:pt x="4359863" y="47359"/>
                  </a:lnTo>
                  <a:lnTo>
                    <a:pt x="4406457" y="54950"/>
                  </a:lnTo>
                  <a:lnTo>
                    <a:pt x="4453047" y="63116"/>
                  </a:lnTo>
                  <a:lnTo>
                    <a:pt x="4499630" y="71859"/>
                  </a:lnTo>
                  <a:lnTo>
                    <a:pt x="4546200" y="81182"/>
                  </a:lnTo>
                  <a:lnTo>
                    <a:pt x="4592755" y="91087"/>
                  </a:lnTo>
                  <a:lnTo>
                    <a:pt x="4639289" y="101575"/>
                  </a:lnTo>
                  <a:lnTo>
                    <a:pt x="4685798" y="112650"/>
                  </a:lnTo>
                  <a:lnTo>
                    <a:pt x="4732278" y="124313"/>
                  </a:lnTo>
                  <a:lnTo>
                    <a:pt x="4778725" y="136566"/>
                  </a:lnTo>
                  <a:lnTo>
                    <a:pt x="4825133" y="149412"/>
                  </a:lnTo>
                  <a:lnTo>
                    <a:pt x="4871500" y="162853"/>
                  </a:lnTo>
                  <a:lnTo>
                    <a:pt x="4917821" y="176892"/>
                  </a:lnTo>
                  <a:lnTo>
                    <a:pt x="4965336" y="191940"/>
                  </a:lnTo>
                  <a:lnTo>
                    <a:pt x="5012572" y="207563"/>
                  </a:lnTo>
                  <a:lnTo>
                    <a:pt x="5059523" y="223756"/>
                  </a:lnTo>
                  <a:lnTo>
                    <a:pt x="5106186" y="240514"/>
                  </a:lnTo>
                  <a:lnTo>
                    <a:pt x="5152557" y="257835"/>
                  </a:lnTo>
                  <a:lnTo>
                    <a:pt x="5198631" y="275713"/>
                  </a:lnTo>
                  <a:lnTo>
                    <a:pt x="5244404" y="294146"/>
                  </a:lnTo>
                  <a:lnTo>
                    <a:pt x="5289873" y="313128"/>
                  </a:lnTo>
                  <a:lnTo>
                    <a:pt x="5335033" y="332655"/>
                  </a:lnTo>
                  <a:lnTo>
                    <a:pt x="5379880" y="352725"/>
                  </a:lnTo>
                  <a:lnTo>
                    <a:pt x="5424410" y="373332"/>
                  </a:lnTo>
                  <a:lnTo>
                    <a:pt x="5468619" y="394472"/>
                  </a:lnTo>
                  <a:lnTo>
                    <a:pt x="5512503" y="416141"/>
                  </a:lnTo>
                  <a:lnTo>
                    <a:pt x="5556058" y="438336"/>
                  </a:lnTo>
                  <a:lnTo>
                    <a:pt x="5599280" y="461053"/>
                  </a:lnTo>
                  <a:lnTo>
                    <a:pt x="5642165" y="484286"/>
                  </a:lnTo>
                  <a:lnTo>
                    <a:pt x="5684709" y="508032"/>
                  </a:lnTo>
                  <a:lnTo>
                    <a:pt x="5726907" y="532288"/>
                  </a:lnTo>
                  <a:lnTo>
                    <a:pt x="5768755" y="557049"/>
                  </a:lnTo>
                  <a:lnTo>
                    <a:pt x="5810250" y="582310"/>
                  </a:lnTo>
                  <a:lnTo>
                    <a:pt x="5851388" y="608068"/>
                  </a:lnTo>
                  <a:lnTo>
                    <a:pt x="5892164" y="634319"/>
                  </a:lnTo>
                  <a:lnTo>
                    <a:pt x="5932574" y="661059"/>
                  </a:lnTo>
                  <a:lnTo>
                    <a:pt x="5972614" y="688283"/>
                  </a:lnTo>
                  <a:lnTo>
                    <a:pt x="6012281" y="715988"/>
                  </a:lnTo>
                  <a:lnTo>
                    <a:pt x="6051570" y="744169"/>
                  </a:lnTo>
                  <a:lnTo>
                    <a:pt x="6090476" y="772823"/>
                  </a:lnTo>
                  <a:lnTo>
                    <a:pt x="6128997" y="801945"/>
                  </a:lnTo>
                  <a:lnTo>
                    <a:pt x="6167127" y="831531"/>
                  </a:lnTo>
                  <a:lnTo>
                    <a:pt x="6204863" y="861578"/>
                  </a:lnTo>
                  <a:lnTo>
                    <a:pt x="6242201" y="892081"/>
                  </a:lnTo>
                  <a:lnTo>
                    <a:pt x="6279137" y="923036"/>
                  </a:lnTo>
                  <a:lnTo>
                    <a:pt x="6315666" y="954438"/>
                  </a:lnTo>
                  <a:lnTo>
                    <a:pt x="6351785" y="986285"/>
                  </a:lnTo>
                  <a:lnTo>
                    <a:pt x="6387489" y="1018572"/>
                  </a:lnTo>
                  <a:lnTo>
                    <a:pt x="6422775" y="1051294"/>
                  </a:lnTo>
                  <a:lnTo>
                    <a:pt x="6457638" y="1084448"/>
                  </a:lnTo>
                  <a:lnTo>
                    <a:pt x="6492074" y="1118030"/>
                  </a:lnTo>
                  <a:lnTo>
                    <a:pt x="6526079" y="1152035"/>
                  </a:lnTo>
                  <a:lnTo>
                    <a:pt x="6559649" y="1186460"/>
                  </a:lnTo>
                  <a:lnTo>
                    <a:pt x="6592781" y="1221300"/>
                  </a:lnTo>
                  <a:lnTo>
                    <a:pt x="6625469" y="1256552"/>
                  </a:lnTo>
                  <a:lnTo>
                    <a:pt x="6657711" y="1292211"/>
                  </a:lnTo>
                  <a:lnTo>
                    <a:pt x="6689501" y="1328273"/>
                  </a:lnTo>
                  <a:lnTo>
                    <a:pt x="6720836" y="1364734"/>
                  </a:lnTo>
                  <a:lnTo>
                    <a:pt x="6751711" y="1401591"/>
                  </a:lnTo>
                  <a:lnTo>
                    <a:pt x="6782124" y="1438838"/>
                  </a:lnTo>
                  <a:lnTo>
                    <a:pt x="6812068" y="1476473"/>
                  </a:lnTo>
                  <a:lnTo>
                    <a:pt x="6841542" y="1514490"/>
                  </a:lnTo>
                  <a:lnTo>
                    <a:pt x="6870539" y="1552886"/>
                  </a:lnTo>
                  <a:lnTo>
                    <a:pt x="6899057" y="1591657"/>
                  </a:lnTo>
                  <a:lnTo>
                    <a:pt x="6927092" y="1630799"/>
                  </a:lnTo>
                  <a:lnTo>
                    <a:pt x="6954638" y="1670307"/>
                  </a:lnTo>
                  <a:lnTo>
                    <a:pt x="6981693" y="1710178"/>
                  </a:lnTo>
                  <a:lnTo>
                    <a:pt x="7008252" y="1750407"/>
                  </a:lnTo>
                  <a:lnTo>
                    <a:pt x="7034310" y="1790991"/>
                  </a:lnTo>
                  <a:lnTo>
                    <a:pt x="7059865" y="1831925"/>
                  </a:lnTo>
                  <a:lnTo>
                    <a:pt x="7084911" y="1873205"/>
                  </a:lnTo>
                  <a:lnTo>
                    <a:pt x="7109446" y="1914827"/>
                  </a:lnTo>
                  <a:lnTo>
                    <a:pt x="7133464" y="1956788"/>
                  </a:lnTo>
                  <a:lnTo>
                    <a:pt x="7156961" y="1999082"/>
                  </a:lnTo>
                  <a:lnTo>
                    <a:pt x="7179935" y="2041707"/>
                  </a:lnTo>
                  <a:lnTo>
                    <a:pt x="7202380" y="2084658"/>
                  </a:lnTo>
                  <a:lnTo>
                    <a:pt x="7224292" y="2127930"/>
                  </a:lnTo>
                  <a:lnTo>
                    <a:pt x="7245667" y="2171520"/>
                  </a:lnTo>
                  <a:lnTo>
                    <a:pt x="7266502" y="2215424"/>
                  </a:lnTo>
                  <a:lnTo>
                    <a:pt x="7286792" y="2259637"/>
                  </a:lnTo>
                  <a:lnTo>
                    <a:pt x="7306534" y="2304157"/>
                  </a:lnTo>
                  <a:lnTo>
                    <a:pt x="7325722" y="2348977"/>
                  </a:lnTo>
                  <a:lnTo>
                    <a:pt x="7344353" y="2394095"/>
                  </a:lnTo>
                  <a:lnTo>
                    <a:pt x="7362424" y="2439507"/>
                  </a:lnTo>
                  <a:lnTo>
                    <a:pt x="7379929" y="2485207"/>
                  </a:lnTo>
                  <a:lnTo>
                    <a:pt x="7396865" y="2531193"/>
                  </a:lnTo>
                  <a:lnTo>
                    <a:pt x="7413228" y="2577460"/>
                  </a:lnTo>
                  <a:lnTo>
                    <a:pt x="7429014" y="2624004"/>
                  </a:lnTo>
                  <a:lnTo>
                    <a:pt x="7444218" y="2670822"/>
                  </a:lnTo>
                  <a:lnTo>
                    <a:pt x="7458836" y="2717908"/>
                  </a:lnTo>
                </a:path>
              </a:pathLst>
            </a:custGeom>
            <a:ln w="38100">
              <a:solidFill>
                <a:srgbClr val="7E7E7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85012" y="4973828"/>
            <a:ext cx="2872105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665480">
              <a:lnSpc>
                <a:spcPct val="100499"/>
              </a:lnSpc>
              <a:spcBef>
                <a:spcPts val="80"/>
              </a:spcBef>
            </a:pP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Applying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single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integrated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framework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66722" y="2951175"/>
            <a:ext cx="35648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Meeting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stakeholder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needs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584695" y="1846833"/>
            <a:ext cx="3089910" cy="6972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Covering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enterprise</a:t>
            </a:r>
            <a:endParaRPr sz="2200">
              <a:latin typeface="Microsoft Sans Serif"/>
              <a:cs typeface="Microsoft Sans Serif"/>
            </a:endParaRPr>
          </a:p>
          <a:p>
            <a:pPr marL="3175" algn="ctr">
              <a:lnSpc>
                <a:spcPct val="100000"/>
              </a:lnSpc>
              <a:spcBef>
                <a:spcPts val="10"/>
              </a:spcBef>
            </a:pP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end-to-end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817477" y="2895345"/>
            <a:ext cx="3019425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0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Separating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governance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0" dirty="0">
                <a:solidFill>
                  <a:srgbClr val="3E3E3E"/>
                </a:solidFill>
                <a:latin typeface="Microsoft Sans Serif"/>
                <a:cs typeface="Microsoft Sans Serif"/>
              </a:rPr>
              <a:t>from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management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383894" y="4926838"/>
            <a:ext cx="2361565" cy="6972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Enabling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holistic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approach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2267" y="258317"/>
            <a:ext cx="84105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>
                <a:latin typeface="Arial"/>
                <a:cs typeface="Arial"/>
              </a:rPr>
              <a:t>IS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140" dirty="0">
                <a:latin typeface="Arial"/>
                <a:cs typeface="Arial"/>
              </a:rPr>
              <a:t>Management</a:t>
            </a:r>
            <a:r>
              <a:rPr spc="-75" dirty="0">
                <a:latin typeface="Arial"/>
                <a:cs typeface="Arial"/>
              </a:rPr>
              <a:t> </a:t>
            </a:r>
            <a:r>
              <a:rPr spc="90" dirty="0">
                <a:latin typeface="Arial"/>
                <a:cs typeface="Arial"/>
              </a:rPr>
              <a:t>Framework:</a:t>
            </a:r>
            <a:r>
              <a:rPr spc="-45" dirty="0">
                <a:latin typeface="Arial"/>
                <a:cs typeface="Arial"/>
              </a:rPr>
              <a:t> </a:t>
            </a:r>
            <a:r>
              <a:rPr spc="-30" dirty="0">
                <a:latin typeface="Arial"/>
                <a:cs typeface="Arial"/>
              </a:rPr>
              <a:t>ISO/IEC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20" dirty="0">
                <a:latin typeface="Arial"/>
                <a:cs typeface="Arial"/>
              </a:rPr>
              <a:t>27001:2013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0" y="716280"/>
            <a:ext cx="1250289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21839" y="1752980"/>
            <a:ext cx="122408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This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internationally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recognized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structure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methodology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dedicated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information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security.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9647" y="3435096"/>
            <a:ext cx="495300" cy="495300"/>
            <a:chOff x="3279647" y="3435096"/>
            <a:chExt cx="495300" cy="495300"/>
          </a:xfrm>
        </p:grpSpPr>
        <p:sp>
          <p:nvSpPr>
            <p:cNvPr id="6" name="object 6"/>
            <p:cNvSpPr/>
            <p:nvPr/>
          </p:nvSpPr>
          <p:spPr>
            <a:xfrm>
              <a:off x="3298697" y="3454146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75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98697" y="3454146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279647" y="7365492"/>
            <a:ext cx="495300" cy="495300"/>
            <a:chOff x="3279647" y="7365492"/>
            <a:chExt cx="495300" cy="495300"/>
          </a:xfrm>
        </p:grpSpPr>
        <p:sp>
          <p:nvSpPr>
            <p:cNvPr id="9" name="object 9"/>
            <p:cNvSpPr/>
            <p:nvPr/>
          </p:nvSpPr>
          <p:spPr>
            <a:xfrm>
              <a:off x="3298697" y="738454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599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199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599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98697" y="738454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599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599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199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599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4189476" y="4364735"/>
            <a:ext cx="495300" cy="495300"/>
            <a:chOff x="4189476" y="4364735"/>
            <a:chExt cx="495300" cy="495300"/>
          </a:xfrm>
        </p:grpSpPr>
        <p:sp>
          <p:nvSpPr>
            <p:cNvPr id="12" name="object 12"/>
            <p:cNvSpPr/>
            <p:nvPr/>
          </p:nvSpPr>
          <p:spPr>
            <a:xfrm>
              <a:off x="4208526" y="438378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08526" y="438378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4171188" y="6416040"/>
            <a:ext cx="495300" cy="495300"/>
            <a:chOff x="4171188" y="6416040"/>
            <a:chExt cx="495300" cy="495300"/>
          </a:xfrm>
        </p:grpSpPr>
        <p:sp>
          <p:nvSpPr>
            <p:cNvPr id="15" name="object 15"/>
            <p:cNvSpPr/>
            <p:nvPr/>
          </p:nvSpPr>
          <p:spPr>
            <a:xfrm>
              <a:off x="4190238" y="643509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17BE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90238" y="643509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1712976" y="1607819"/>
            <a:ext cx="13228319" cy="845819"/>
          </a:xfrm>
          <a:custGeom>
            <a:avLst/>
            <a:gdLst/>
            <a:ahLst/>
            <a:cxnLst/>
            <a:rect l="l" t="t" r="r" b="b"/>
            <a:pathLst>
              <a:path w="13228319" h="845819">
                <a:moveTo>
                  <a:pt x="0" y="140970"/>
                </a:moveTo>
                <a:lnTo>
                  <a:pt x="7187" y="96414"/>
                </a:lnTo>
                <a:lnTo>
                  <a:pt x="27200" y="57716"/>
                </a:lnTo>
                <a:lnTo>
                  <a:pt x="57716" y="27200"/>
                </a:lnTo>
                <a:lnTo>
                  <a:pt x="96414" y="7187"/>
                </a:lnTo>
                <a:lnTo>
                  <a:pt x="140969" y="0"/>
                </a:lnTo>
                <a:lnTo>
                  <a:pt x="13087350" y="0"/>
                </a:lnTo>
                <a:lnTo>
                  <a:pt x="13131905" y="7187"/>
                </a:lnTo>
                <a:lnTo>
                  <a:pt x="13170603" y="27200"/>
                </a:lnTo>
                <a:lnTo>
                  <a:pt x="13201119" y="57716"/>
                </a:lnTo>
                <a:lnTo>
                  <a:pt x="13221132" y="96414"/>
                </a:lnTo>
                <a:lnTo>
                  <a:pt x="13228319" y="140970"/>
                </a:lnTo>
                <a:lnTo>
                  <a:pt x="13228319" y="704850"/>
                </a:lnTo>
                <a:lnTo>
                  <a:pt x="13221132" y="749405"/>
                </a:lnTo>
                <a:lnTo>
                  <a:pt x="13201119" y="788103"/>
                </a:lnTo>
                <a:lnTo>
                  <a:pt x="13170603" y="818619"/>
                </a:lnTo>
                <a:lnTo>
                  <a:pt x="13131905" y="838632"/>
                </a:lnTo>
                <a:lnTo>
                  <a:pt x="13087350" y="845820"/>
                </a:lnTo>
                <a:lnTo>
                  <a:pt x="140969" y="845820"/>
                </a:lnTo>
                <a:lnTo>
                  <a:pt x="96414" y="838632"/>
                </a:lnTo>
                <a:lnTo>
                  <a:pt x="57716" y="818619"/>
                </a:lnTo>
                <a:lnTo>
                  <a:pt x="27200" y="788103"/>
                </a:lnTo>
                <a:lnTo>
                  <a:pt x="7187" y="749405"/>
                </a:lnTo>
                <a:lnTo>
                  <a:pt x="0" y="704850"/>
                </a:lnTo>
                <a:lnTo>
                  <a:pt x="0" y="140970"/>
                </a:lnTo>
                <a:close/>
              </a:path>
            </a:pathLst>
          </a:custGeom>
          <a:ln w="12191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4570476" y="5355335"/>
            <a:ext cx="495300" cy="495300"/>
            <a:chOff x="4570476" y="5355335"/>
            <a:chExt cx="495300" cy="495300"/>
          </a:xfrm>
        </p:grpSpPr>
        <p:sp>
          <p:nvSpPr>
            <p:cNvPr id="19" name="object 19"/>
            <p:cNvSpPr/>
            <p:nvPr/>
          </p:nvSpPr>
          <p:spPr>
            <a:xfrm>
              <a:off x="4589526" y="537438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3B7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589526" y="537438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134103" y="3436747"/>
            <a:ext cx="9149715" cy="4349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80" dirty="0">
                <a:latin typeface="Microsoft Sans Serif"/>
                <a:cs typeface="Microsoft Sans Serif"/>
              </a:rPr>
              <a:t>A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spc="75" dirty="0">
                <a:latin typeface="Microsoft Sans Serif"/>
                <a:cs typeface="Microsoft Sans Serif"/>
              </a:rPr>
              <a:t>management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spc="30" dirty="0">
                <a:latin typeface="Microsoft Sans Serif"/>
                <a:cs typeface="Microsoft Sans Serif"/>
              </a:rPr>
              <a:t>process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spc="130" dirty="0">
                <a:latin typeface="Microsoft Sans Serif"/>
                <a:cs typeface="Microsoft Sans Serif"/>
              </a:rPr>
              <a:t>to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25" dirty="0">
                <a:latin typeface="Microsoft Sans Serif"/>
                <a:cs typeface="Microsoft Sans Serif"/>
              </a:rPr>
              <a:t>evaluate,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spc="85" dirty="0">
                <a:latin typeface="Microsoft Sans Serif"/>
                <a:cs typeface="Microsoft Sans Serif"/>
              </a:rPr>
              <a:t>implement,</a:t>
            </a:r>
            <a:r>
              <a:rPr sz="2200" spc="45" dirty="0">
                <a:latin typeface="Microsoft Sans Serif"/>
                <a:cs typeface="Microsoft Sans Serif"/>
              </a:rPr>
              <a:t> </a:t>
            </a:r>
            <a:r>
              <a:rPr sz="2200" spc="75" dirty="0">
                <a:latin typeface="Microsoft Sans Serif"/>
                <a:cs typeface="Microsoft Sans Serif"/>
              </a:rPr>
              <a:t>and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85" dirty="0">
                <a:latin typeface="Microsoft Sans Serif"/>
                <a:cs typeface="Microsoft Sans Serif"/>
              </a:rPr>
              <a:t>maintain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spc="55" dirty="0">
                <a:latin typeface="Microsoft Sans Serif"/>
                <a:cs typeface="Microsoft Sans Serif"/>
              </a:rPr>
              <a:t>an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-100" dirty="0">
                <a:latin typeface="Microsoft Sans Serif"/>
                <a:cs typeface="Microsoft Sans Serif"/>
              </a:rPr>
              <a:t>ISMS</a:t>
            </a:r>
            <a:endParaRPr sz="2200">
              <a:latin typeface="Microsoft Sans Serif"/>
              <a:cs typeface="Microsoft Sans Serif"/>
            </a:endParaRPr>
          </a:p>
          <a:p>
            <a:pPr marL="1180465" marR="3745229" indent="-381000">
              <a:lnSpc>
                <a:spcPts val="7800"/>
              </a:lnSpc>
              <a:spcBef>
                <a:spcPts val="965"/>
              </a:spcBef>
            </a:pPr>
            <a:r>
              <a:rPr sz="2200" spc="-80" dirty="0">
                <a:latin typeface="Microsoft Sans Serif"/>
                <a:cs typeface="Microsoft Sans Serif"/>
              </a:rPr>
              <a:t>A </a:t>
            </a:r>
            <a:r>
              <a:rPr sz="2200" spc="60" dirty="0">
                <a:latin typeface="Microsoft Sans Serif"/>
                <a:cs typeface="Microsoft Sans Serif"/>
              </a:rPr>
              <a:t>comprehensive </a:t>
            </a:r>
            <a:r>
              <a:rPr sz="2200" spc="35" dirty="0">
                <a:latin typeface="Microsoft Sans Serif"/>
                <a:cs typeface="Microsoft Sans Serif"/>
              </a:rPr>
              <a:t>set </a:t>
            </a:r>
            <a:r>
              <a:rPr sz="2200" spc="114" dirty="0">
                <a:latin typeface="Microsoft Sans Serif"/>
                <a:cs typeface="Microsoft Sans Serif"/>
              </a:rPr>
              <a:t>of </a:t>
            </a:r>
            <a:r>
              <a:rPr sz="2200" spc="70" dirty="0">
                <a:latin typeface="Microsoft Sans Serif"/>
                <a:cs typeface="Microsoft Sans Serif"/>
              </a:rPr>
              <a:t>controls 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35" dirty="0">
                <a:latin typeface="Microsoft Sans Serif"/>
                <a:cs typeface="Microsoft Sans Serif"/>
              </a:rPr>
              <a:t>Applicable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spc="130" dirty="0">
                <a:latin typeface="Microsoft Sans Serif"/>
                <a:cs typeface="Microsoft Sans Serif"/>
              </a:rPr>
              <a:t>to</a:t>
            </a:r>
            <a:r>
              <a:rPr sz="2200" spc="-30" dirty="0">
                <a:latin typeface="Microsoft Sans Serif"/>
                <a:cs typeface="Microsoft Sans Serif"/>
              </a:rPr>
              <a:t> </a:t>
            </a:r>
            <a:r>
              <a:rPr sz="2200" spc="30" dirty="0">
                <a:latin typeface="Microsoft Sans Serif"/>
                <a:cs typeface="Microsoft Sans Serif"/>
              </a:rPr>
              <a:t>all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85" dirty="0">
                <a:latin typeface="Microsoft Sans Serif"/>
                <a:cs typeface="Microsoft Sans Serif"/>
              </a:rPr>
              <a:t>industry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35" dirty="0">
                <a:latin typeface="Microsoft Sans Serif"/>
                <a:cs typeface="Microsoft Sans Serif"/>
              </a:rPr>
              <a:t>sectors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100">
              <a:latin typeface="Microsoft Sans Serif"/>
              <a:cs typeface="Microsoft Sans Serif"/>
            </a:endParaRPr>
          </a:p>
          <a:p>
            <a:pPr marL="799465">
              <a:lnSpc>
                <a:spcPct val="100000"/>
              </a:lnSpc>
            </a:pPr>
            <a:r>
              <a:rPr sz="2200" spc="10" dirty="0">
                <a:latin typeface="Microsoft Sans Serif"/>
                <a:cs typeface="Microsoft Sans Serif"/>
              </a:rPr>
              <a:t>Emphasis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110" dirty="0">
                <a:latin typeface="Microsoft Sans Serif"/>
                <a:cs typeface="Microsoft Sans Serif"/>
              </a:rPr>
              <a:t>on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80" dirty="0">
                <a:latin typeface="Microsoft Sans Serif"/>
                <a:cs typeface="Microsoft Sans Serif"/>
              </a:rPr>
              <a:t>prevention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3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30" dirty="0">
                <a:latin typeface="Microsoft Sans Serif"/>
                <a:cs typeface="Microsoft Sans Serif"/>
              </a:rPr>
              <a:t>114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70" dirty="0">
                <a:latin typeface="Microsoft Sans Serif"/>
                <a:cs typeface="Microsoft Sans Serif"/>
              </a:rPr>
              <a:t>controls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90" dirty="0">
                <a:latin typeface="Microsoft Sans Serif"/>
                <a:cs typeface="Microsoft Sans Serif"/>
              </a:rPr>
              <a:t>mapped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spc="130" dirty="0">
                <a:latin typeface="Microsoft Sans Serif"/>
                <a:cs typeface="Microsoft Sans Serif"/>
              </a:rPr>
              <a:t>to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30" dirty="0">
                <a:latin typeface="Microsoft Sans Serif"/>
                <a:cs typeface="Microsoft Sans Serif"/>
              </a:rPr>
              <a:t>14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spc="45" dirty="0">
                <a:latin typeface="Microsoft Sans Serif"/>
                <a:cs typeface="Microsoft Sans Serif"/>
              </a:rPr>
              <a:t>security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75" dirty="0">
                <a:latin typeface="Microsoft Sans Serif"/>
                <a:cs typeface="Microsoft Sans Serif"/>
              </a:rPr>
              <a:t>domains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1727" y="4221479"/>
            <a:ext cx="2913888" cy="291388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30936" y="1987295"/>
            <a:ext cx="3746500" cy="5651500"/>
            <a:chOff x="630936" y="1987295"/>
            <a:chExt cx="3746500" cy="5651500"/>
          </a:xfrm>
        </p:grpSpPr>
        <p:sp>
          <p:nvSpPr>
            <p:cNvPr id="4" name="object 4"/>
            <p:cNvSpPr/>
            <p:nvPr/>
          </p:nvSpPr>
          <p:spPr>
            <a:xfrm>
              <a:off x="630936" y="1987295"/>
              <a:ext cx="3746500" cy="5651500"/>
            </a:xfrm>
            <a:custGeom>
              <a:avLst/>
              <a:gdLst/>
              <a:ahLst/>
              <a:cxnLst/>
              <a:rect l="l" t="t" r="r" b="b"/>
              <a:pathLst>
                <a:path w="3746500" h="5651500">
                  <a:moveTo>
                    <a:pt x="3745991" y="0"/>
                  </a:moveTo>
                  <a:lnTo>
                    <a:pt x="0" y="0"/>
                  </a:lnTo>
                  <a:lnTo>
                    <a:pt x="0" y="5650992"/>
                  </a:lnTo>
                  <a:lnTo>
                    <a:pt x="3745991" y="5650992"/>
                  </a:lnTo>
                  <a:lnTo>
                    <a:pt x="3745991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88136" y="2941319"/>
              <a:ext cx="2893060" cy="655320"/>
            </a:xfrm>
            <a:custGeom>
              <a:avLst/>
              <a:gdLst/>
              <a:ahLst/>
              <a:cxnLst/>
              <a:rect l="l" t="t" r="r" b="b"/>
              <a:pathLst>
                <a:path w="2893060" h="655320">
                  <a:moveTo>
                    <a:pt x="2783331" y="0"/>
                  </a:moveTo>
                  <a:lnTo>
                    <a:pt x="109219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19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19" y="655319"/>
                  </a:lnTo>
                  <a:lnTo>
                    <a:pt x="2783331" y="655319"/>
                  </a:lnTo>
                  <a:lnTo>
                    <a:pt x="2825847" y="646737"/>
                  </a:lnTo>
                  <a:lnTo>
                    <a:pt x="2860563" y="623331"/>
                  </a:lnTo>
                  <a:lnTo>
                    <a:pt x="2883969" y="588615"/>
                  </a:lnTo>
                  <a:lnTo>
                    <a:pt x="2892552" y="546100"/>
                  </a:lnTo>
                  <a:lnTo>
                    <a:pt x="2892552" y="109219"/>
                  </a:lnTo>
                  <a:lnTo>
                    <a:pt x="2883969" y="66704"/>
                  </a:lnTo>
                  <a:lnTo>
                    <a:pt x="2860563" y="31988"/>
                  </a:lnTo>
                  <a:lnTo>
                    <a:pt x="2825847" y="8582"/>
                  </a:lnTo>
                  <a:lnTo>
                    <a:pt x="2783331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88136" y="4008119"/>
              <a:ext cx="2893060" cy="1728470"/>
            </a:xfrm>
            <a:custGeom>
              <a:avLst/>
              <a:gdLst/>
              <a:ahLst/>
              <a:cxnLst/>
              <a:rect l="l" t="t" r="r" b="b"/>
              <a:pathLst>
                <a:path w="2893060" h="1728470">
                  <a:moveTo>
                    <a:pt x="2892552" y="1179576"/>
                  </a:moveTo>
                  <a:lnTo>
                    <a:pt x="2883916" y="1136878"/>
                  </a:lnTo>
                  <a:lnTo>
                    <a:pt x="2860395" y="1102004"/>
                  </a:lnTo>
                  <a:lnTo>
                    <a:pt x="2825521" y="1078484"/>
                  </a:lnTo>
                  <a:lnTo>
                    <a:pt x="2782824" y="1069848"/>
                  </a:lnTo>
                  <a:lnTo>
                    <a:pt x="109728" y="1069848"/>
                  </a:lnTo>
                  <a:lnTo>
                    <a:pt x="67005" y="1078484"/>
                  </a:lnTo>
                  <a:lnTo>
                    <a:pt x="32131" y="1102004"/>
                  </a:lnTo>
                  <a:lnTo>
                    <a:pt x="8610" y="1136878"/>
                  </a:lnTo>
                  <a:lnTo>
                    <a:pt x="0" y="1179576"/>
                  </a:lnTo>
                  <a:lnTo>
                    <a:pt x="0" y="1618488"/>
                  </a:lnTo>
                  <a:lnTo>
                    <a:pt x="8610" y="1661198"/>
                  </a:lnTo>
                  <a:lnTo>
                    <a:pt x="32131" y="1696072"/>
                  </a:lnTo>
                  <a:lnTo>
                    <a:pt x="67005" y="1719592"/>
                  </a:lnTo>
                  <a:lnTo>
                    <a:pt x="109728" y="1728216"/>
                  </a:lnTo>
                  <a:lnTo>
                    <a:pt x="2782824" y="1728216"/>
                  </a:lnTo>
                  <a:lnTo>
                    <a:pt x="2825521" y="1719592"/>
                  </a:lnTo>
                  <a:lnTo>
                    <a:pt x="2860395" y="1696072"/>
                  </a:lnTo>
                  <a:lnTo>
                    <a:pt x="2883916" y="1661198"/>
                  </a:lnTo>
                  <a:lnTo>
                    <a:pt x="2892552" y="1618488"/>
                  </a:lnTo>
                  <a:lnTo>
                    <a:pt x="2892552" y="1179576"/>
                  </a:lnTo>
                  <a:close/>
                </a:path>
                <a:path w="2893060" h="1728470">
                  <a:moveTo>
                    <a:pt x="2892552" y="109728"/>
                  </a:moveTo>
                  <a:lnTo>
                    <a:pt x="2883916" y="67030"/>
                  </a:lnTo>
                  <a:lnTo>
                    <a:pt x="2860395" y="32156"/>
                  </a:lnTo>
                  <a:lnTo>
                    <a:pt x="2825521" y="8636"/>
                  </a:lnTo>
                  <a:lnTo>
                    <a:pt x="2782824" y="0"/>
                  </a:lnTo>
                  <a:lnTo>
                    <a:pt x="109728" y="0"/>
                  </a:lnTo>
                  <a:lnTo>
                    <a:pt x="67005" y="8636"/>
                  </a:lnTo>
                  <a:lnTo>
                    <a:pt x="32131" y="32156"/>
                  </a:lnTo>
                  <a:lnTo>
                    <a:pt x="8610" y="67030"/>
                  </a:lnTo>
                  <a:lnTo>
                    <a:pt x="0" y="109728"/>
                  </a:lnTo>
                  <a:lnTo>
                    <a:pt x="0" y="548640"/>
                  </a:lnTo>
                  <a:lnTo>
                    <a:pt x="8610" y="591350"/>
                  </a:lnTo>
                  <a:lnTo>
                    <a:pt x="32131" y="626224"/>
                  </a:lnTo>
                  <a:lnTo>
                    <a:pt x="67005" y="649744"/>
                  </a:lnTo>
                  <a:lnTo>
                    <a:pt x="109728" y="658368"/>
                  </a:lnTo>
                  <a:lnTo>
                    <a:pt x="2782824" y="658368"/>
                  </a:lnTo>
                  <a:lnTo>
                    <a:pt x="2825521" y="649744"/>
                  </a:lnTo>
                  <a:lnTo>
                    <a:pt x="2860395" y="626224"/>
                  </a:lnTo>
                  <a:lnTo>
                    <a:pt x="2883916" y="591350"/>
                  </a:lnTo>
                  <a:lnTo>
                    <a:pt x="2892552" y="548640"/>
                  </a:lnTo>
                  <a:lnTo>
                    <a:pt x="2892552" y="109728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754493" y="304622"/>
            <a:ext cx="74739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spc="-110" dirty="0">
                <a:solidFill>
                  <a:srgbClr val="3E3E3E"/>
                </a:solidFill>
                <a:latin typeface="Tahoma"/>
                <a:cs typeface="Tahoma"/>
              </a:rPr>
              <a:t>GRC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0936" y="1987295"/>
            <a:ext cx="3746500" cy="565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 marL="62865" algn="ctr">
              <a:lnSpc>
                <a:spcPct val="100000"/>
              </a:lnSpc>
              <a:spcBef>
                <a:spcPts val="1735"/>
              </a:spcBef>
            </a:pPr>
            <a:r>
              <a:rPr sz="2200" b="1" dirty="0">
                <a:solidFill>
                  <a:srgbClr val="FFFFFF"/>
                </a:solidFill>
                <a:latin typeface="Tahoma"/>
                <a:cs typeface="Tahoma"/>
              </a:rPr>
              <a:t>Governance</a:t>
            </a:r>
            <a:endParaRPr sz="2200">
              <a:latin typeface="Tahoma"/>
              <a:cs typeface="Tahoma"/>
            </a:endParaRPr>
          </a:p>
          <a:p>
            <a:pPr marL="737235" marR="668655" algn="ctr">
              <a:lnSpc>
                <a:spcPts val="8430"/>
              </a:lnSpc>
              <a:spcBef>
                <a:spcPts val="1240"/>
              </a:spcBef>
            </a:pPr>
            <a:r>
              <a:rPr sz="2200" spc="-45" dirty="0">
                <a:solidFill>
                  <a:srgbClr val="7E7E7E"/>
                </a:solidFill>
                <a:latin typeface="Microsoft Sans Serif"/>
                <a:cs typeface="Microsoft Sans Serif"/>
              </a:rPr>
              <a:t>Risk </a:t>
            </a:r>
            <a:r>
              <a:rPr sz="2200" spc="75" dirty="0">
                <a:solidFill>
                  <a:srgbClr val="7E7E7E"/>
                </a:solidFill>
                <a:latin typeface="Microsoft Sans Serif"/>
                <a:cs typeface="Microsoft Sans Serif"/>
              </a:rPr>
              <a:t>Management </a:t>
            </a:r>
            <a:r>
              <a:rPr sz="2200" spc="-570" dirty="0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7E7E7E"/>
                </a:solidFill>
                <a:latin typeface="Microsoft Sans Serif"/>
                <a:cs typeface="Microsoft Sans Serif"/>
              </a:rPr>
              <a:t>Compliance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32888" y="3596640"/>
            <a:ext cx="0" cy="1526540"/>
          </a:xfrm>
          <a:custGeom>
            <a:avLst/>
            <a:gdLst/>
            <a:ahLst/>
            <a:cxnLst/>
            <a:rect l="l" t="t" r="r" b="b"/>
            <a:pathLst>
              <a:path h="1526539">
                <a:moveTo>
                  <a:pt x="0" y="0"/>
                </a:moveTo>
                <a:lnTo>
                  <a:pt x="0" y="413385"/>
                </a:lnTo>
              </a:path>
              <a:path h="1526539">
                <a:moveTo>
                  <a:pt x="0" y="1027176"/>
                </a:moveTo>
                <a:lnTo>
                  <a:pt x="0" y="1526032"/>
                </a:lnTo>
              </a:path>
            </a:pathLst>
          </a:custGeom>
          <a:ln w="19050">
            <a:solidFill>
              <a:srgbClr val="04668D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893945" y="1722913"/>
            <a:ext cx="9142730" cy="1032510"/>
          </a:xfrm>
          <a:prstGeom prst="rect">
            <a:avLst/>
          </a:prstGeom>
        </p:spPr>
        <p:txBody>
          <a:bodyPr vert="horz" wrap="square" lIns="0" tIns="180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sz="2200" dirty="0">
                <a:solidFill>
                  <a:srgbClr val="585858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585858"/>
                </a:solidFill>
                <a:latin typeface="Microsoft Sans Serif"/>
                <a:cs typeface="Microsoft Sans Serif"/>
              </a:rPr>
              <a:t>board</a:t>
            </a:r>
            <a:r>
              <a:rPr sz="2200" spc="-1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120" dirty="0">
                <a:solidFill>
                  <a:srgbClr val="585858"/>
                </a:solidFill>
                <a:latin typeface="Microsoft Sans Serif"/>
                <a:cs typeface="Microsoft Sans Serif"/>
              </a:rPr>
              <a:t>of</a:t>
            </a:r>
            <a:r>
              <a:rPr sz="2200" spc="-3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585858"/>
                </a:solidFill>
                <a:latin typeface="Microsoft Sans Serif"/>
                <a:cs typeface="Microsoft Sans Serif"/>
              </a:rPr>
              <a:t>directors</a:t>
            </a:r>
            <a:r>
              <a:rPr sz="2200" spc="-5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585858"/>
                </a:solidFill>
                <a:latin typeface="Microsoft Sans Serif"/>
                <a:cs typeface="Microsoft Sans Serif"/>
              </a:rPr>
              <a:t>and</a:t>
            </a:r>
            <a:r>
              <a:rPr sz="2200" spc="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585858"/>
                </a:solidFill>
                <a:latin typeface="Microsoft Sans Serif"/>
                <a:cs typeface="Microsoft Sans Serif"/>
              </a:rPr>
              <a:t>senior</a:t>
            </a:r>
            <a:r>
              <a:rPr sz="2200" spc="-4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585858"/>
                </a:solidFill>
                <a:latin typeface="Microsoft Sans Serif"/>
                <a:cs typeface="Microsoft Sans Serif"/>
              </a:rPr>
              <a:t>management</a:t>
            </a:r>
            <a:r>
              <a:rPr sz="2200" spc="-5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585858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585858"/>
                </a:solidFill>
                <a:latin typeface="Microsoft Sans Serif"/>
                <a:cs typeface="Microsoft Sans Serif"/>
              </a:rPr>
              <a:t>an</a:t>
            </a:r>
            <a:r>
              <a:rPr sz="2200" spc="-2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585858"/>
                </a:solidFill>
                <a:latin typeface="Microsoft Sans Serif"/>
                <a:cs typeface="Microsoft Sans Serif"/>
              </a:rPr>
              <a:t>organization</a:t>
            </a:r>
            <a:r>
              <a:rPr sz="2200" spc="-4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585858"/>
                </a:solidFill>
                <a:latin typeface="Microsoft Sans Serif"/>
                <a:cs typeface="Microsoft Sans Serif"/>
              </a:rPr>
              <a:t>are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200" spc="60" dirty="0">
                <a:solidFill>
                  <a:srgbClr val="585858"/>
                </a:solidFill>
                <a:latin typeface="Microsoft Sans Serif"/>
                <a:cs typeface="Microsoft Sans Serif"/>
              </a:rPr>
              <a:t>responsible</a:t>
            </a:r>
            <a:r>
              <a:rPr sz="2200" spc="-4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135" dirty="0">
                <a:solidFill>
                  <a:srgbClr val="585858"/>
                </a:solidFill>
                <a:latin typeface="Microsoft Sans Serif"/>
                <a:cs typeface="Microsoft Sans Serif"/>
              </a:rPr>
              <a:t>for</a:t>
            </a:r>
            <a:r>
              <a:rPr sz="2200" spc="-2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585858"/>
                </a:solidFill>
                <a:latin typeface="Microsoft Sans Serif"/>
                <a:cs typeface="Microsoft Sans Serif"/>
              </a:rPr>
              <a:t>Governance.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394708" y="3318764"/>
            <a:ext cx="8166734" cy="873125"/>
            <a:chOff x="4394708" y="3318764"/>
            <a:chExt cx="8166734" cy="873125"/>
          </a:xfrm>
        </p:grpSpPr>
        <p:sp>
          <p:nvSpPr>
            <p:cNvPr id="12" name="object 12"/>
            <p:cNvSpPr/>
            <p:nvPr/>
          </p:nvSpPr>
          <p:spPr>
            <a:xfrm>
              <a:off x="4407408" y="3331464"/>
              <a:ext cx="8141334" cy="847725"/>
            </a:xfrm>
            <a:custGeom>
              <a:avLst/>
              <a:gdLst/>
              <a:ahLst/>
              <a:cxnLst/>
              <a:rect l="l" t="t" r="r" b="b"/>
              <a:pathLst>
                <a:path w="8141334" h="847725">
                  <a:moveTo>
                    <a:pt x="7878825" y="0"/>
                  </a:moveTo>
                  <a:lnTo>
                    <a:pt x="0" y="0"/>
                  </a:lnTo>
                  <a:lnTo>
                    <a:pt x="0" y="847344"/>
                  </a:lnTo>
                  <a:lnTo>
                    <a:pt x="7878825" y="847344"/>
                  </a:lnTo>
                  <a:lnTo>
                    <a:pt x="8141208" y="423672"/>
                  </a:lnTo>
                  <a:lnTo>
                    <a:pt x="7878825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07408" y="3331464"/>
              <a:ext cx="8141334" cy="847725"/>
            </a:xfrm>
            <a:custGeom>
              <a:avLst/>
              <a:gdLst/>
              <a:ahLst/>
              <a:cxnLst/>
              <a:rect l="l" t="t" r="r" b="b"/>
              <a:pathLst>
                <a:path w="8141334" h="847725">
                  <a:moveTo>
                    <a:pt x="0" y="0"/>
                  </a:moveTo>
                  <a:lnTo>
                    <a:pt x="7878825" y="0"/>
                  </a:lnTo>
                  <a:lnTo>
                    <a:pt x="8141208" y="423672"/>
                  </a:lnTo>
                  <a:lnTo>
                    <a:pt x="7878825" y="847344"/>
                  </a:lnTo>
                  <a:lnTo>
                    <a:pt x="0" y="84734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719954" y="3561080"/>
            <a:ext cx="356933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Provides</a:t>
            </a:r>
            <a:r>
              <a:rPr sz="22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strategic</a:t>
            </a:r>
            <a:r>
              <a:rPr sz="22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direction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394708" y="4233164"/>
            <a:ext cx="8166734" cy="1781175"/>
            <a:chOff x="4394708" y="4233164"/>
            <a:chExt cx="8166734" cy="1781175"/>
          </a:xfrm>
        </p:grpSpPr>
        <p:sp>
          <p:nvSpPr>
            <p:cNvPr id="16" name="object 16"/>
            <p:cNvSpPr/>
            <p:nvPr/>
          </p:nvSpPr>
          <p:spPr>
            <a:xfrm>
              <a:off x="4407408" y="5157216"/>
              <a:ext cx="8141334" cy="844550"/>
            </a:xfrm>
            <a:custGeom>
              <a:avLst/>
              <a:gdLst/>
              <a:ahLst/>
              <a:cxnLst/>
              <a:rect l="l" t="t" r="r" b="b"/>
              <a:pathLst>
                <a:path w="8141334" h="844550">
                  <a:moveTo>
                    <a:pt x="7879842" y="0"/>
                  </a:moveTo>
                  <a:lnTo>
                    <a:pt x="0" y="0"/>
                  </a:lnTo>
                  <a:lnTo>
                    <a:pt x="0" y="844296"/>
                  </a:lnTo>
                  <a:lnTo>
                    <a:pt x="7879842" y="844296"/>
                  </a:lnTo>
                  <a:lnTo>
                    <a:pt x="8141208" y="422148"/>
                  </a:lnTo>
                  <a:lnTo>
                    <a:pt x="7879842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407408" y="5157216"/>
              <a:ext cx="8141334" cy="844550"/>
            </a:xfrm>
            <a:custGeom>
              <a:avLst/>
              <a:gdLst/>
              <a:ahLst/>
              <a:cxnLst/>
              <a:rect l="l" t="t" r="r" b="b"/>
              <a:pathLst>
                <a:path w="8141334" h="844550">
                  <a:moveTo>
                    <a:pt x="0" y="0"/>
                  </a:moveTo>
                  <a:lnTo>
                    <a:pt x="7879842" y="0"/>
                  </a:lnTo>
                  <a:lnTo>
                    <a:pt x="8141208" y="422148"/>
                  </a:lnTo>
                  <a:lnTo>
                    <a:pt x="7879842" y="844296"/>
                  </a:lnTo>
                  <a:lnTo>
                    <a:pt x="0" y="84429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07408" y="4245864"/>
              <a:ext cx="8141334" cy="844550"/>
            </a:xfrm>
            <a:custGeom>
              <a:avLst/>
              <a:gdLst/>
              <a:ahLst/>
              <a:cxnLst/>
              <a:rect l="l" t="t" r="r" b="b"/>
              <a:pathLst>
                <a:path w="8141334" h="844550">
                  <a:moveTo>
                    <a:pt x="7879842" y="0"/>
                  </a:moveTo>
                  <a:lnTo>
                    <a:pt x="0" y="0"/>
                  </a:lnTo>
                  <a:lnTo>
                    <a:pt x="0" y="844296"/>
                  </a:lnTo>
                  <a:lnTo>
                    <a:pt x="7879842" y="844296"/>
                  </a:lnTo>
                  <a:lnTo>
                    <a:pt x="8141208" y="422148"/>
                  </a:lnTo>
                  <a:lnTo>
                    <a:pt x="7879842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07408" y="4245864"/>
              <a:ext cx="8141334" cy="844550"/>
            </a:xfrm>
            <a:custGeom>
              <a:avLst/>
              <a:gdLst/>
              <a:ahLst/>
              <a:cxnLst/>
              <a:rect l="l" t="t" r="r" b="b"/>
              <a:pathLst>
                <a:path w="8141334" h="844550">
                  <a:moveTo>
                    <a:pt x="0" y="0"/>
                  </a:moveTo>
                  <a:lnTo>
                    <a:pt x="7879842" y="0"/>
                  </a:lnTo>
                  <a:lnTo>
                    <a:pt x="8141208" y="422148"/>
                  </a:lnTo>
                  <a:lnTo>
                    <a:pt x="7879842" y="844296"/>
                  </a:lnTo>
                  <a:lnTo>
                    <a:pt x="0" y="84429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719954" y="4473016"/>
            <a:ext cx="526796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Ensures</a:t>
            </a:r>
            <a:r>
              <a:rPr sz="2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2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objectives</a:t>
            </a:r>
            <a:r>
              <a:rPr sz="2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2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achieved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394708" y="6055867"/>
            <a:ext cx="8166734" cy="873125"/>
            <a:chOff x="4394708" y="6055867"/>
            <a:chExt cx="8166734" cy="873125"/>
          </a:xfrm>
        </p:grpSpPr>
        <p:sp>
          <p:nvSpPr>
            <p:cNvPr id="22" name="object 22"/>
            <p:cNvSpPr/>
            <p:nvPr/>
          </p:nvSpPr>
          <p:spPr>
            <a:xfrm>
              <a:off x="4407408" y="6068567"/>
              <a:ext cx="8141334" cy="847725"/>
            </a:xfrm>
            <a:custGeom>
              <a:avLst/>
              <a:gdLst/>
              <a:ahLst/>
              <a:cxnLst/>
              <a:rect l="l" t="t" r="r" b="b"/>
              <a:pathLst>
                <a:path w="8141334" h="847725">
                  <a:moveTo>
                    <a:pt x="7878825" y="0"/>
                  </a:moveTo>
                  <a:lnTo>
                    <a:pt x="0" y="0"/>
                  </a:lnTo>
                  <a:lnTo>
                    <a:pt x="0" y="847343"/>
                  </a:lnTo>
                  <a:lnTo>
                    <a:pt x="7878825" y="847343"/>
                  </a:lnTo>
                  <a:lnTo>
                    <a:pt x="8141208" y="423671"/>
                  </a:lnTo>
                  <a:lnTo>
                    <a:pt x="7878825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07408" y="6068567"/>
              <a:ext cx="8141334" cy="847725"/>
            </a:xfrm>
            <a:custGeom>
              <a:avLst/>
              <a:gdLst/>
              <a:ahLst/>
              <a:cxnLst/>
              <a:rect l="l" t="t" r="r" b="b"/>
              <a:pathLst>
                <a:path w="8141334" h="847725">
                  <a:moveTo>
                    <a:pt x="0" y="0"/>
                  </a:moveTo>
                  <a:lnTo>
                    <a:pt x="7878825" y="0"/>
                  </a:lnTo>
                  <a:lnTo>
                    <a:pt x="8141208" y="423671"/>
                  </a:lnTo>
                  <a:lnTo>
                    <a:pt x="7878825" y="847343"/>
                  </a:lnTo>
                  <a:lnTo>
                    <a:pt x="0" y="84734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719954" y="5214874"/>
            <a:ext cx="6638925" cy="1609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Ascertains</a:t>
            </a:r>
            <a:r>
              <a:rPr sz="22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whether</a:t>
            </a:r>
            <a:r>
              <a:rPr sz="2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b="1" spc="15" dirty="0">
                <a:solidFill>
                  <a:srgbClr val="FFFFFF"/>
                </a:solidFill>
                <a:latin typeface="Tahoma"/>
                <a:cs typeface="Tahoma"/>
              </a:rPr>
              <a:t>risk</a:t>
            </a:r>
            <a:r>
              <a:rPr sz="2200" b="1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being</a:t>
            </a:r>
            <a:r>
              <a:rPr sz="2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managed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appropriately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880"/>
              </a:spcBef>
            </a:pP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Verifies</a:t>
            </a:r>
            <a:r>
              <a:rPr sz="2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organization's</a:t>
            </a:r>
            <a:r>
              <a:rPr sz="2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resources</a:t>
            </a:r>
            <a:r>
              <a:rPr sz="22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2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being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22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responsibly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2012168" y="2737104"/>
            <a:ext cx="2496185" cy="2572385"/>
            <a:chOff x="12012168" y="2737104"/>
            <a:chExt cx="2496185" cy="2572385"/>
          </a:xfrm>
        </p:grpSpPr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12168" y="3441192"/>
              <a:ext cx="1806829" cy="186778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2067032" y="3499104"/>
              <a:ext cx="1694180" cy="1751964"/>
            </a:xfrm>
            <a:custGeom>
              <a:avLst/>
              <a:gdLst/>
              <a:ahLst/>
              <a:cxnLst/>
              <a:rect l="l" t="t" r="r" b="b"/>
              <a:pathLst>
                <a:path w="1694180" h="1751964">
                  <a:moveTo>
                    <a:pt x="846709" y="0"/>
                  </a:moveTo>
                  <a:lnTo>
                    <a:pt x="798662" y="1385"/>
                  </a:lnTo>
                  <a:lnTo>
                    <a:pt x="751319" y="5494"/>
                  </a:lnTo>
                  <a:lnTo>
                    <a:pt x="704750" y="12251"/>
                  </a:lnTo>
                  <a:lnTo>
                    <a:pt x="659028" y="21584"/>
                  </a:lnTo>
                  <a:lnTo>
                    <a:pt x="614223" y="33418"/>
                  </a:lnTo>
                  <a:lnTo>
                    <a:pt x="570406" y="47681"/>
                  </a:lnTo>
                  <a:lnTo>
                    <a:pt x="527650" y="64298"/>
                  </a:lnTo>
                  <a:lnTo>
                    <a:pt x="486027" y="83196"/>
                  </a:lnTo>
                  <a:lnTo>
                    <a:pt x="445606" y="104302"/>
                  </a:lnTo>
                  <a:lnTo>
                    <a:pt x="406460" y="127542"/>
                  </a:lnTo>
                  <a:lnTo>
                    <a:pt x="368661" y="152842"/>
                  </a:lnTo>
                  <a:lnTo>
                    <a:pt x="332280" y="180129"/>
                  </a:lnTo>
                  <a:lnTo>
                    <a:pt x="297388" y="209329"/>
                  </a:lnTo>
                  <a:lnTo>
                    <a:pt x="264057" y="240369"/>
                  </a:lnTo>
                  <a:lnTo>
                    <a:pt x="232358" y="273174"/>
                  </a:lnTo>
                  <a:lnTo>
                    <a:pt x="202363" y="307672"/>
                  </a:lnTo>
                  <a:lnTo>
                    <a:pt x="174143" y="343789"/>
                  </a:lnTo>
                  <a:lnTo>
                    <a:pt x="147770" y="381452"/>
                  </a:lnTo>
                  <a:lnTo>
                    <a:pt x="123315" y="420585"/>
                  </a:lnTo>
                  <a:lnTo>
                    <a:pt x="100850" y="461117"/>
                  </a:lnTo>
                  <a:lnTo>
                    <a:pt x="80447" y="502974"/>
                  </a:lnTo>
                  <a:lnTo>
                    <a:pt x="62176" y="546082"/>
                  </a:lnTo>
                  <a:lnTo>
                    <a:pt x="46109" y="590366"/>
                  </a:lnTo>
                  <a:lnTo>
                    <a:pt x="32318" y="635755"/>
                  </a:lnTo>
                  <a:lnTo>
                    <a:pt x="20874" y="682174"/>
                  </a:lnTo>
                  <a:lnTo>
                    <a:pt x="11849" y="729550"/>
                  </a:lnTo>
                  <a:lnTo>
                    <a:pt x="5313" y="777808"/>
                  </a:lnTo>
                  <a:lnTo>
                    <a:pt x="1340" y="826876"/>
                  </a:lnTo>
                  <a:lnTo>
                    <a:pt x="0" y="876681"/>
                  </a:lnTo>
                  <a:lnTo>
                    <a:pt x="1340" y="926284"/>
                  </a:lnTo>
                  <a:lnTo>
                    <a:pt x="5313" y="975169"/>
                  </a:lnTo>
                  <a:lnTo>
                    <a:pt x="11849" y="1023263"/>
                  </a:lnTo>
                  <a:lnTo>
                    <a:pt x="20874" y="1070490"/>
                  </a:lnTo>
                  <a:lnTo>
                    <a:pt x="32318" y="1116776"/>
                  </a:lnTo>
                  <a:lnTo>
                    <a:pt x="46109" y="1162047"/>
                  </a:lnTo>
                  <a:lnTo>
                    <a:pt x="62176" y="1206228"/>
                  </a:lnTo>
                  <a:lnTo>
                    <a:pt x="80447" y="1249245"/>
                  </a:lnTo>
                  <a:lnTo>
                    <a:pt x="100850" y="1291024"/>
                  </a:lnTo>
                  <a:lnTo>
                    <a:pt x="123315" y="1331489"/>
                  </a:lnTo>
                  <a:lnTo>
                    <a:pt x="147770" y="1370568"/>
                  </a:lnTo>
                  <a:lnTo>
                    <a:pt x="174143" y="1408185"/>
                  </a:lnTo>
                  <a:lnTo>
                    <a:pt x="202363" y="1444266"/>
                  </a:lnTo>
                  <a:lnTo>
                    <a:pt x="232358" y="1478737"/>
                  </a:lnTo>
                  <a:lnTo>
                    <a:pt x="264057" y="1511523"/>
                  </a:lnTo>
                  <a:lnTo>
                    <a:pt x="297388" y="1542550"/>
                  </a:lnTo>
                  <a:lnTo>
                    <a:pt x="332280" y="1571743"/>
                  </a:lnTo>
                  <a:lnTo>
                    <a:pt x="368661" y="1599028"/>
                  </a:lnTo>
                  <a:lnTo>
                    <a:pt x="406460" y="1624331"/>
                  </a:lnTo>
                  <a:lnTo>
                    <a:pt x="445606" y="1647577"/>
                  </a:lnTo>
                  <a:lnTo>
                    <a:pt x="486027" y="1668692"/>
                  </a:lnTo>
                  <a:lnTo>
                    <a:pt x="527650" y="1687601"/>
                  </a:lnTo>
                  <a:lnTo>
                    <a:pt x="570406" y="1704231"/>
                  </a:lnTo>
                  <a:lnTo>
                    <a:pt x="614223" y="1718506"/>
                  </a:lnTo>
                  <a:lnTo>
                    <a:pt x="659028" y="1730353"/>
                  </a:lnTo>
                  <a:lnTo>
                    <a:pt x="704750" y="1739696"/>
                  </a:lnTo>
                  <a:lnTo>
                    <a:pt x="751319" y="1746462"/>
                  </a:lnTo>
                  <a:lnTo>
                    <a:pt x="798662" y="1750577"/>
                  </a:lnTo>
                  <a:lnTo>
                    <a:pt x="846709" y="1751965"/>
                  </a:lnTo>
                  <a:lnTo>
                    <a:pt x="894818" y="1750577"/>
                  </a:lnTo>
                  <a:lnTo>
                    <a:pt x="942220" y="1746462"/>
                  </a:lnTo>
                  <a:lnTo>
                    <a:pt x="988844" y="1739696"/>
                  </a:lnTo>
                  <a:lnTo>
                    <a:pt x="1034617" y="1730353"/>
                  </a:lnTo>
                  <a:lnTo>
                    <a:pt x="1079470" y="1718506"/>
                  </a:lnTo>
                  <a:lnTo>
                    <a:pt x="1123329" y="1704231"/>
                  </a:lnTo>
                  <a:lnTo>
                    <a:pt x="1166124" y="1687601"/>
                  </a:lnTo>
                  <a:lnTo>
                    <a:pt x="1207784" y="1668692"/>
                  </a:lnTo>
                  <a:lnTo>
                    <a:pt x="1248238" y="1647577"/>
                  </a:lnTo>
                  <a:lnTo>
                    <a:pt x="1287413" y="1624331"/>
                  </a:lnTo>
                  <a:lnTo>
                    <a:pt x="1325239" y="1599028"/>
                  </a:lnTo>
                  <a:lnTo>
                    <a:pt x="1361644" y="1571743"/>
                  </a:lnTo>
                  <a:lnTo>
                    <a:pt x="1396558" y="1542550"/>
                  </a:lnTo>
                  <a:lnTo>
                    <a:pt x="1429907" y="1511523"/>
                  </a:lnTo>
                  <a:lnTo>
                    <a:pt x="1461623" y="1478737"/>
                  </a:lnTo>
                  <a:lnTo>
                    <a:pt x="1491632" y="1444266"/>
                  </a:lnTo>
                  <a:lnTo>
                    <a:pt x="1519864" y="1408185"/>
                  </a:lnTo>
                  <a:lnTo>
                    <a:pt x="1546247" y="1370568"/>
                  </a:lnTo>
                  <a:lnTo>
                    <a:pt x="1570711" y="1331489"/>
                  </a:lnTo>
                  <a:lnTo>
                    <a:pt x="1593183" y="1291024"/>
                  </a:lnTo>
                  <a:lnTo>
                    <a:pt x="1613592" y="1249245"/>
                  </a:lnTo>
                  <a:lnTo>
                    <a:pt x="1631867" y="1206228"/>
                  </a:lnTo>
                  <a:lnTo>
                    <a:pt x="1647938" y="1162047"/>
                  </a:lnTo>
                  <a:lnTo>
                    <a:pt x="1661731" y="1116776"/>
                  </a:lnTo>
                  <a:lnTo>
                    <a:pt x="1673177" y="1070490"/>
                  </a:lnTo>
                  <a:lnTo>
                    <a:pt x="1682203" y="1023263"/>
                  </a:lnTo>
                  <a:lnTo>
                    <a:pt x="1688738" y="975169"/>
                  </a:lnTo>
                  <a:lnTo>
                    <a:pt x="1692712" y="926284"/>
                  </a:lnTo>
                  <a:lnTo>
                    <a:pt x="1694052" y="876681"/>
                  </a:lnTo>
                  <a:lnTo>
                    <a:pt x="1692712" y="826876"/>
                  </a:lnTo>
                  <a:lnTo>
                    <a:pt x="1688738" y="777808"/>
                  </a:lnTo>
                  <a:lnTo>
                    <a:pt x="1682203" y="729550"/>
                  </a:lnTo>
                  <a:lnTo>
                    <a:pt x="1673177" y="682174"/>
                  </a:lnTo>
                  <a:lnTo>
                    <a:pt x="1661731" y="635755"/>
                  </a:lnTo>
                  <a:lnTo>
                    <a:pt x="1647938" y="590366"/>
                  </a:lnTo>
                  <a:lnTo>
                    <a:pt x="1631867" y="546082"/>
                  </a:lnTo>
                  <a:lnTo>
                    <a:pt x="1613592" y="502974"/>
                  </a:lnTo>
                  <a:lnTo>
                    <a:pt x="1593183" y="461117"/>
                  </a:lnTo>
                  <a:lnTo>
                    <a:pt x="1570711" y="420585"/>
                  </a:lnTo>
                  <a:lnTo>
                    <a:pt x="1546247" y="381452"/>
                  </a:lnTo>
                  <a:lnTo>
                    <a:pt x="1519864" y="343789"/>
                  </a:lnTo>
                  <a:lnTo>
                    <a:pt x="1491632" y="307672"/>
                  </a:lnTo>
                  <a:lnTo>
                    <a:pt x="1461623" y="273174"/>
                  </a:lnTo>
                  <a:lnTo>
                    <a:pt x="1429907" y="240369"/>
                  </a:lnTo>
                  <a:lnTo>
                    <a:pt x="1396558" y="209329"/>
                  </a:lnTo>
                  <a:lnTo>
                    <a:pt x="1361644" y="180129"/>
                  </a:lnTo>
                  <a:lnTo>
                    <a:pt x="1325239" y="152842"/>
                  </a:lnTo>
                  <a:lnTo>
                    <a:pt x="1287413" y="127542"/>
                  </a:lnTo>
                  <a:lnTo>
                    <a:pt x="1248238" y="104302"/>
                  </a:lnTo>
                  <a:lnTo>
                    <a:pt x="1207784" y="83196"/>
                  </a:lnTo>
                  <a:lnTo>
                    <a:pt x="1166124" y="64298"/>
                  </a:lnTo>
                  <a:lnTo>
                    <a:pt x="1123329" y="47681"/>
                  </a:lnTo>
                  <a:lnTo>
                    <a:pt x="1079470" y="33418"/>
                  </a:lnTo>
                  <a:lnTo>
                    <a:pt x="1034617" y="21584"/>
                  </a:lnTo>
                  <a:lnTo>
                    <a:pt x="988844" y="12251"/>
                  </a:lnTo>
                  <a:lnTo>
                    <a:pt x="942220" y="5494"/>
                  </a:lnTo>
                  <a:lnTo>
                    <a:pt x="894818" y="1385"/>
                  </a:lnTo>
                  <a:lnTo>
                    <a:pt x="846709" y="0"/>
                  </a:lnTo>
                  <a:close/>
                </a:path>
              </a:pathLst>
            </a:custGeom>
            <a:solidFill>
              <a:srgbClr val="7367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127992" y="3560064"/>
              <a:ext cx="1569085" cy="1621155"/>
            </a:xfrm>
            <a:custGeom>
              <a:avLst/>
              <a:gdLst/>
              <a:ahLst/>
              <a:cxnLst/>
              <a:rect l="l" t="t" r="r" b="b"/>
              <a:pathLst>
                <a:path w="1569084" h="1621154">
                  <a:moveTo>
                    <a:pt x="784605" y="0"/>
                  </a:moveTo>
                  <a:lnTo>
                    <a:pt x="736757" y="1482"/>
                  </a:lnTo>
                  <a:lnTo>
                    <a:pt x="689674" y="5873"/>
                  </a:lnTo>
                  <a:lnTo>
                    <a:pt x="643438" y="13086"/>
                  </a:lnTo>
                  <a:lnTo>
                    <a:pt x="598131" y="23037"/>
                  </a:lnTo>
                  <a:lnTo>
                    <a:pt x="553833" y="35639"/>
                  </a:lnTo>
                  <a:lnTo>
                    <a:pt x="510627" y="50808"/>
                  </a:lnTo>
                  <a:lnTo>
                    <a:pt x="468594" y="68457"/>
                  </a:lnTo>
                  <a:lnTo>
                    <a:pt x="427816" y="88502"/>
                  </a:lnTo>
                  <a:lnTo>
                    <a:pt x="388375" y="110856"/>
                  </a:lnTo>
                  <a:lnTo>
                    <a:pt x="350352" y="135435"/>
                  </a:lnTo>
                  <a:lnTo>
                    <a:pt x="313828" y="162153"/>
                  </a:lnTo>
                  <a:lnTo>
                    <a:pt x="278886" y="190924"/>
                  </a:lnTo>
                  <a:lnTo>
                    <a:pt x="245606" y="221663"/>
                  </a:lnTo>
                  <a:lnTo>
                    <a:pt x="214071" y="254284"/>
                  </a:lnTo>
                  <a:lnTo>
                    <a:pt x="184362" y="288702"/>
                  </a:lnTo>
                  <a:lnTo>
                    <a:pt x="156561" y="324832"/>
                  </a:lnTo>
                  <a:lnTo>
                    <a:pt x="130750" y="362588"/>
                  </a:lnTo>
                  <a:lnTo>
                    <a:pt x="107009" y="401884"/>
                  </a:lnTo>
                  <a:lnTo>
                    <a:pt x="85421" y="442635"/>
                  </a:lnTo>
                  <a:lnTo>
                    <a:pt x="66066" y="484756"/>
                  </a:lnTo>
                  <a:lnTo>
                    <a:pt x="49028" y="528161"/>
                  </a:lnTo>
                  <a:lnTo>
                    <a:pt x="34387" y="572764"/>
                  </a:lnTo>
                  <a:lnTo>
                    <a:pt x="22225" y="618480"/>
                  </a:lnTo>
                  <a:lnTo>
                    <a:pt x="12624" y="665224"/>
                  </a:lnTo>
                  <a:lnTo>
                    <a:pt x="5665" y="712911"/>
                  </a:lnTo>
                  <a:lnTo>
                    <a:pt x="1429" y="761453"/>
                  </a:lnTo>
                  <a:lnTo>
                    <a:pt x="0" y="810768"/>
                  </a:lnTo>
                  <a:lnTo>
                    <a:pt x="1429" y="860014"/>
                  </a:lnTo>
                  <a:lnTo>
                    <a:pt x="5665" y="908493"/>
                  </a:lnTo>
                  <a:lnTo>
                    <a:pt x="12624" y="956122"/>
                  </a:lnTo>
                  <a:lnTo>
                    <a:pt x="22225" y="1002812"/>
                  </a:lnTo>
                  <a:lnTo>
                    <a:pt x="34387" y="1048480"/>
                  </a:lnTo>
                  <a:lnTo>
                    <a:pt x="49028" y="1093038"/>
                  </a:lnTo>
                  <a:lnTo>
                    <a:pt x="66066" y="1136402"/>
                  </a:lnTo>
                  <a:lnTo>
                    <a:pt x="85421" y="1178486"/>
                  </a:lnTo>
                  <a:lnTo>
                    <a:pt x="107009" y="1219204"/>
                  </a:lnTo>
                  <a:lnTo>
                    <a:pt x="130750" y="1258471"/>
                  </a:lnTo>
                  <a:lnTo>
                    <a:pt x="156561" y="1296200"/>
                  </a:lnTo>
                  <a:lnTo>
                    <a:pt x="184362" y="1332307"/>
                  </a:lnTo>
                  <a:lnTo>
                    <a:pt x="214071" y="1366704"/>
                  </a:lnTo>
                  <a:lnTo>
                    <a:pt x="245606" y="1399308"/>
                  </a:lnTo>
                  <a:lnTo>
                    <a:pt x="278886" y="1430032"/>
                  </a:lnTo>
                  <a:lnTo>
                    <a:pt x="313828" y="1458790"/>
                  </a:lnTo>
                  <a:lnTo>
                    <a:pt x="350352" y="1485497"/>
                  </a:lnTo>
                  <a:lnTo>
                    <a:pt x="388375" y="1510067"/>
                  </a:lnTo>
                  <a:lnTo>
                    <a:pt x="427816" y="1532415"/>
                  </a:lnTo>
                  <a:lnTo>
                    <a:pt x="468594" y="1552454"/>
                  </a:lnTo>
                  <a:lnTo>
                    <a:pt x="510627" y="1570099"/>
                  </a:lnTo>
                  <a:lnTo>
                    <a:pt x="553833" y="1585265"/>
                  </a:lnTo>
                  <a:lnTo>
                    <a:pt x="598131" y="1597865"/>
                  </a:lnTo>
                  <a:lnTo>
                    <a:pt x="643438" y="1607815"/>
                  </a:lnTo>
                  <a:lnTo>
                    <a:pt x="689674" y="1615027"/>
                  </a:lnTo>
                  <a:lnTo>
                    <a:pt x="736757" y="1619418"/>
                  </a:lnTo>
                  <a:lnTo>
                    <a:pt x="784605" y="1620901"/>
                  </a:lnTo>
                  <a:lnTo>
                    <a:pt x="832322" y="1619418"/>
                  </a:lnTo>
                  <a:lnTo>
                    <a:pt x="879293" y="1615027"/>
                  </a:lnTo>
                  <a:lnTo>
                    <a:pt x="925434" y="1607815"/>
                  </a:lnTo>
                  <a:lnTo>
                    <a:pt x="970663" y="1597865"/>
                  </a:lnTo>
                  <a:lnTo>
                    <a:pt x="1014898" y="1585265"/>
                  </a:lnTo>
                  <a:lnTo>
                    <a:pt x="1058056" y="1570099"/>
                  </a:lnTo>
                  <a:lnTo>
                    <a:pt x="1100054" y="1552454"/>
                  </a:lnTo>
                  <a:lnTo>
                    <a:pt x="1140809" y="1532415"/>
                  </a:lnTo>
                  <a:lnTo>
                    <a:pt x="1180239" y="1510067"/>
                  </a:lnTo>
                  <a:lnTo>
                    <a:pt x="1218261" y="1485497"/>
                  </a:lnTo>
                  <a:lnTo>
                    <a:pt x="1254792" y="1458790"/>
                  </a:lnTo>
                  <a:lnTo>
                    <a:pt x="1289750" y="1430032"/>
                  </a:lnTo>
                  <a:lnTo>
                    <a:pt x="1323052" y="1399308"/>
                  </a:lnTo>
                  <a:lnTo>
                    <a:pt x="1354615" y="1366704"/>
                  </a:lnTo>
                  <a:lnTo>
                    <a:pt x="1384356" y="1332307"/>
                  </a:lnTo>
                  <a:lnTo>
                    <a:pt x="1412194" y="1296200"/>
                  </a:lnTo>
                  <a:lnTo>
                    <a:pt x="1438045" y="1258471"/>
                  </a:lnTo>
                  <a:lnTo>
                    <a:pt x="1461826" y="1219204"/>
                  </a:lnTo>
                  <a:lnTo>
                    <a:pt x="1483455" y="1178486"/>
                  </a:lnTo>
                  <a:lnTo>
                    <a:pt x="1502849" y="1136402"/>
                  </a:lnTo>
                  <a:lnTo>
                    <a:pt x="1519926" y="1093038"/>
                  </a:lnTo>
                  <a:lnTo>
                    <a:pt x="1534602" y="1048480"/>
                  </a:lnTo>
                  <a:lnTo>
                    <a:pt x="1546795" y="1002812"/>
                  </a:lnTo>
                  <a:lnTo>
                    <a:pt x="1556423" y="956122"/>
                  </a:lnTo>
                  <a:lnTo>
                    <a:pt x="1563402" y="908493"/>
                  </a:lnTo>
                  <a:lnTo>
                    <a:pt x="1567650" y="860014"/>
                  </a:lnTo>
                  <a:lnTo>
                    <a:pt x="1569084" y="810768"/>
                  </a:lnTo>
                  <a:lnTo>
                    <a:pt x="1567650" y="761453"/>
                  </a:lnTo>
                  <a:lnTo>
                    <a:pt x="1563402" y="712911"/>
                  </a:lnTo>
                  <a:lnTo>
                    <a:pt x="1556423" y="665224"/>
                  </a:lnTo>
                  <a:lnTo>
                    <a:pt x="1546795" y="618480"/>
                  </a:lnTo>
                  <a:lnTo>
                    <a:pt x="1534602" y="572764"/>
                  </a:lnTo>
                  <a:lnTo>
                    <a:pt x="1519926" y="528161"/>
                  </a:lnTo>
                  <a:lnTo>
                    <a:pt x="1502849" y="484756"/>
                  </a:lnTo>
                  <a:lnTo>
                    <a:pt x="1483455" y="442635"/>
                  </a:lnTo>
                  <a:lnTo>
                    <a:pt x="1461826" y="401884"/>
                  </a:lnTo>
                  <a:lnTo>
                    <a:pt x="1438045" y="362588"/>
                  </a:lnTo>
                  <a:lnTo>
                    <a:pt x="1412194" y="324832"/>
                  </a:lnTo>
                  <a:lnTo>
                    <a:pt x="1384356" y="288702"/>
                  </a:lnTo>
                  <a:lnTo>
                    <a:pt x="1354615" y="254284"/>
                  </a:lnTo>
                  <a:lnTo>
                    <a:pt x="1323052" y="221663"/>
                  </a:lnTo>
                  <a:lnTo>
                    <a:pt x="1289750" y="190924"/>
                  </a:lnTo>
                  <a:lnTo>
                    <a:pt x="1254792" y="162153"/>
                  </a:lnTo>
                  <a:lnTo>
                    <a:pt x="1218261" y="135435"/>
                  </a:lnTo>
                  <a:lnTo>
                    <a:pt x="1180239" y="110856"/>
                  </a:lnTo>
                  <a:lnTo>
                    <a:pt x="1140809" y="88502"/>
                  </a:lnTo>
                  <a:lnTo>
                    <a:pt x="1100054" y="68457"/>
                  </a:lnTo>
                  <a:lnTo>
                    <a:pt x="1058056" y="50808"/>
                  </a:lnTo>
                  <a:lnTo>
                    <a:pt x="1014898" y="35639"/>
                  </a:lnTo>
                  <a:lnTo>
                    <a:pt x="970663" y="23037"/>
                  </a:lnTo>
                  <a:lnTo>
                    <a:pt x="925434" y="13086"/>
                  </a:lnTo>
                  <a:lnTo>
                    <a:pt x="879293" y="5873"/>
                  </a:lnTo>
                  <a:lnTo>
                    <a:pt x="832322" y="1482"/>
                  </a:lnTo>
                  <a:lnTo>
                    <a:pt x="784605" y="0"/>
                  </a:lnTo>
                  <a:close/>
                </a:path>
              </a:pathLst>
            </a:custGeom>
            <a:solidFill>
              <a:srgbClr val="EB21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457176" y="3959352"/>
              <a:ext cx="1243330" cy="1221740"/>
            </a:xfrm>
            <a:custGeom>
              <a:avLst/>
              <a:gdLst/>
              <a:ahLst/>
              <a:cxnLst/>
              <a:rect l="l" t="t" r="r" b="b"/>
              <a:pathLst>
                <a:path w="1243330" h="1221739">
                  <a:moveTo>
                    <a:pt x="920750" y="0"/>
                  </a:moveTo>
                  <a:lnTo>
                    <a:pt x="0" y="830072"/>
                  </a:lnTo>
                  <a:lnTo>
                    <a:pt x="375157" y="1216533"/>
                  </a:lnTo>
                  <a:lnTo>
                    <a:pt x="395664" y="1218398"/>
                  </a:lnTo>
                  <a:lnTo>
                    <a:pt x="416528" y="1220025"/>
                  </a:lnTo>
                  <a:lnTo>
                    <a:pt x="437630" y="1221176"/>
                  </a:lnTo>
                  <a:lnTo>
                    <a:pt x="458850" y="1221613"/>
                  </a:lnTo>
                  <a:lnTo>
                    <a:pt x="506540" y="1220130"/>
                  </a:lnTo>
                  <a:lnTo>
                    <a:pt x="553483" y="1215742"/>
                  </a:lnTo>
                  <a:lnTo>
                    <a:pt x="599599" y="1208531"/>
                  </a:lnTo>
                  <a:lnTo>
                    <a:pt x="644804" y="1198586"/>
                  </a:lnTo>
                  <a:lnTo>
                    <a:pt x="689015" y="1185990"/>
                  </a:lnTo>
                  <a:lnTo>
                    <a:pt x="732150" y="1170830"/>
                  </a:lnTo>
                  <a:lnTo>
                    <a:pt x="774127" y="1153191"/>
                  </a:lnTo>
                  <a:lnTo>
                    <a:pt x="814861" y="1133160"/>
                  </a:lnTo>
                  <a:lnTo>
                    <a:pt x="854272" y="1110821"/>
                  </a:lnTo>
                  <a:lnTo>
                    <a:pt x="892276" y="1086261"/>
                  </a:lnTo>
                  <a:lnTo>
                    <a:pt x="928790" y="1059565"/>
                  </a:lnTo>
                  <a:lnTo>
                    <a:pt x="963731" y="1030819"/>
                  </a:lnTo>
                  <a:lnTo>
                    <a:pt x="997018" y="1000108"/>
                  </a:lnTo>
                  <a:lnTo>
                    <a:pt x="1028567" y="967519"/>
                  </a:lnTo>
                  <a:lnTo>
                    <a:pt x="1058296" y="933136"/>
                  </a:lnTo>
                  <a:lnTo>
                    <a:pt x="1086121" y="897046"/>
                  </a:lnTo>
                  <a:lnTo>
                    <a:pt x="1111961" y="859334"/>
                  </a:lnTo>
                  <a:lnTo>
                    <a:pt x="1135732" y="820086"/>
                  </a:lnTo>
                  <a:lnTo>
                    <a:pt x="1157352" y="779387"/>
                  </a:lnTo>
                  <a:lnTo>
                    <a:pt x="1176739" y="737323"/>
                  </a:lnTo>
                  <a:lnTo>
                    <a:pt x="1193808" y="693981"/>
                  </a:lnTo>
                  <a:lnTo>
                    <a:pt x="1208479" y="649445"/>
                  </a:lnTo>
                  <a:lnTo>
                    <a:pt x="1220667" y="603801"/>
                  </a:lnTo>
                  <a:lnTo>
                    <a:pt x="1230291" y="557135"/>
                  </a:lnTo>
                  <a:lnTo>
                    <a:pt x="1237268" y="509532"/>
                  </a:lnTo>
                  <a:lnTo>
                    <a:pt x="1241515" y="461079"/>
                  </a:lnTo>
                  <a:lnTo>
                    <a:pt x="1242949" y="411861"/>
                  </a:lnTo>
                  <a:lnTo>
                    <a:pt x="1242532" y="390536"/>
                  </a:lnTo>
                  <a:lnTo>
                    <a:pt x="1241424" y="369379"/>
                  </a:lnTo>
                  <a:lnTo>
                    <a:pt x="1239841" y="348317"/>
                  </a:lnTo>
                  <a:lnTo>
                    <a:pt x="1237995" y="327278"/>
                  </a:lnTo>
                  <a:lnTo>
                    <a:pt x="920750" y="0"/>
                  </a:lnTo>
                  <a:close/>
                </a:path>
              </a:pathLst>
            </a:custGeom>
            <a:solidFill>
              <a:srgbClr val="CC1F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2301728" y="3739896"/>
              <a:ext cx="1218565" cy="1264285"/>
            </a:xfrm>
            <a:custGeom>
              <a:avLst/>
              <a:gdLst/>
              <a:ahLst/>
              <a:cxnLst/>
              <a:rect l="l" t="t" r="r" b="b"/>
              <a:pathLst>
                <a:path w="1218565" h="1264285">
                  <a:moveTo>
                    <a:pt x="609346" y="0"/>
                  </a:moveTo>
                  <a:lnTo>
                    <a:pt x="561674" y="1899"/>
                  </a:lnTo>
                  <a:lnTo>
                    <a:pt x="515015" y="7505"/>
                  </a:lnTo>
                  <a:lnTo>
                    <a:pt x="469503" y="16678"/>
                  </a:lnTo>
                  <a:lnTo>
                    <a:pt x="425272" y="29277"/>
                  </a:lnTo>
                  <a:lnTo>
                    <a:pt x="382459" y="45162"/>
                  </a:lnTo>
                  <a:lnTo>
                    <a:pt x="341196" y="64194"/>
                  </a:lnTo>
                  <a:lnTo>
                    <a:pt x="301620" y="86233"/>
                  </a:lnTo>
                  <a:lnTo>
                    <a:pt x="263864" y="111137"/>
                  </a:lnTo>
                  <a:lnTo>
                    <a:pt x="228063" y="138769"/>
                  </a:lnTo>
                  <a:lnTo>
                    <a:pt x="194353" y="168987"/>
                  </a:lnTo>
                  <a:lnTo>
                    <a:pt x="162867" y="201652"/>
                  </a:lnTo>
                  <a:lnTo>
                    <a:pt x="133740" y="236624"/>
                  </a:lnTo>
                  <a:lnTo>
                    <a:pt x="107108" y="273762"/>
                  </a:lnTo>
                  <a:lnTo>
                    <a:pt x="83105" y="312928"/>
                  </a:lnTo>
                  <a:lnTo>
                    <a:pt x="61864" y="353980"/>
                  </a:lnTo>
                  <a:lnTo>
                    <a:pt x="43522" y="396779"/>
                  </a:lnTo>
                  <a:lnTo>
                    <a:pt x="28213" y="441185"/>
                  </a:lnTo>
                  <a:lnTo>
                    <a:pt x="16072" y="487057"/>
                  </a:lnTo>
                  <a:lnTo>
                    <a:pt x="7233" y="534257"/>
                  </a:lnTo>
                  <a:lnTo>
                    <a:pt x="1830" y="582644"/>
                  </a:lnTo>
                  <a:lnTo>
                    <a:pt x="0" y="632078"/>
                  </a:lnTo>
                  <a:lnTo>
                    <a:pt x="1830" y="681530"/>
                  </a:lnTo>
                  <a:lnTo>
                    <a:pt x="7233" y="729933"/>
                  </a:lnTo>
                  <a:lnTo>
                    <a:pt x="16072" y="777147"/>
                  </a:lnTo>
                  <a:lnTo>
                    <a:pt x="28213" y="823032"/>
                  </a:lnTo>
                  <a:lnTo>
                    <a:pt x="43522" y="867449"/>
                  </a:lnTo>
                  <a:lnTo>
                    <a:pt x="61864" y="910258"/>
                  </a:lnTo>
                  <a:lnTo>
                    <a:pt x="83105" y="951319"/>
                  </a:lnTo>
                  <a:lnTo>
                    <a:pt x="107108" y="990492"/>
                  </a:lnTo>
                  <a:lnTo>
                    <a:pt x="133740" y="1027636"/>
                  </a:lnTo>
                  <a:lnTo>
                    <a:pt x="162867" y="1062614"/>
                  </a:lnTo>
                  <a:lnTo>
                    <a:pt x="194353" y="1095283"/>
                  </a:lnTo>
                  <a:lnTo>
                    <a:pt x="228063" y="1125505"/>
                  </a:lnTo>
                  <a:lnTo>
                    <a:pt x="263864" y="1153140"/>
                  </a:lnTo>
                  <a:lnTo>
                    <a:pt x="301620" y="1178047"/>
                  </a:lnTo>
                  <a:lnTo>
                    <a:pt x="341196" y="1200087"/>
                  </a:lnTo>
                  <a:lnTo>
                    <a:pt x="382459" y="1219120"/>
                  </a:lnTo>
                  <a:lnTo>
                    <a:pt x="425272" y="1235006"/>
                  </a:lnTo>
                  <a:lnTo>
                    <a:pt x="469503" y="1247606"/>
                  </a:lnTo>
                  <a:lnTo>
                    <a:pt x="515015" y="1256778"/>
                  </a:lnTo>
                  <a:lnTo>
                    <a:pt x="561674" y="1262385"/>
                  </a:lnTo>
                  <a:lnTo>
                    <a:pt x="609346" y="1264284"/>
                  </a:lnTo>
                  <a:lnTo>
                    <a:pt x="657000" y="1262385"/>
                  </a:lnTo>
                  <a:lnTo>
                    <a:pt x="703643" y="1256778"/>
                  </a:lnTo>
                  <a:lnTo>
                    <a:pt x="749141" y="1247606"/>
                  </a:lnTo>
                  <a:lnTo>
                    <a:pt x="793359" y="1235006"/>
                  </a:lnTo>
                  <a:lnTo>
                    <a:pt x="836161" y="1219120"/>
                  </a:lnTo>
                  <a:lnTo>
                    <a:pt x="877414" y="1200087"/>
                  </a:lnTo>
                  <a:lnTo>
                    <a:pt x="916982" y="1178047"/>
                  </a:lnTo>
                  <a:lnTo>
                    <a:pt x="954730" y="1153140"/>
                  </a:lnTo>
                  <a:lnTo>
                    <a:pt x="990524" y="1125505"/>
                  </a:lnTo>
                  <a:lnTo>
                    <a:pt x="1024229" y="1095283"/>
                  </a:lnTo>
                  <a:lnTo>
                    <a:pt x="1055711" y="1062614"/>
                  </a:lnTo>
                  <a:lnTo>
                    <a:pt x="1084834" y="1027636"/>
                  </a:lnTo>
                  <a:lnTo>
                    <a:pt x="1111463" y="990492"/>
                  </a:lnTo>
                  <a:lnTo>
                    <a:pt x="1135464" y="951319"/>
                  </a:lnTo>
                  <a:lnTo>
                    <a:pt x="1156703" y="910258"/>
                  </a:lnTo>
                  <a:lnTo>
                    <a:pt x="1175043" y="867449"/>
                  </a:lnTo>
                  <a:lnTo>
                    <a:pt x="1190351" y="823032"/>
                  </a:lnTo>
                  <a:lnTo>
                    <a:pt x="1202493" y="777147"/>
                  </a:lnTo>
                  <a:lnTo>
                    <a:pt x="1211332" y="729933"/>
                  </a:lnTo>
                  <a:lnTo>
                    <a:pt x="1216734" y="681530"/>
                  </a:lnTo>
                  <a:lnTo>
                    <a:pt x="1218564" y="632078"/>
                  </a:lnTo>
                  <a:lnTo>
                    <a:pt x="1216734" y="582644"/>
                  </a:lnTo>
                  <a:lnTo>
                    <a:pt x="1211332" y="534257"/>
                  </a:lnTo>
                  <a:lnTo>
                    <a:pt x="1202493" y="487057"/>
                  </a:lnTo>
                  <a:lnTo>
                    <a:pt x="1190351" y="441185"/>
                  </a:lnTo>
                  <a:lnTo>
                    <a:pt x="1175043" y="396779"/>
                  </a:lnTo>
                  <a:lnTo>
                    <a:pt x="1156703" y="353980"/>
                  </a:lnTo>
                  <a:lnTo>
                    <a:pt x="1135464" y="312928"/>
                  </a:lnTo>
                  <a:lnTo>
                    <a:pt x="1111463" y="273762"/>
                  </a:lnTo>
                  <a:lnTo>
                    <a:pt x="1084833" y="236624"/>
                  </a:lnTo>
                  <a:lnTo>
                    <a:pt x="1055711" y="201652"/>
                  </a:lnTo>
                  <a:lnTo>
                    <a:pt x="1024229" y="168987"/>
                  </a:lnTo>
                  <a:lnTo>
                    <a:pt x="990524" y="138769"/>
                  </a:lnTo>
                  <a:lnTo>
                    <a:pt x="954730" y="111137"/>
                  </a:lnTo>
                  <a:lnTo>
                    <a:pt x="916982" y="86233"/>
                  </a:lnTo>
                  <a:lnTo>
                    <a:pt x="877414" y="64194"/>
                  </a:lnTo>
                  <a:lnTo>
                    <a:pt x="836161" y="45162"/>
                  </a:lnTo>
                  <a:lnTo>
                    <a:pt x="793359" y="29277"/>
                  </a:lnTo>
                  <a:lnTo>
                    <a:pt x="749141" y="16678"/>
                  </a:lnTo>
                  <a:lnTo>
                    <a:pt x="703643" y="7505"/>
                  </a:lnTo>
                  <a:lnTo>
                    <a:pt x="657000" y="1899"/>
                  </a:lnTo>
                  <a:lnTo>
                    <a:pt x="609346" y="0"/>
                  </a:lnTo>
                  <a:close/>
                </a:path>
              </a:pathLst>
            </a:custGeom>
            <a:solidFill>
              <a:srgbClr val="FFF8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2591288" y="4044696"/>
              <a:ext cx="932180" cy="956944"/>
            </a:xfrm>
            <a:custGeom>
              <a:avLst/>
              <a:gdLst/>
              <a:ahLst/>
              <a:cxnLst/>
              <a:rect l="l" t="t" r="r" b="b"/>
              <a:pathLst>
                <a:path w="932180" h="956945">
                  <a:moveTo>
                    <a:pt x="614806" y="0"/>
                  </a:moveTo>
                  <a:lnTo>
                    <a:pt x="0" y="616076"/>
                  </a:lnTo>
                  <a:lnTo>
                    <a:pt x="329564" y="956437"/>
                  </a:lnTo>
                  <a:lnTo>
                    <a:pt x="376689" y="953953"/>
                  </a:lnTo>
                  <a:lnTo>
                    <a:pt x="422798" y="947863"/>
                  </a:lnTo>
                  <a:lnTo>
                    <a:pt x="467761" y="938303"/>
                  </a:lnTo>
                  <a:lnTo>
                    <a:pt x="511447" y="925410"/>
                  </a:lnTo>
                  <a:lnTo>
                    <a:pt x="553726" y="909319"/>
                  </a:lnTo>
                  <a:lnTo>
                    <a:pt x="594466" y="890168"/>
                  </a:lnTo>
                  <a:lnTo>
                    <a:pt x="633537" y="868092"/>
                  </a:lnTo>
                  <a:lnTo>
                    <a:pt x="670808" y="843227"/>
                  </a:lnTo>
                  <a:lnTo>
                    <a:pt x="706148" y="815711"/>
                  </a:lnTo>
                  <a:lnTo>
                    <a:pt x="739427" y="785679"/>
                  </a:lnTo>
                  <a:lnTo>
                    <a:pt x="770514" y="753268"/>
                  </a:lnTo>
                  <a:lnTo>
                    <a:pt x="799278" y="718614"/>
                  </a:lnTo>
                  <a:lnTo>
                    <a:pt x="825588" y="681854"/>
                  </a:lnTo>
                  <a:lnTo>
                    <a:pt x="849314" y="643123"/>
                  </a:lnTo>
                  <a:lnTo>
                    <a:pt x="870325" y="602558"/>
                  </a:lnTo>
                  <a:lnTo>
                    <a:pt x="888490" y="560296"/>
                  </a:lnTo>
                  <a:lnTo>
                    <a:pt x="903679" y="516473"/>
                  </a:lnTo>
                  <a:lnTo>
                    <a:pt x="915760" y="471225"/>
                  </a:lnTo>
                  <a:lnTo>
                    <a:pt x="924603" y="424688"/>
                  </a:lnTo>
                  <a:lnTo>
                    <a:pt x="930078" y="376999"/>
                  </a:lnTo>
                  <a:lnTo>
                    <a:pt x="932052" y="328294"/>
                  </a:lnTo>
                  <a:lnTo>
                    <a:pt x="614806" y="0"/>
                  </a:lnTo>
                  <a:close/>
                </a:path>
              </a:pathLst>
            </a:custGeom>
            <a:solidFill>
              <a:srgbClr val="F1EB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2484608" y="3928872"/>
              <a:ext cx="852805" cy="883285"/>
            </a:xfrm>
            <a:custGeom>
              <a:avLst/>
              <a:gdLst/>
              <a:ahLst/>
              <a:cxnLst/>
              <a:rect l="l" t="t" r="r" b="b"/>
              <a:pathLst>
                <a:path w="852805" h="883285">
                  <a:moveTo>
                    <a:pt x="426085" y="0"/>
                  </a:moveTo>
                  <a:lnTo>
                    <a:pt x="379590" y="2593"/>
                  </a:lnTo>
                  <a:lnTo>
                    <a:pt x="334562" y="10193"/>
                  </a:lnTo>
                  <a:lnTo>
                    <a:pt x="291258" y="22530"/>
                  </a:lnTo>
                  <a:lnTo>
                    <a:pt x="249937" y="39335"/>
                  </a:lnTo>
                  <a:lnTo>
                    <a:pt x="210857" y="60339"/>
                  </a:lnTo>
                  <a:lnTo>
                    <a:pt x="174275" y="85270"/>
                  </a:lnTo>
                  <a:lnTo>
                    <a:pt x="140449" y="113861"/>
                  </a:lnTo>
                  <a:lnTo>
                    <a:pt x="109637" y="145841"/>
                  </a:lnTo>
                  <a:lnTo>
                    <a:pt x="82096" y="180941"/>
                  </a:lnTo>
                  <a:lnTo>
                    <a:pt x="58086" y="218891"/>
                  </a:lnTo>
                  <a:lnTo>
                    <a:pt x="37862" y="259422"/>
                  </a:lnTo>
                  <a:lnTo>
                    <a:pt x="21684" y="302264"/>
                  </a:lnTo>
                  <a:lnTo>
                    <a:pt x="9809" y="347147"/>
                  </a:lnTo>
                  <a:lnTo>
                    <a:pt x="2495" y="393802"/>
                  </a:lnTo>
                  <a:lnTo>
                    <a:pt x="0" y="441960"/>
                  </a:lnTo>
                  <a:lnTo>
                    <a:pt x="2495" y="490109"/>
                  </a:lnTo>
                  <a:lnTo>
                    <a:pt x="9809" y="536741"/>
                  </a:lnTo>
                  <a:lnTo>
                    <a:pt x="21684" y="581589"/>
                  </a:lnTo>
                  <a:lnTo>
                    <a:pt x="37862" y="624386"/>
                  </a:lnTo>
                  <a:lnTo>
                    <a:pt x="58086" y="664863"/>
                  </a:lnTo>
                  <a:lnTo>
                    <a:pt x="82096" y="702755"/>
                  </a:lnTo>
                  <a:lnTo>
                    <a:pt x="109637" y="737792"/>
                  </a:lnTo>
                  <a:lnTo>
                    <a:pt x="140449" y="769709"/>
                  </a:lnTo>
                  <a:lnTo>
                    <a:pt x="174275" y="798237"/>
                  </a:lnTo>
                  <a:lnTo>
                    <a:pt x="210857" y="823110"/>
                  </a:lnTo>
                  <a:lnTo>
                    <a:pt x="249937" y="844060"/>
                  </a:lnTo>
                  <a:lnTo>
                    <a:pt x="291258" y="860820"/>
                  </a:lnTo>
                  <a:lnTo>
                    <a:pt x="334562" y="873122"/>
                  </a:lnTo>
                  <a:lnTo>
                    <a:pt x="379590" y="880699"/>
                  </a:lnTo>
                  <a:lnTo>
                    <a:pt x="426085" y="883285"/>
                  </a:lnTo>
                  <a:lnTo>
                    <a:pt x="472587" y="880699"/>
                  </a:lnTo>
                  <a:lnTo>
                    <a:pt x="517638" y="873122"/>
                  </a:lnTo>
                  <a:lnTo>
                    <a:pt x="560977" y="860820"/>
                  </a:lnTo>
                  <a:lnTo>
                    <a:pt x="602343" y="844060"/>
                  </a:lnTo>
                  <a:lnTo>
                    <a:pt x="641476" y="823110"/>
                  </a:lnTo>
                  <a:lnTo>
                    <a:pt x="678118" y="798237"/>
                  </a:lnTo>
                  <a:lnTo>
                    <a:pt x="712006" y="769709"/>
                  </a:lnTo>
                  <a:lnTo>
                    <a:pt x="742881" y="737792"/>
                  </a:lnTo>
                  <a:lnTo>
                    <a:pt x="770484" y="702755"/>
                  </a:lnTo>
                  <a:lnTo>
                    <a:pt x="794554" y="664863"/>
                  </a:lnTo>
                  <a:lnTo>
                    <a:pt x="814830" y="624386"/>
                  </a:lnTo>
                  <a:lnTo>
                    <a:pt x="831054" y="581589"/>
                  </a:lnTo>
                  <a:lnTo>
                    <a:pt x="842964" y="536741"/>
                  </a:lnTo>
                  <a:lnTo>
                    <a:pt x="850301" y="490109"/>
                  </a:lnTo>
                  <a:lnTo>
                    <a:pt x="852805" y="441960"/>
                  </a:lnTo>
                  <a:lnTo>
                    <a:pt x="850301" y="393802"/>
                  </a:lnTo>
                  <a:lnTo>
                    <a:pt x="842964" y="347147"/>
                  </a:lnTo>
                  <a:lnTo>
                    <a:pt x="831054" y="302264"/>
                  </a:lnTo>
                  <a:lnTo>
                    <a:pt x="814830" y="259422"/>
                  </a:lnTo>
                  <a:lnTo>
                    <a:pt x="794554" y="218891"/>
                  </a:lnTo>
                  <a:lnTo>
                    <a:pt x="770484" y="180941"/>
                  </a:lnTo>
                  <a:lnTo>
                    <a:pt x="742881" y="145841"/>
                  </a:lnTo>
                  <a:lnTo>
                    <a:pt x="712006" y="113861"/>
                  </a:lnTo>
                  <a:lnTo>
                    <a:pt x="678118" y="85270"/>
                  </a:lnTo>
                  <a:lnTo>
                    <a:pt x="641477" y="60339"/>
                  </a:lnTo>
                  <a:lnTo>
                    <a:pt x="602343" y="39335"/>
                  </a:lnTo>
                  <a:lnTo>
                    <a:pt x="560977" y="22530"/>
                  </a:lnTo>
                  <a:lnTo>
                    <a:pt x="517638" y="10193"/>
                  </a:lnTo>
                  <a:lnTo>
                    <a:pt x="472587" y="2593"/>
                  </a:lnTo>
                  <a:lnTo>
                    <a:pt x="426085" y="0"/>
                  </a:lnTo>
                  <a:close/>
                </a:path>
              </a:pathLst>
            </a:custGeom>
            <a:solidFill>
              <a:srgbClr val="EB21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2765024" y="4264152"/>
              <a:ext cx="554355" cy="530225"/>
            </a:xfrm>
            <a:custGeom>
              <a:avLst/>
              <a:gdLst/>
              <a:ahLst/>
              <a:cxnLst/>
              <a:rect l="l" t="t" r="r" b="b"/>
              <a:pathLst>
                <a:path w="554355" h="530225">
                  <a:moveTo>
                    <a:pt x="323849" y="0"/>
                  </a:moveTo>
                  <a:lnTo>
                    <a:pt x="0" y="256412"/>
                  </a:lnTo>
                  <a:lnTo>
                    <a:pt x="266318" y="529717"/>
                  </a:lnTo>
                  <a:lnTo>
                    <a:pt x="311066" y="513729"/>
                  </a:lnTo>
                  <a:lnTo>
                    <a:pt x="353394" y="492837"/>
                  </a:lnTo>
                  <a:lnTo>
                    <a:pt x="392970" y="467383"/>
                  </a:lnTo>
                  <a:lnTo>
                    <a:pt x="429465" y="437711"/>
                  </a:lnTo>
                  <a:lnTo>
                    <a:pt x="462545" y="404166"/>
                  </a:lnTo>
                  <a:lnTo>
                    <a:pt x="491880" y="367091"/>
                  </a:lnTo>
                  <a:lnTo>
                    <a:pt x="517138" y="326829"/>
                  </a:lnTo>
                  <a:lnTo>
                    <a:pt x="537989" y="283726"/>
                  </a:lnTo>
                  <a:lnTo>
                    <a:pt x="554101" y="238125"/>
                  </a:lnTo>
                  <a:lnTo>
                    <a:pt x="323849" y="0"/>
                  </a:lnTo>
                  <a:close/>
                </a:path>
              </a:pathLst>
            </a:custGeom>
            <a:solidFill>
              <a:srgbClr val="CC1F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2710160" y="4160520"/>
              <a:ext cx="408305" cy="423545"/>
            </a:xfrm>
            <a:custGeom>
              <a:avLst/>
              <a:gdLst/>
              <a:ahLst/>
              <a:cxnLst/>
              <a:rect l="l" t="t" r="r" b="b"/>
              <a:pathLst>
                <a:path w="408305" h="423545">
                  <a:moveTo>
                    <a:pt x="203581" y="0"/>
                  </a:moveTo>
                  <a:lnTo>
                    <a:pt x="156994" y="5629"/>
                  </a:lnTo>
                  <a:lnTo>
                    <a:pt x="114179" y="21647"/>
                  </a:lnTo>
                  <a:lnTo>
                    <a:pt x="76374" y="46746"/>
                  </a:lnTo>
                  <a:lnTo>
                    <a:pt x="44816" y="79621"/>
                  </a:lnTo>
                  <a:lnTo>
                    <a:pt x="20743" y="118965"/>
                  </a:lnTo>
                  <a:lnTo>
                    <a:pt x="5392" y="163472"/>
                  </a:lnTo>
                  <a:lnTo>
                    <a:pt x="0" y="211835"/>
                  </a:lnTo>
                  <a:lnTo>
                    <a:pt x="5392" y="260164"/>
                  </a:lnTo>
                  <a:lnTo>
                    <a:pt x="20743" y="304580"/>
                  </a:lnTo>
                  <a:lnTo>
                    <a:pt x="44816" y="343800"/>
                  </a:lnTo>
                  <a:lnTo>
                    <a:pt x="76374" y="376540"/>
                  </a:lnTo>
                  <a:lnTo>
                    <a:pt x="114179" y="401515"/>
                  </a:lnTo>
                  <a:lnTo>
                    <a:pt x="156994" y="417442"/>
                  </a:lnTo>
                  <a:lnTo>
                    <a:pt x="203581" y="423037"/>
                  </a:lnTo>
                  <a:lnTo>
                    <a:pt x="250202" y="417442"/>
                  </a:lnTo>
                  <a:lnTo>
                    <a:pt x="293108" y="401515"/>
                  </a:lnTo>
                  <a:lnTo>
                    <a:pt x="331037" y="376540"/>
                  </a:lnTo>
                  <a:lnTo>
                    <a:pt x="362730" y="343800"/>
                  </a:lnTo>
                  <a:lnTo>
                    <a:pt x="386927" y="304580"/>
                  </a:lnTo>
                  <a:lnTo>
                    <a:pt x="402369" y="260164"/>
                  </a:lnTo>
                  <a:lnTo>
                    <a:pt x="407797" y="211835"/>
                  </a:lnTo>
                  <a:lnTo>
                    <a:pt x="402369" y="163472"/>
                  </a:lnTo>
                  <a:lnTo>
                    <a:pt x="386927" y="118965"/>
                  </a:lnTo>
                  <a:lnTo>
                    <a:pt x="362730" y="79621"/>
                  </a:lnTo>
                  <a:lnTo>
                    <a:pt x="331037" y="46746"/>
                  </a:lnTo>
                  <a:lnTo>
                    <a:pt x="293108" y="21647"/>
                  </a:lnTo>
                  <a:lnTo>
                    <a:pt x="250202" y="5629"/>
                  </a:lnTo>
                  <a:lnTo>
                    <a:pt x="203581" y="0"/>
                  </a:lnTo>
                  <a:close/>
                </a:path>
              </a:pathLst>
            </a:custGeom>
            <a:solidFill>
              <a:srgbClr val="FFF8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2822936" y="4267200"/>
              <a:ext cx="288925" cy="298450"/>
            </a:xfrm>
            <a:custGeom>
              <a:avLst/>
              <a:gdLst/>
              <a:ahLst/>
              <a:cxnLst/>
              <a:rect l="l" t="t" r="r" b="b"/>
              <a:pathLst>
                <a:path w="288925" h="298450">
                  <a:moveTo>
                    <a:pt x="235839" y="0"/>
                  </a:moveTo>
                  <a:lnTo>
                    <a:pt x="0" y="128524"/>
                  </a:lnTo>
                  <a:lnTo>
                    <a:pt x="163575" y="298069"/>
                  </a:lnTo>
                  <a:lnTo>
                    <a:pt x="204361" y="274492"/>
                  </a:lnTo>
                  <a:lnTo>
                    <a:pt x="238916" y="241924"/>
                  </a:lnTo>
                  <a:lnTo>
                    <a:pt x="265613" y="201828"/>
                  </a:lnTo>
                  <a:lnTo>
                    <a:pt x="282825" y="155666"/>
                  </a:lnTo>
                  <a:lnTo>
                    <a:pt x="288925" y="104901"/>
                  </a:lnTo>
                  <a:lnTo>
                    <a:pt x="287980" y="86544"/>
                  </a:lnTo>
                  <a:lnTo>
                    <a:pt x="285369" y="68627"/>
                  </a:lnTo>
                  <a:lnTo>
                    <a:pt x="281424" y="51163"/>
                  </a:lnTo>
                  <a:lnTo>
                    <a:pt x="276479" y="34162"/>
                  </a:lnTo>
                  <a:lnTo>
                    <a:pt x="235839" y="0"/>
                  </a:lnTo>
                  <a:close/>
                </a:path>
              </a:pathLst>
            </a:custGeom>
            <a:solidFill>
              <a:srgbClr val="F1EB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4069568" y="2923032"/>
              <a:ext cx="438784" cy="283210"/>
            </a:xfrm>
            <a:custGeom>
              <a:avLst/>
              <a:gdLst/>
              <a:ahLst/>
              <a:cxnLst/>
              <a:rect l="l" t="t" r="r" b="b"/>
              <a:pathLst>
                <a:path w="438784" h="283210">
                  <a:moveTo>
                    <a:pt x="249682" y="0"/>
                  </a:moveTo>
                  <a:lnTo>
                    <a:pt x="0" y="245109"/>
                  </a:lnTo>
                  <a:lnTo>
                    <a:pt x="167132" y="282828"/>
                  </a:lnTo>
                  <a:lnTo>
                    <a:pt x="438276" y="12953"/>
                  </a:lnTo>
                  <a:lnTo>
                    <a:pt x="249682" y="0"/>
                  </a:lnTo>
                  <a:close/>
                </a:path>
              </a:pathLst>
            </a:custGeom>
            <a:solidFill>
              <a:srgbClr val="A81E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45768" y="2883408"/>
              <a:ext cx="215773" cy="21577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4023848" y="2737104"/>
              <a:ext cx="481330" cy="466090"/>
            </a:xfrm>
            <a:custGeom>
              <a:avLst/>
              <a:gdLst/>
              <a:ahLst/>
              <a:cxnLst/>
              <a:rect l="l" t="t" r="r" b="b"/>
              <a:pathLst>
                <a:path w="481330" h="466089">
                  <a:moveTo>
                    <a:pt x="271525" y="0"/>
                  </a:moveTo>
                  <a:lnTo>
                    <a:pt x="0" y="272161"/>
                  </a:lnTo>
                  <a:lnTo>
                    <a:pt x="45084" y="427609"/>
                  </a:lnTo>
                  <a:lnTo>
                    <a:pt x="211328" y="465709"/>
                  </a:lnTo>
                  <a:lnTo>
                    <a:pt x="480948" y="193548"/>
                  </a:lnTo>
                  <a:lnTo>
                    <a:pt x="293496" y="180467"/>
                  </a:lnTo>
                  <a:lnTo>
                    <a:pt x="271525" y="0"/>
                  </a:lnTo>
                  <a:close/>
                </a:path>
              </a:pathLst>
            </a:custGeom>
            <a:solidFill>
              <a:srgbClr val="F061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2993624" y="2895600"/>
              <a:ext cx="1353185" cy="1395730"/>
            </a:xfrm>
            <a:custGeom>
              <a:avLst/>
              <a:gdLst/>
              <a:ahLst/>
              <a:cxnLst/>
              <a:rect l="l" t="t" r="r" b="b"/>
              <a:pathLst>
                <a:path w="1353184" h="1395729">
                  <a:moveTo>
                    <a:pt x="1292987" y="0"/>
                  </a:moveTo>
                  <a:lnTo>
                    <a:pt x="0" y="1344802"/>
                  </a:lnTo>
                  <a:lnTo>
                    <a:pt x="57785" y="1395349"/>
                  </a:lnTo>
                  <a:lnTo>
                    <a:pt x="1352677" y="51815"/>
                  </a:lnTo>
                  <a:lnTo>
                    <a:pt x="1292987" y="0"/>
                  </a:lnTo>
                  <a:close/>
                </a:path>
              </a:pathLst>
            </a:custGeom>
            <a:solidFill>
              <a:srgbClr val="C59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2896088" y="4029456"/>
              <a:ext cx="405130" cy="353060"/>
            </a:xfrm>
            <a:custGeom>
              <a:avLst/>
              <a:gdLst/>
              <a:ahLst/>
              <a:cxnLst/>
              <a:rect l="l" t="t" r="r" b="b"/>
              <a:pathLst>
                <a:path w="405130" h="353060">
                  <a:moveTo>
                    <a:pt x="188848" y="0"/>
                  </a:moveTo>
                  <a:lnTo>
                    <a:pt x="0" y="352933"/>
                  </a:lnTo>
                  <a:lnTo>
                    <a:pt x="404748" y="156845"/>
                  </a:lnTo>
                  <a:lnTo>
                    <a:pt x="236219" y="121412"/>
                  </a:lnTo>
                  <a:lnTo>
                    <a:pt x="188848" y="0"/>
                  </a:lnTo>
                  <a:close/>
                </a:path>
              </a:pathLst>
            </a:custGeom>
            <a:solidFill>
              <a:srgbClr val="CC1F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1" name="object 4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44511" y="752855"/>
            <a:ext cx="1917192" cy="271272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78144" y="306451"/>
            <a:ext cx="42989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latin typeface="Arial"/>
                <a:cs typeface="Arial"/>
              </a:rPr>
              <a:t>ISO</a:t>
            </a:r>
            <a:r>
              <a:rPr spc="-100" dirty="0">
                <a:latin typeface="Arial"/>
                <a:cs typeface="Arial"/>
              </a:rPr>
              <a:t> </a:t>
            </a:r>
            <a:r>
              <a:rPr spc="20" dirty="0">
                <a:latin typeface="Arial"/>
                <a:cs typeface="Arial"/>
              </a:rPr>
              <a:t>27001:2013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65" dirty="0">
                <a:latin typeface="Arial"/>
                <a:cs typeface="Arial"/>
              </a:rPr>
              <a:t>Domains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8388" y="771144"/>
            <a:ext cx="7057644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191192" y="1497139"/>
            <a:ext cx="9784715" cy="6276340"/>
            <a:chOff x="3191192" y="1497139"/>
            <a:chExt cx="9784715" cy="6276340"/>
          </a:xfrm>
        </p:grpSpPr>
        <p:sp>
          <p:nvSpPr>
            <p:cNvPr id="5" name="object 5"/>
            <p:cNvSpPr/>
            <p:nvPr/>
          </p:nvSpPr>
          <p:spPr>
            <a:xfrm>
              <a:off x="3224910" y="1510157"/>
              <a:ext cx="1310005" cy="6250305"/>
            </a:xfrm>
            <a:custGeom>
              <a:avLst/>
              <a:gdLst/>
              <a:ahLst/>
              <a:cxnLst/>
              <a:rect l="l" t="t" r="r" b="b"/>
              <a:pathLst>
                <a:path w="1310004" h="6250305">
                  <a:moveTo>
                    <a:pt x="15239" y="0"/>
                  </a:moveTo>
                  <a:lnTo>
                    <a:pt x="49305" y="34430"/>
                  </a:lnTo>
                  <a:lnTo>
                    <a:pt x="82916" y="69139"/>
                  </a:lnTo>
                  <a:lnTo>
                    <a:pt x="116073" y="104123"/>
                  </a:lnTo>
                  <a:lnTo>
                    <a:pt x="148776" y="139377"/>
                  </a:lnTo>
                  <a:lnTo>
                    <a:pt x="181025" y="174899"/>
                  </a:lnTo>
                  <a:lnTo>
                    <a:pt x="212819" y="210684"/>
                  </a:lnTo>
                  <a:lnTo>
                    <a:pt x="244159" y="246730"/>
                  </a:lnTo>
                  <a:lnTo>
                    <a:pt x="275045" y="283031"/>
                  </a:lnTo>
                  <a:lnTo>
                    <a:pt x="305477" y="319584"/>
                  </a:lnTo>
                  <a:lnTo>
                    <a:pt x="335454" y="356386"/>
                  </a:lnTo>
                  <a:lnTo>
                    <a:pt x="364978" y="393433"/>
                  </a:lnTo>
                  <a:lnTo>
                    <a:pt x="394047" y="430721"/>
                  </a:lnTo>
                  <a:lnTo>
                    <a:pt x="422662" y="468246"/>
                  </a:lnTo>
                  <a:lnTo>
                    <a:pt x="450823" y="506005"/>
                  </a:lnTo>
                  <a:lnTo>
                    <a:pt x="478529" y="543994"/>
                  </a:lnTo>
                  <a:lnTo>
                    <a:pt x="505782" y="582209"/>
                  </a:lnTo>
                  <a:lnTo>
                    <a:pt x="532580" y="620646"/>
                  </a:lnTo>
                  <a:lnTo>
                    <a:pt x="558924" y="659302"/>
                  </a:lnTo>
                  <a:lnTo>
                    <a:pt x="584813" y="698173"/>
                  </a:lnTo>
                  <a:lnTo>
                    <a:pt x="610249" y="737255"/>
                  </a:lnTo>
                  <a:lnTo>
                    <a:pt x="635230" y="776544"/>
                  </a:lnTo>
                  <a:lnTo>
                    <a:pt x="659757" y="816038"/>
                  </a:lnTo>
                  <a:lnTo>
                    <a:pt x="683830" y="855731"/>
                  </a:lnTo>
                  <a:lnTo>
                    <a:pt x="707449" y="895620"/>
                  </a:lnTo>
                  <a:lnTo>
                    <a:pt x="730613" y="935702"/>
                  </a:lnTo>
                  <a:lnTo>
                    <a:pt x="753324" y="975972"/>
                  </a:lnTo>
                  <a:lnTo>
                    <a:pt x="775580" y="1016428"/>
                  </a:lnTo>
                  <a:lnTo>
                    <a:pt x="797382" y="1057065"/>
                  </a:lnTo>
                  <a:lnTo>
                    <a:pt x="818729" y="1097879"/>
                  </a:lnTo>
                  <a:lnTo>
                    <a:pt x="839623" y="1138868"/>
                  </a:lnTo>
                  <a:lnTo>
                    <a:pt x="860062" y="1180026"/>
                  </a:lnTo>
                  <a:lnTo>
                    <a:pt x="880047" y="1221351"/>
                  </a:lnTo>
                  <a:lnTo>
                    <a:pt x="899578" y="1262838"/>
                  </a:lnTo>
                  <a:lnTo>
                    <a:pt x="918654" y="1304484"/>
                  </a:lnTo>
                  <a:lnTo>
                    <a:pt x="937277" y="1346285"/>
                  </a:lnTo>
                  <a:lnTo>
                    <a:pt x="955445" y="1388238"/>
                  </a:lnTo>
                  <a:lnTo>
                    <a:pt x="973159" y="1430338"/>
                  </a:lnTo>
                  <a:lnTo>
                    <a:pt x="990419" y="1472582"/>
                  </a:lnTo>
                  <a:lnTo>
                    <a:pt x="1007225" y="1514966"/>
                  </a:lnTo>
                  <a:lnTo>
                    <a:pt x="1023576" y="1557487"/>
                  </a:lnTo>
                  <a:lnTo>
                    <a:pt x="1039473" y="1600140"/>
                  </a:lnTo>
                  <a:lnTo>
                    <a:pt x="1054916" y="1642923"/>
                  </a:lnTo>
                  <a:lnTo>
                    <a:pt x="1069905" y="1685830"/>
                  </a:lnTo>
                  <a:lnTo>
                    <a:pt x="1084439" y="1728859"/>
                  </a:lnTo>
                  <a:lnTo>
                    <a:pt x="1098520" y="1772006"/>
                  </a:lnTo>
                  <a:lnTo>
                    <a:pt x="1112146" y="1815267"/>
                  </a:lnTo>
                  <a:lnTo>
                    <a:pt x="1125318" y="1858638"/>
                  </a:lnTo>
                  <a:lnTo>
                    <a:pt x="1138036" y="1902115"/>
                  </a:lnTo>
                  <a:lnTo>
                    <a:pt x="1150299" y="1945695"/>
                  </a:lnTo>
                  <a:lnTo>
                    <a:pt x="1162109" y="1989375"/>
                  </a:lnTo>
                  <a:lnTo>
                    <a:pt x="1173464" y="2033150"/>
                  </a:lnTo>
                  <a:lnTo>
                    <a:pt x="1184365" y="2077016"/>
                  </a:lnTo>
                  <a:lnTo>
                    <a:pt x="1194811" y="2120970"/>
                  </a:lnTo>
                  <a:lnTo>
                    <a:pt x="1204804" y="2165008"/>
                  </a:lnTo>
                  <a:lnTo>
                    <a:pt x="1214342" y="2209127"/>
                  </a:lnTo>
                  <a:lnTo>
                    <a:pt x="1223426" y="2253322"/>
                  </a:lnTo>
                  <a:lnTo>
                    <a:pt x="1232056" y="2297590"/>
                  </a:lnTo>
                  <a:lnTo>
                    <a:pt x="1240232" y="2341927"/>
                  </a:lnTo>
                  <a:lnTo>
                    <a:pt x="1247954" y="2386330"/>
                  </a:lnTo>
                  <a:lnTo>
                    <a:pt x="1255221" y="2430794"/>
                  </a:lnTo>
                  <a:lnTo>
                    <a:pt x="1262034" y="2475316"/>
                  </a:lnTo>
                  <a:lnTo>
                    <a:pt x="1268393" y="2519893"/>
                  </a:lnTo>
                  <a:lnTo>
                    <a:pt x="1274297" y="2564519"/>
                  </a:lnTo>
                  <a:lnTo>
                    <a:pt x="1279748" y="2609193"/>
                  </a:lnTo>
                  <a:lnTo>
                    <a:pt x="1284744" y="2653910"/>
                  </a:lnTo>
                  <a:lnTo>
                    <a:pt x="1289286" y="2698665"/>
                  </a:lnTo>
                  <a:lnTo>
                    <a:pt x="1293374" y="2743457"/>
                  </a:lnTo>
                  <a:lnTo>
                    <a:pt x="1297008" y="2788280"/>
                  </a:lnTo>
                  <a:lnTo>
                    <a:pt x="1300187" y="2833131"/>
                  </a:lnTo>
                  <a:lnTo>
                    <a:pt x="1302912" y="2878006"/>
                  </a:lnTo>
                  <a:lnTo>
                    <a:pt x="1305183" y="2922902"/>
                  </a:lnTo>
                  <a:lnTo>
                    <a:pt x="1307000" y="2967815"/>
                  </a:lnTo>
                  <a:lnTo>
                    <a:pt x="1308363" y="3012741"/>
                  </a:lnTo>
                  <a:lnTo>
                    <a:pt x="1309271" y="3057676"/>
                  </a:lnTo>
                  <a:lnTo>
                    <a:pt x="1309725" y="3102617"/>
                  </a:lnTo>
                  <a:lnTo>
                    <a:pt x="1309725" y="3147560"/>
                  </a:lnTo>
                  <a:lnTo>
                    <a:pt x="1309271" y="3192501"/>
                  </a:lnTo>
                  <a:lnTo>
                    <a:pt x="1308363" y="3237436"/>
                  </a:lnTo>
                  <a:lnTo>
                    <a:pt x="1307000" y="3282362"/>
                  </a:lnTo>
                  <a:lnTo>
                    <a:pt x="1305183" y="3327275"/>
                  </a:lnTo>
                  <a:lnTo>
                    <a:pt x="1302912" y="3372171"/>
                  </a:lnTo>
                  <a:lnTo>
                    <a:pt x="1300187" y="3417046"/>
                  </a:lnTo>
                  <a:lnTo>
                    <a:pt x="1297008" y="3461897"/>
                  </a:lnTo>
                  <a:lnTo>
                    <a:pt x="1293374" y="3506720"/>
                  </a:lnTo>
                  <a:lnTo>
                    <a:pt x="1289286" y="3551512"/>
                  </a:lnTo>
                  <a:lnTo>
                    <a:pt x="1284744" y="3596267"/>
                  </a:lnTo>
                  <a:lnTo>
                    <a:pt x="1279748" y="3640984"/>
                  </a:lnTo>
                  <a:lnTo>
                    <a:pt x="1274297" y="3685658"/>
                  </a:lnTo>
                  <a:lnTo>
                    <a:pt x="1268393" y="3730284"/>
                  </a:lnTo>
                  <a:lnTo>
                    <a:pt x="1262034" y="3774861"/>
                  </a:lnTo>
                  <a:lnTo>
                    <a:pt x="1255221" y="3819383"/>
                  </a:lnTo>
                  <a:lnTo>
                    <a:pt x="1247954" y="3863847"/>
                  </a:lnTo>
                  <a:lnTo>
                    <a:pt x="1240232" y="3908250"/>
                  </a:lnTo>
                  <a:lnTo>
                    <a:pt x="1232056" y="3952587"/>
                  </a:lnTo>
                  <a:lnTo>
                    <a:pt x="1223426" y="3996855"/>
                  </a:lnTo>
                  <a:lnTo>
                    <a:pt x="1214342" y="4041050"/>
                  </a:lnTo>
                  <a:lnTo>
                    <a:pt x="1204804" y="4085169"/>
                  </a:lnTo>
                  <a:lnTo>
                    <a:pt x="1194811" y="4129207"/>
                  </a:lnTo>
                  <a:lnTo>
                    <a:pt x="1184365" y="4173161"/>
                  </a:lnTo>
                  <a:lnTo>
                    <a:pt x="1173464" y="4217027"/>
                  </a:lnTo>
                  <a:lnTo>
                    <a:pt x="1162109" y="4260802"/>
                  </a:lnTo>
                  <a:lnTo>
                    <a:pt x="1150299" y="4304482"/>
                  </a:lnTo>
                  <a:lnTo>
                    <a:pt x="1138036" y="4348062"/>
                  </a:lnTo>
                  <a:lnTo>
                    <a:pt x="1125318" y="4391539"/>
                  </a:lnTo>
                  <a:lnTo>
                    <a:pt x="1112146" y="4434910"/>
                  </a:lnTo>
                  <a:lnTo>
                    <a:pt x="1098520" y="4478171"/>
                  </a:lnTo>
                  <a:lnTo>
                    <a:pt x="1084439" y="4521318"/>
                  </a:lnTo>
                  <a:lnTo>
                    <a:pt x="1069905" y="4564347"/>
                  </a:lnTo>
                  <a:lnTo>
                    <a:pt x="1054916" y="4607254"/>
                  </a:lnTo>
                  <a:lnTo>
                    <a:pt x="1039473" y="4650037"/>
                  </a:lnTo>
                  <a:lnTo>
                    <a:pt x="1023576" y="4692690"/>
                  </a:lnTo>
                  <a:lnTo>
                    <a:pt x="1007225" y="4735211"/>
                  </a:lnTo>
                  <a:lnTo>
                    <a:pt x="990419" y="4777595"/>
                  </a:lnTo>
                  <a:lnTo>
                    <a:pt x="973159" y="4819839"/>
                  </a:lnTo>
                  <a:lnTo>
                    <a:pt x="955445" y="4861939"/>
                  </a:lnTo>
                  <a:lnTo>
                    <a:pt x="937277" y="4903892"/>
                  </a:lnTo>
                  <a:lnTo>
                    <a:pt x="918654" y="4945693"/>
                  </a:lnTo>
                  <a:lnTo>
                    <a:pt x="899578" y="4987339"/>
                  </a:lnTo>
                  <a:lnTo>
                    <a:pt x="880047" y="5028826"/>
                  </a:lnTo>
                  <a:lnTo>
                    <a:pt x="860062" y="5070151"/>
                  </a:lnTo>
                  <a:lnTo>
                    <a:pt x="839623" y="5111309"/>
                  </a:lnTo>
                  <a:lnTo>
                    <a:pt x="818729" y="5152298"/>
                  </a:lnTo>
                  <a:lnTo>
                    <a:pt x="797382" y="5193112"/>
                  </a:lnTo>
                  <a:lnTo>
                    <a:pt x="775580" y="5233749"/>
                  </a:lnTo>
                  <a:lnTo>
                    <a:pt x="753324" y="5274205"/>
                  </a:lnTo>
                  <a:lnTo>
                    <a:pt x="730613" y="5314475"/>
                  </a:lnTo>
                  <a:lnTo>
                    <a:pt x="707449" y="5354557"/>
                  </a:lnTo>
                  <a:lnTo>
                    <a:pt x="683830" y="5394446"/>
                  </a:lnTo>
                  <a:lnTo>
                    <a:pt x="659757" y="5434139"/>
                  </a:lnTo>
                  <a:lnTo>
                    <a:pt x="635230" y="5473633"/>
                  </a:lnTo>
                  <a:lnTo>
                    <a:pt x="610249" y="5512922"/>
                  </a:lnTo>
                  <a:lnTo>
                    <a:pt x="584813" y="5552004"/>
                  </a:lnTo>
                  <a:lnTo>
                    <a:pt x="558924" y="5590875"/>
                  </a:lnTo>
                  <a:lnTo>
                    <a:pt x="532580" y="5629531"/>
                  </a:lnTo>
                  <a:lnTo>
                    <a:pt x="505782" y="5667968"/>
                  </a:lnTo>
                  <a:lnTo>
                    <a:pt x="478529" y="5706183"/>
                  </a:lnTo>
                  <a:lnTo>
                    <a:pt x="450823" y="5744172"/>
                  </a:lnTo>
                  <a:lnTo>
                    <a:pt x="422662" y="5781931"/>
                  </a:lnTo>
                  <a:lnTo>
                    <a:pt x="394047" y="5819456"/>
                  </a:lnTo>
                  <a:lnTo>
                    <a:pt x="364978" y="5856744"/>
                  </a:lnTo>
                  <a:lnTo>
                    <a:pt x="335454" y="5893791"/>
                  </a:lnTo>
                  <a:lnTo>
                    <a:pt x="305477" y="5930593"/>
                  </a:lnTo>
                  <a:lnTo>
                    <a:pt x="275045" y="5967146"/>
                  </a:lnTo>
                  <a:lnTo>
                    <a:pt x="244159" y="6003447"/>
                  </a:lnTo>
                  <a:lnTo>
                    <a:pt x="212819" y="6039493"/>
                  </a:lnTo>
                  <a:lnTo>
                    <a:pt x="181025" y="6075278"/>
                  </a:lnTo>
                  <a:lnTo>
                    <a:pt x="148776" y="6110800"/>
                  </a:lnTo>
                  <a:lnTo>
                    <a:pt x="116073" y="6146054"/>
                  </a:lnTo>
                  <a:lnTo>
                    <a:pt x="82916" y="6181038"/>
                  </a:lnTo>
                  <a:lnTo>
                    <a:pt x="49305" y="6215747"/>
                  </a:lnTo>
                  <a:lnTo>
                    <a:pt x="15239" y="6250178"/>
                  </a:lnTo>
                  <a:lnTo>
                    <a:pt x="0" y="6234938"/>
                  </a:lnTo>
                  <a:lnTo>
                    <a:pt x="34121" y="6200445"/>
                  </a:lnTo>
                  <a:lnTo>
                    <a:pt x="67785" y="6165672"/>
                  </a:lnTo>
                  <a:lnTo>
                    <a:pt x="100991" y="6130621"/>
                  </a:lnTo>
                  <a:lnTo>
                    <a:pt x="133739" y="6095298"/>
                  </a:lnTo>
                  <a:lnTo>
                    <a:pt x="166029" y="6059705"/>
                  </a:lnTo>
                  <a:lnTo>
                    <a:pt x="197861" y="6023846"/>
                  </a:lnTo>
                  <a:lnTo>
                    <a:pt x="229235" y="5987726"/>
                  </a:lnTo>
                  <a:lnTo>
                    <a:pt x="260151" y="5951348"/>
                  </a:lnTo>
                  <a:lnTo>
                    <a:pt x="290609" y="5914716"/>
                  </a:lnTo>
                  <a:lnTo>
                    <a:pt x="320608" y="5877833"/>
                  </a:lnTo>
                  <a:lnTo>
                    <a:pt x="350150" y="5840703"/>
                  </a:lnTo>
                  <a:lnTo>
                    <a:pt x="379234" y="5803331"/>
                  </a:lnTo>
                  <a:lnTo>
                    <a:pt x="407860" y="5765720"/>
                  </a:lnTo>
                  <a:lnTo>
                    <a:pt x="436028" y="5727873"/>
                  </a:lnTo>
                  <a:lnTo>
                    <a:pt x="463737" y="5689796"/>
                  </a:lnTo>
                  <a:lnTo>
                    <a:pt x="490989" y="5651490"/>
                  </a:lnTo>
                  <a:lnTo>
                    <a:pt x="517783" y="5612961"/>
                  </a:lnTo>
                  <a:lnTo>
                    <a:pt x="544119" y="5574211"/>
                  </a:lnTo>
                  <a:lnTo>
                    <a:pt x="569996" y="5535246"/>
                  </a:lnTo>
                  <a:lnTo>
                    <a:pt x="595416" y="5496067"/>
                  </a:lnTo>
                  <a:lnTo>
                    <a:pt x="620378" y="5456681"/>
                  </a:lnTo>
                  <a:lnTo>
                    <a:pt x="644882" y="5417089"/>
                  </a:lnTo>
                  <a:lnTo>
                    <a:pt x="668927" y="5377296"/>
                  </a:lnTo>
                  <a:lnTo>
                    <a:pt x="692515" y="5337306"/>
                  </a:lnTo>
                  <a:lnTo>
                    <a:pt x="715644" y="5297122"/>
                  </a:lnTo>
                  <a:lnTo>
                    <a:pt x="738316" y="5256749"/>
                  </a:lnTo>
                  <a:lnTo>
                    <a:pt x="760530" y="5216190"/>
                  </a:lnTo>
                  <a:lnTo>
                    <a:pt x="782285" y="5175449"/>
                  </a:lnTo>
                  <a:lnTo>
                    <a:pt x="803583" y="5134529"/>
                  </a:lnTo>
                  <a:lnTo>
                    <a:pt x="824423" y="5093435"/>
                  </a:lnTo>
                  <a:lnTo>
                    <a:pt x="844804" y="5052170"/>
                  </a:lnTo>
                  <a:lnTo>
                    <a:pt x="864728" y="5010738"/>
                  </a:lnTo>
                  <a:lnTo>
                    <a:pt x="884193" y="4969144"/>
                  </a:lnTo>
                  <a:lnTo>
                    <a:pt x="903201" y="4927389"/>
                  </a:lnTo>
                  <a:lnTo>
                    <a:pt x="921750" y="4885479"/>
                  </a:lnTo>
                  <a:lnTo>
                    <a:pt x="939842" y="4843418"/>
                  </a:lnTo>
                  <a:lnTo>
                    <a:pt x="957475" y="4801208"/>
                  </a:lnTo>
                  <a:lnTo>
                    <a:pt x="974651" y="4758855"/>
                  </a:lnTo>
                  <a:lnTo>
                    <a:pt x="991368" y="4716361"/>
                  </a:lnTo>
                  <a:lnTo>
                    <a:pt x="1007628" y="4673730"/>
                  </a:lnTo>
                  <a:lnTo>
                    <a:pt x="1023429" y="4630966"/>
                  </a:lnTo>
                  <a:lnTo>
                    <a:pt x="1038773" y="4588074"/>
                  </a:lnTo>
                  <a:lnTo>
                    <a:pt x="1053658" y="4545056"/>
                  </a:lnTo>
                  <a:lnTo>
                    <a:pt x="1068085" y="4501917"/>
                  </a:lnTo>
                  <a:lnTo>
                    <a:pt x="1082055" y="4458661"/>
                  </a:lnTo>
                  <a:lnTo>
                    <a:pt x="1095566" y="4415290"/>
                  </a:lnTo>
                  <a:lnTo>
                    <a:pt x="1108619" y="4371810"/>
                  </a:lnTo>
                  <a:lnTo>
                    <a:pt x="1121215" y="4328223"/>
                  </a:lnTo>
                  <a:lnTo>
                    <a:pt x="1133352" y="4284534"/>
                  </a:lnTo>
                  <a:lnTo>
                    <a:pt x="1145031" y="4240746"/>
                  </a:lnTo>
                  <a:lnTo>
                    <a:pt x="1156253" y="4196863"/>
                  </a:lnTo>
                  <a:lnTo>
                    <a:pt x="1167016" y="4152889"/>
                  </a:lnTo>
                  <a:lnTo>
                    <a:pt x="1177321" y="4108828"/>
                  </a:lnTo>
                  <a:lnTo>
                    <a:pt x="1187169" y="4064684"/>
                  </a:lnTo>
                  <a:lnTo>
                    <a:pt x="1196558" y="4020460"/>
                  </a:lnTo>
                  <a:lnTo>
                    <a:pt x="1205489" y="3976160"/>
                  </a:lnTo>
                  <a:lnTo>
                    <a:pt x="1213962" y="3931788"/>
                  </a:lnTo>
                  <a:lnTo>
                    <a:pt x="1221978" y="3887347"/>
                  </a:lnTo>
                  <a:lnTo>
                    <a:pt x="1229535" y="3842842"/>
                  </a:lnTo>
                  <a:lnTo>
                    <a:pt x="1236634" y="3798277"/>
                  </a:lnTo>
                  <a:lnTo>
                    <a:pt x="1243275" y="3753654"/>
                  </a:lnTo>
                  <a:lnTo>
                    <a:pt x="1249458" y="3708979"/>
                  </a:lnTo>
                  <a:lnTo>
                    <a:pt x="1255184" y="3664254"/>
                  </a:lnTo>
                  <a:lnTo>
                    <a:pt x="1260451" y="3619483"/>
                  </a:lnTo>
                  <a:lnTo>
                    <a:pt x="1265260" y="3574671"/>
                  </a:lnTo>
                  <a:lnTo>
                    <a:pt x="1269611" y="3529821"/>
                  </a:lnTo>
                  <a:lnTo>
                    <a:pt x="1273504" y="3484937"/>
                  </a:lnTo>
                  <a:lnTo>
                    <a:pt x="1276939" y="3440022"/>
                  </a:lnTo>
                  <a:lnTo>
                    <a:pt x="1279916" y="3395081"/>
                  </a:lnTo>
                  <a:lnTo>
                    <a:pt x="1282435" y="3350117"/>
                  </a:lnTo>
                  <a:lnTo>
                    <a:pt x="1284496" y="3305134"/>
                  </a:lnTo>
                  <a:lnTo>
                    <a:pt x="1286099" y="3260136"/>
                  </a:lnTo>
                  <a:lnTo>
                    <a:pt x="1287244" y="3215126"/>
                  </a:lnTo>
                  <a:lnTo>
                    <a:pt x="1287931" y="3170109"/>
                  </a:lnTo>
                  <a:lnTo>
                    <a:pt x="1288160" y="3125088"/>
                  </a:lnTo>
                  <a:lnTo>
                    <a:pt x="1287931" y="3080068"/>
                  </a:lnTo>
                  <a:lnTo>
                    <a:pt x="1287244" y="3035051"/>
                  </a:lnTo>
                  <a:lnTo>
                    <a:pt x="1286099" y="2990041"/>
                  </a:lnTo>
                  <a:lnTo>
                    <a:pt x="1284496" y="2945043"/>
                  </a:lnTo>
                  <a:lnTo>
                    <a:pt x="1282435" y="2900060"/>
                  </a:lnTo>
                  <a:lnTo>
                    <a:pt x="1279916" y="2855096"/>
                  </a:lnTo>
                  <a:lnTo>
                    <a:pt x="1276939" y="2810155"/>
                  </a:lnTo>
                  <a:lnTo>
                    <a:pt x="1273504" y="2765240"/>
                  </a:lnTo>
                  <a:lnTo>
                    <a:pt x="1269611" y="2720356"/>
                  </a:lnTo>
                  <a:lnTo>
                    <a:pt x="1265260" y="2675506"/>
                  </a:lnTo>
                  <a:lnTo>
                    <a:pt x="1260451" y="2630694"/>
                  </a:lnTo>
                  <a:lnTo>
                    <a:pt x="1255184" y="2585923"/>
                  </a:lnTo>
                  <a:lnTo>
                    <a:pt x="1249458" y="2541198"/>
                  </a:lnTo>
                  <a:lnTo>
                    <a:pt x="1243275" y="2496523"/>
                  </a:lnTo>
                  <a:lnTo>
                    <a:pt x="1236634" y="2451900"/>
                  </a:lnTo>
                  <a:lnTo>
                    <a:pt x="1229535" y="2407335"/>
                  </a:lnTo>
                  <a:lnTo>
                    <a:pt x="1221978" y="2362830"/>
                  </a:lnTo>
                  <a:lnTo>
                    <a:pt x="1213962" y="2318389"/>
                  </a:lnTo>
                  <a:lnTo>
                    <a:pt x="1205489" y="2274017"/>
                  </a:lnTo>
                  <a:lnTo>
                    <a:pt x="1196558" y="2229717"/>
                  </a:lnTo>
                  <a:lnTo>
                    <a:pt x="1187169" y="2185493"/>
                  </a:lnTo>
                  <a:lnTo>
                    <a:pt x="1177321" y="2141349"/>
                  </a:lnTo>
                  <a:lnTo>
                    <a:pt x="1167016" y="2097288"/>
                  </a:lnTo>
                  <a:lnTo>
                    <a:pt x="1156253" y="2053314"/>
                  </a:lnTo>
                  <a:lnTo>
                    <a:pt x="1145031" y="2009431"/>
                  </a:lnTo>
                  <a:lnTo>
                    <a:pt x="1133352" y="1965643"/>
                  </a:lnTo>
                  <a:lnTo>
                    <a:pt x="1121215" y="1921954"/>
                  </a:lnTo>
                  <a:lnTo>
                    <a:pt x="1108619" y="1878367"/>
                  </a:lnTo>
                  <a:lnTo>
                    <a:pt x="1095566" y="1834887"/>
                  </a:lnTo>
                  <a:lnTo>
                    <a:pt x="1082055" y="1791516"/>
                  </a:lnTo>
                  <a:lnTo>
                    <a:pt x="1068085" y="1748260"/>
                  </a:lnTo>
                  <a:lnTo>
                    <a:pt x="1053658" y="1705121"/>
                  </a:lnTo>
                  <a:lnTo>
                    <a:pt x="1038773" y="1662103"/>
                  </a:lnTo>
                  <a:lnTo>
                    <a:pt x="1023429" y="1619211"/>
                  </a:lnTo>
                  <a:lnTo>
                    <a:pt x="1007628" y="1576447"/>
                  </a:lnTo>
                  <a:lnTo>
                    <a:pt x="991368" y="1533816"/>
                  </a:lnTo>
                  <a:lnTo>
                    <a:pt x="974651" y="1491322"/>
                  </a:lnTo>
                  <a:lnTo>
                    <a:pt x="957475" y="1448969"/>
                  </a:lnTo>
                  <a:lnTo>
                    <a:pt x="939842" y="1406759"/>
                  </a:lnTo>
                  <a:lnTo>
                    <a:pt x="921750" y="1364698"/>
                  </a:lnTo>
                  <a:lnTo>
                    <a:pt x="903201" y="1322788"/>
                  </a:lnTo>
                  <a:lnTo>
                    <a:pt x="884193" y="1281033"/>
                  </a:lnTo>
                  <a:lnTo>
                    <a:pt x="864728" y="1239439"/>
                  </a:lnTo>
                  <a:lnTo>
                    <a:pt x="844804" y="1198007"/>
                  </a:lnTo>
                  <a:lnTo>
                    <a:pt x="824423" y="1156742"/>
                  </a:lnTo>
                  <a:lnTo>
                    <a:pt x="803583" y="1115648"/>
                  </a:lnTo>
                  <a:lnTo>
                    <a:pt x="782285" y="1074728"/>
                  </a:lnTo>
                  <a:lnTo>
                    <a:pt x="760530" y="1033987"/>
                  </a:lnTo>
                  <a:lnTo>
                    <a:pt x="738316" y="993428"/>
                  </a:lnTo>
                  <a:lnTo>
                    <a:pt x="715644" y="953055"/>
                  </a:lnTo>
                  <a:lnTo>
                    <a:pt x="692515" y="912871"/>
                  </a:lnTo>
                  <a:lnTo>
                    <a:pt x="668927" y="872881"/>
                  </a:lnTo>
                  <a:lnTo>
                    <a:pt x="644882" y="833088"/>
                  </a:lnTo>
                  <a:lnTo>
                    <a:pt x="620378" y="793496"/>
                  </a:lnTo>
                  <a:lnTo>
                    <a:pt x="595416" y="754110"/>
                  </a:lnTo>
                  <a:lnTo>
                    <a:pt x="569996" y="714931"/>
                  </a:lnTo>
                  <a:lnTo>
                    <a:pt x="544119" y="675966"/>
                  </a:lnTo>
                  <a:lnTo>
                    <a:pt x="517783" y="637216"/>
                  </a:lnTo>
                  <a:lnTo>
                    <a:pt x="490989" y="598687"/>
                  </a:lnTo>
                  <a:lnTo>
                    <a:pt x="463737" y="560381"/>
                  </a:lnTo>
                  <a:lnTo>
                    <a:pt x="436028" y="522304"/>
                  </a:lnTo>
                  <a:lnTo>
                    <a:pt x="407860" y="484457"/>
                  </a:lnTo>
                  <a:lnTo>
                    <a:pt x="379234" y="446846"/>
                  </a:lnTo>
                  <a:lnTo>
                    <a:pt x="350150" y="409474"/>
                  </a:lnTo>
                  <a:lnTo>
                    <a:pt x="320608" y="372344"/>
                  </a:lnTo>
                  <a:lnTo>
                    <a:pt x="290609" y="335461"/>
                  </a:lnTo>
                  <a:lnTo>
                    <a:pt x="260151" y="298829"/>
                  </a:lnTo>
                  <a:lnTo>
                    <a:pt x="229235" y="262451"/>
                  </a:lnTo>
                  <a:lnTo>
                    <a:pt x="197861" y="226331"/>
                  </a:lnTo>
                  <a:lnTo>
                    <a:pt x="166029" y="190472"/>
                  </a:lnTo>
                  <a:lnTo>
                    <a:pt x="133739" y="154879"/>
                  </a:lnTo>
                  <a:lnTo>
                    <a:pt x="100991" y="119556"/>
                  </a:lnTo>
                  <a:lnTo>
                    <a:pt x="67785" y="84505"/>
                  </a:lnTo>
                  <a:lnTo>
                    <a:pt x="34121" y="49732"/>
                  </a:lnTo>
                  <a:lnTo>
                    <a:pt x="0" y="15240"/>
                  </a:lnTo>
                  <a:lnTo>
                    <a:pt x="15239" y="0"/>
                  </a:lnTo>
                  <a:close/>
                </a:path>
              </a:pathLst>
            </a:custGeom>
            <a:ln w="25907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76065" y="1649730"/>
              <a:ext cx="9386570" cy="597535"/>
            </a:xfrm>
            <a:custGeom>
              <a:avLst/>
              <a:gdLst/>
              <a:ahLst/>
              <a:cxnLst/>
              <a:rect l="l" t="t" r="r" b="b"/>
              <a:pathLst>
                <a:path w="9386570" h="597535">
                  <a:moveTo>
                    <a:pt x="9386316" y="0"/>
                  </a:moveTo>
                  <a:lnTo>
                    <a:pt x="0" y="0"/>
                  </a:lnTo>
                  <a:lnTo>
                    <a:pt x="0" y="597407"/>
                  </a:lnTo>
                  <a:lnTo>
                    <a:pt x="9386316" y="597407"/>
                  </a:lnTo>
                  <a:lnTo>
                    <a:pt x="9386316" y="0"/>
                  </a:lnTo>
                  <a:close/>
                </a:path>
              </a:pathLst>
            </a:custGeom>
            <a:solidFill>
              <a:srgbClr val="EA7C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76065" y="1649730"/>
              <a:ext cx="9386570" cy="597535"/>
            </a:xfrm>
            <a:custGeom>
              <a:avLst/>
              <a:gdLst/>
              <a:ahLst/>
              <a:cxnLst/>
              <a:rect l="l" t="t" r="r" b="b"/>
              <a:pathLst>
                <a:path w="9386570" h="597535">
                  <a:moveTo>
                    <a:pt x="0" y="597407"/>
                  </a:moveTo>
                  <a:lnTo>
                    <a:pt x="9386316" y="597407"/>
                  </a:lnTo>
                  <a:lnTo>
                    <a:pt x="9386316" y="0"/>
                  </a:lnTo>
                  <a:lnTo>
                    <a:pt x="0" y="0"/>
                  </a:lnTo>
                  <a:lnTo>
                    <a:pt x="0" y="597407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204209" y="1575054"/>
              <a:ext cx="745490" cy="746760"/>
            </a:xfrm>
            <a:custGeom>
              <a:avLst/>
              <a:gdLst/>
              <a:ahLst/>
              <a:cxnLst/>
              <a:rect l="l" t="t" r="r" b="b"/>
              <a:pathLst>
                <a:path w="745489" h="746760">
                  <a:moveTo>
                    <a:pt x="372617" y="0"/>
                  </a:moveTo>
                  <a:lnTo>
                    <a:pt x="325887" y="2908"/>
                  </a:lnTo>
                  <a:lnTo>
                    <a:pt x="280886" y="11401"/>
                  </a:lnTo>
                  <a:lnTo>
                    <a:pt x="237964" y="25128"/>
                  </a:lnTo>
                  <a:lnTo>
                    <a:pt x="197471" y="43740"/>
                  </a:lnTo>
                  <a:lnTo>
                    <a:pt x="159755" y="66887"/>
                  </a:lnTo>
                  <a:lnTo>
                    <a:pt x="125168" y="94220"/>
                  </a:lnTo>
                  <a:lnTo>
                    <a:pt x="94057" y="125389"/>
                  </a:lnTo>
                  <a:lnTo>
                    <a:pt x="66774" y="160044"/>
                  </a:lnTo>
                  <a:lnTo>
                    <a:pt x="43668" y="197836"/>
                  </a:lnTo>
                  <a:lnTo>
                    <a:pt x="25087" y="238415"/>
                  </a:lnTo>
                  <a:lnTo>
                    <a:pt x="11383" y="281432"/>
                  </a:lnTo>
                  <a:lnTo>
                    <a:pt x="2904" y="326536"/>
                  </a:lnTo>
                  <a:lnTo>
                    <a:pt x="0" y="373379"/>
                  </a:lnTo>
                  <a:lnTo>
                    <a:pt x="2904" y="420223"/>
                  </a:lnTo>
                  <a:lnTo>
                    <a:pt x="11383" y="465327"/>
                  </a:lnTo>
                  <a:lnTo>
                    <a:pt x="25087" y="508344"/>
                  </a:lnTo>
                  <a:lnTo>
                    <a:pt x="43668" y="548923"/>
                  </a:lnTo>
                  <a:lnTo>
                    <a:pt x="66774" y="586715"/>
                  </a:lnTo>
                  <a:lnTo>
                    <a:pt x="94057" y="621370"/>
                  </a:lnTo>
                  <a:lnTo>
                    <a:pt x="125168" y="652539"/>
                  </a:lnTo>
                  <a:lnTo>
                    <a:pt x="159755" y="679872"/>
                  </a:lnTo>
                  <a:lnTo>
                    <a:pt x="197471" y="703019"/>
                  </a:lnTo>
                  <a:lnTo>
                    <a:pt x="237964" y="721631"/>
                  </a:lnTo>
                  <a:lnTo>
                    <a:pt x="280886" y="735358"/>
                  </a:lnTo>
                  <a:lnTo>
                    <a:pt x="325887" y="743851"/>
                  </a:lnTo>
                  <a:lnTo>
                    <a:pt x="372617" y="746760"/>
                  </a:lnTo>
                  <a:lnTo>
                    <a:pt x="419348" y="743851"/>
                  </a:lnTo>
                  <a:lnTo>
                    <a:pt x="464349" y="735358"/>
                  </a:lnTo>
                  <a:lnTo>
                    <a:pt x="507271" y="721631"/>
                  </a:lnTo>
                  <a:lnTo>
                    <a:pt x="547764" y="703019"/>
                  </a:lnTo>
                  <a:lnTo>
                    <a:pt x="585480" y="679872"/>
                  </a:lnTo>
                  <a:lnTo>
                    <a:pt x="620067" y="652539"/>
                  </a:lnTo>
                  <a:lnTo>
                    <a:pt x="651178" y="621370"/>
                  </a:lnTo>
                  <a:lnTo>
                    <a:pt x="678461" y="586715"/>
                  </a:lnTo>
                  <a:lnTo>
                    <a:pt x="701567" y="548923"/>
                  </a:lnTo>
                  <a:lnTo>
                    <a:pt x="720148" y="508344"/>
                  </a:lnTo>
                  <a:lnTo>
                    <a:pt x="733852" y="465327"/>
                  </a:lnTo>
                  <a:lnTo>
                    <a:pt x="742331" y="420223"/>
                  </a:lnTo>
                  <a:lnTo>
                    <a:pt x="745236" y="373379"/>
                  </a:lnTo>
                  <a:lnTo>
                    <a:pt x="742331" y="326536"/>
                  </a:lnTo>
                  <a:lnTo>
                    <a:pt x="733852" y="281432"/>
                  </a:lnTo>
                  <a:lnTo>
                    <a:pt x="720148" y="238415"/>
                  </a:lnTo>
                  <a:lnTo>
                    <a:pt x="701567" y="197836"/>
                  </a:lnTo>
                  <a:lnTo>
                    <a:pt x="678461" y="160044"/>
                  </a:lnTo>
                  <a:lnTo>
                    <a:pt x="651178" y="125389"/>
                  </a:lnTo>
                  <a:lnTo>
                    <a:pt x="620067" y="94220"/>
                  </a:lnTo>
                  <a:lnTo>
                    <a:pt x="585480" y="66887"/>
                  </a:lnTo>
                  <a:lnTo>
                    <a:pt x="547764" y="43740"/>
                  </a:lnTo>
                  <a:lnTo>
                    <a:pt x="507271" y="25128"/>
                  </a:lnTo>
                  <a:lnTo>
                    <a:pt x="464349" y="11401"/>
                  </a:lnTo>
                  <a:lnTo>
                    <a:pt x="419348" y="2908"/>
                  </a:lnTo>
                  <a:lnTo>
                    <a:pt x="372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04209" y="1575054"/>
              <a:ext cx="745490" cy="746760"/>
            </a:xfrm>
            <a:custGeom>
              <a:avLst/>
              <a:gdLst/>
              <a:ahLst/>
              <a:cxnLst/>
              <a:rect l="l" t="t" r="r" b="b"/>
              <a:pathLst>
                <a:path w="745489" h="746760">
                  <a:moveTo>
                    <a:pt x="0" y="373379"/>
                  </a:moveTo>
                  <a:lnTo>
                    <a:pt x="2904" y="326536"/>
                  </a:lnTo>
                  <a:lnTo>
                    <a:pt x="11383" y="281432"/>
                  </a:lnTo>
                  <a:lnTo>
                    <a:pt x="25087" y="238415"/>
                  </a:lnTo>
                  <a:lnTo>
                    <a:pt x="43668" y="197836"/>
                  </a:lnTo>
                  <a:lnTo>
                    <a:pt x="66774" y="160044"/>
                  </a:lnTo>
                  <a:lnTo>
                    <a:pt x="94057" y="125389"/>
                  </a:lnTo>
                  <a:lnTo>
                    <a:pt x="125168" y="94220"/>
                  </a:lnTo>
                  <a:lnTo>
                    <a:pt x="159755" y="66887"/>
                  </a:lnTo>
                  <a:lnTo>
                    <a:pt x="197471" y="43740"/>
                  </a:lnTo>
                  <a:lnTo>
                    <a:pt x="237964" y="25128"/>
                  </a:lnTo>
                  <a:lnTo>
                    <a:pt x="280886" y="11401"/>
                  </a:lnTo>
                  <a:lnTo>
                    <a:pt x="325887" y="2908"/>
                  </a:lnTo>
                  <a:lnTo>
                    <a:pt x="372617" y="0"/>
                  </a:lnTo>
                  <a:lnTo>
                    <a:pt x="419348" y="2908"/>
                  </a:lnTo>
                  <a:lnTo>
                    <a:pt x="464349" y="11401"/>
                  </a:lnTo>
                  <a:lnTo>
                    <a:pt x="507271" y="25128"/>
                  </a:lnTo>
                  <a:lnTo>
                    <a:pt x="547764" y="43740"/>
                  </a:lnTo>
                  <a:lnTo>
                    <a:pt x="585480" y="66887"/>
                  </a:lnTo>
                  <a:lnTo>
                    <a:pt x="620067" y="94220"/>
                  </a:lnTo>
                  <a:lnTo>
                    <a:pt x="651178" y="125389"/>
                  </a:lnTo>
                  <a:lnTo>
                    <a:pt x="678461" y="160044"/>
                  </a:lnTo>
                  <a:lnTo>
                    <a:pt x="701567" y="197836"/>
                  </a:lnTo>
                  <a:lnTo>
                    <a:pt x="720148" y="238415"/>
                  </a:lnTo>
                  <a:lnTo>
                    <a:pt x="733852" y="281432"/>
                  </a:lnTo>
                  <a:lnTo>
                    <a:pt x="742331" y="326536"/>
                  </a:lnTo>
                  <a:lnTo>
                    <a:pt x="745236" y="373379"/>
                  </a:lnTo>
                  <a:lnTo>
                    <a:pt x="742331" y="420223"/>
                  </a:lnTo>
                  <a:lnTo>
                    <a:pt x="733852" y="465327"/>
                  </a:lnTo>
                  <a:lnTo>
                    <a:pt x="720148" y="508344"/>
                  </a:lnTo>
                  <a:lnTo>
                    <a:pt x="701567" y="548923"/>
                  </a:lnTo>
                  <a:lnTo>
                    <a:pt x="678461" y="586715"/>
                  </a:lnTo>
                  <a:lnTo>
                    <a:pt x="651178" y="621370"/>
                  </a:lnTo>
                  <a:lnTo>
                    <a:pt x="620067" y="652539"/>
                  </a:lnTo>
                  <a:lnTo>
                    <a:pt x="585480" y="679872"/>
                  </a:lnTo>
                  <a:lnTo>
                    <a:pt x="547764" y="703019"/>
                  </a:lnTo>
                  <a:lnTo>
                    <a:pt x="507271" y="721631"/>
                  </a:lnTo>
                  <a:lnTo>
                    <a:pt x="464349" y="735358"/>
                  </a:lnTo>
                  <a:lnTo>
                    <a:pt x="419348" y="743851"/>
                  </a:lnTo>
                  <a:lnTo>
                    <a:pt x="372617" y="746760"/>
                  </a:lnTo>
                  <a:lnTo>
                    <a:pt x="325887" y="743851"/>
                  </a:lnTo>
                  <a:lnTo>
                    <a:pt x="280886" y="735358"/>
                  </a:lnTo>
                  <a:lnTo>
                    <a:pt x="237964" y="721631"/>
                  </a:lnTo>
                  <a:lnTo>
                    <a:pt x="197471" y="703019"/>
                  </a:lnTo>
                  <a:lnTo>
                    <a:pt x="159755" y="679872"/>
                  </a:lnTo>
                  <a:lnTo>
                    <a:pt x="125168" y="652539"/>
                  </a:lnTo>
                  <a:lnTo>
                    <a:pt x="94057" y="621370"/>
                  </a:lnTo>
                  <a:lnTo>
                    <a:pt x="66774" y="586715"/>
                  </a:lnTo>
                  <a:lnTo>
                    <a:pt x="43668" y="548923"/>
                  </a:lnTo>
                  <a:lnTo>
                    <a:pt x="25087" y="508344"/>
                  </a:lnTo>
                  <a:lnTo>
                    <a:pt x="11383" y="465327"/>
                  </a:lnTo>
                  <a:lnTo>
                    <a:pt x="2904" y="420223"/>
                  </a:lnTo>
                  <a:lnTo>
                    <a:pt x="0" y="373379"/>
                  </a:lnTo>
                  <a:close/>
                </a:path>
              </a:pathLst>
            </a:custGeom>
            <a:ln w="25908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17085" y="2545841"/>
              <a:ext cx="8845550" cy="596265"/>
            </a:xfrm>
            <a:custGeom>
              <a:avLst/>
              <a:gdLst/>
              <a:ahLst/>
              <a:cxnLst/>
              <a:rect l="l" t="t" r="r" b="b"/>
              <a:pathLst>
                <a:path w="8845550" h="596264">
                  <a:moveTo>
                    <a:pt x="8845296" y="0"/>
                  </a:moveTo>
                  <a:lnTo>
                    <a:pt x="0" y="0"/>
                  </a:lnTo>
                  <a:lnTo>
                    <a:pt x="0" y="595883"/>
                  </a:lnTo>
                  <a:lnTo>
                    <a:pt x="8845296" y="595883"/>
                  </a:lnTo>
                  <a:lnTo>
                    <a:pt x="8845296" y="0"/>
                  </a:lnTo>
                  <a:close/>
                </a:path>
              </a:pathLst>
            </a:custGeom>
            <a:solidFill>
              <a:srgbClr val="DC7E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17085" y="2545841"/>
              <a:ext cx="8845550" cy="596265"/>
            </a:xfrm>
            <a:custGeom>
              <a:avLst/>
              <a:gdLst/>
              <a:ahLst/>
              <a:cxnLst/>
              <a:rect l="l" t="t" r="r" b="b"/>
              <a:pathLst>
                <a:path w="8845550" h="596264">
                  <a:moveTo>
                    <a:pt x="0" y="595883"/>
                  </a:moveTo>
                  <a:lnTo>
                    <a:pt x="8845296" y="595883"/>
                  </a:lnTo>
                  <a:lnTo>
                    <a:pt x="8845296" y="0"/>
                  </a:lnTo>
                  <a:lnTo>
                    <a:pt x="0" y="0"/>
                  </a:lnTo>
                  <a:lnTo>
                    <a:pt x="0" y="595883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743705" y="2471166"/>
              <a:ext cx="746760" cy="745490"/>
            </a:xfrm>
            <a:custGeom>
              <a:avLst/>
              <a:gdLst/>
              <a:ahLst/>
              <a:cxnLst/>
              <a:rect l="l" t="t" r="r" b="b"/>
              <a:pathLst>
                <a:path w="746760" h="745489">
                  <a:moveTo>
                    <a:pt x="373380" y="0"/>
                  </a:moveTo>
                  <a:lnTo>
                    <a:pt x="326536" y="2904"/>
                  </a:lnTo>
                  <a:lnTo>
                    <a:pt x="281432" y="11383"/>
                  </a:lnTo>
                  <a:lnTo>
                    <a:pt x="238415" y="25087"/>
                  </a:lnTo>
                  <a:lnTo>
                    <a:pt x="197836" y="43668"/>
                  </a:lnTo>
                  <a:lnTo>
                    <a:pt x="160044" y="66774"/>
                  </a:lnTo>
                  <a:lnTo>
                    <a:pt x="125389" y="94057"/>
                  </a:lnTo>
                  <a:lnTo>
                    <a:pt x="94220" y="125168"/>
                  </a:lnTo>
                  <a:lnTo>
                    <a:pt x="66887" y="159755"/>
                  </a:lnTo>
                  <a:lnTo>
                    <a:pt x="43740" y="197471"/>
                  </a:lnTo>
                  <a:lnTo>
                    <a:pt x="25128" y="237964"/>
                  </a:lnTo>
                  <a:lnTo>
                    <a:pt x="11401" y="280886"/>
                  </a:lnTo>
                  <a:lnTo>
                    <a:pt x="2908" y="325887"/>
                  </a:lnTo>
                  <a:lnTo>
                    <a:pt x="0" y="372617"/>
                  </a:lnTo>
                  <a:lnTo>
                    <a:pt x="2908" y="419348"/>
                  </a:lnTo>
                  <a:lnTo>
                    <a:pt x="11401" y="464349"/>
                  </a:lnTo>
                  <a:lnTo>
                    <a:pt x="25128" y="507271"/>
                  </a:lnTo>
                  <a:lnTo>
                    <a:pt x="43740" y="547764"/>
                  </a:lnTo>
                  <a:lnTo>
                    <a:pt x="66887" y="585480"/>
                  </a:lnTo>
                  <a:lnTo>
                    <a:pt x="94220" y="620067"/>
                  </a:lnTo>
                  <a:lnTo>
                    <a:pt x="125389" y="651178"/>
                  </a:lnTo>
                  <a:lnTo>
                    <a:pt x="160044" y="678461"/>
                  </a:lnTo>
                  <a:lnTo>
                    <a:pt x="197836" y="701567"/>
                  </a:lnTo>
                  <a:lnTo>
                    <a:pt x="238415" y="720148"/>
                  </a:lnTo>
                  <a:lnTo>
                    <a:pt x="281432" y="733852"/>
                  </a:lnTo>
                  <a:lnTo>
                    <a:pt x="326536" y="742331"/>
                  </a:lnTo>
                  <a:lnTo>
                    <a:pt x="373380" y="745235"/>
                  </a:lnTo>
                  <a:lnTo>
                    <a:pt x="420223" y="742331"/>
                  </a:lnTo>
                  <a:lnTo>
                    <a:pt x="465327" y="733852"/>
                  </a:lnTo>
                  <a:lnTo>
                    <a:pt x="508344" y="720148"/>
                  </a:lnTo>
                  <a:lnTo>
                    <a:pt x="548923" y="701567"/>
                  </a:lnTo>
                  <a:lnTo>
                    <a:pt x="586715" y="678461"/>
                  </a:lnTo>
                  <a:lnTo>
                    <a:pt x="621370" y="651178"/>
                  </a:lnTo>
                  <a:lnTo>
                    <a:pt x="652539" y="620067"/>
                  </a:lnTo>
                  <a:lnTo>
                    <a:pt x="679872" y="585480"/>
                  </a:lnTo>
                  <a:lnTo>
                    <a:pt x="703019" y="547764"/>
                  </a:lnTo>
                  <a:lnTo>
                    <a:pt x="721631" y="507271"/>
                  </a:lnTo>
                  <a:lnTo>
                    <a:pt x="735358" y="464349"/>
                  </a:lnTo>
                  <a:lnTo>
                    <a:pt x="743851" y="419348"/>
                  </a:lnTo>
                  <a:lnTo>
                    <a:pt x="746760" y="372617"/>
                  </a:lnTo>
                  <a:lnTo>
                    <a:pt x="743851" y="325887"/>
                  </a:lnTo>
                  <a:lnTo>
                    <a:pt x="735358" y="280886"/>
                  </a:lnTo>
                  <a:lnTo>
                    <a:pt x="721631" y="237964"/>
                  </a:lnTo>
                  <a:lnTo>
                    <a:pt x="703019" y="197471"/>
                  </a:lnTo>
                  <a:lnTo>
                    <a:pt x="679872" y="159755"/>
                  </a:lnTo>
                  <a:lnTo>
                    <a:pt x="652539" y="125168"/>
                  </a:lnTo>
                  <a:lnTo>
                    <a:pt x="621370" y="94057"/>
                  </a:lnTo>
                  <a:lnTo>
                    <a:pt x="586715" y="66774"/>
                  </a:lnTo>
                  <a:lnTo>
                    <a:pt x="548923" y="43668"/>
                  </a:lnTo>
                  <a:lnTo>
                    <a:pt x="508344" y="25087"/>
                  </a:lnTo>
                  <a:lnTo>
                    <a:pt x="465327" y="11383"/>
                  </a:lnTo>
                  <a:lnTo>
                    <a:pt x="420223" y="2904"/>
                  </a:lnTo>
                  <a:lnTo>
                    <a:pt x="3733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743705" y="2471166"/>
              <a:ext cx="746760" cy="745490"/>
            </a:xfrm>
            <a:custGeom>
              <a:avLst/>
              <a:gdLst/>
              <a:ahLst/>
              <a:cxnLst/>
              <a:rect l="l" t="t" r="r" b="b"/>
              <a:pathLst>
                <a:path w="746760" h="745489">
                  <a:moveTo>
                    <a:pt x="0" y="372617"/>
                  </a:moveTo>
                  <a:lnTo>
                    <a:pt x="2908" y="325887"/>
                  </a:lnTo>
                  <a:lnTo>
                    <a:pt x="11401" y="280886"/>
                  </a:lnTo>
                  <a:lnTo>
                    <a:pt x="25128" y="237964"/>
                  </a:lnTo>
                  <a:lnTo>
                    <a:pt x="43740" y="197471"/>
                  </a:lnTo>
                  <a:lnTo>
                    <a:pt x="66887" y="159755"/>
                  </a:lnTo>
                  <a:lnTo>
                    <a:pt x="94220" y="125168"/>
                  </a:lnTo>
                  <a:lnTo>
                    <a:pt x="125389" y="94057"/>
                  </a:lnTo>
                  <a:lnTo>
                    <a:pt x="160044" y="66774"/>
                  </a:lnTo>
                  <a:lnTo>
                    <a:pt x="197836" y="43668"/>
                  </a:lnTo>
                  <a:lnTo>
                    <a:pt x="238415" y="25087"/>
                  </a:lnTo>
                  <a:lnTo>
                    <a:pt x="281432" y="11383"/>
                  </a:lnTo>
                  <a:lnTo>
                    <a:pt x="326536" y="2904"/>
                  </a:lnTo>
                  <a:lnTo>
                    <a:pt x="373380" y="0"/>
                  </a:lnTo>
                  <a:lnTo>
                    <a:pt x="420223" y="2904"/>
                  </a:lnTo>
                  <a:lnTo>
                    <a:pt x="465327" y="11383"/>
                  </a:lnTo>
                  <a:lnTo>
                    <a:pt x="508344" y="25087"/>
                  </a:lnTo>
                  <a:lnTo>
                    <a:pt x="548923" y="43668"/>
                  </a:lnTo>
                  <a:lnTo>
                    <a:pt x="586715" y="66774"/>
                  </a:lnTo>
                  <a:lnTo>
                    <a:pt x="621370" y="94057"/>
                  </a:lnTo>
                  <a:lnTo>
                    <a:pt x="652539" y="125168"/>
                  </a:lnTo>
                  <a:lnTo>
                    <a:pt x="679872" y="159755"/>
                  </a:lnTo>
                  <a:lnTo>
                    <a:pt x="703019" y="197471"/>
                  </a:lnTo>
                  <a:lnTo>
                    <a:pt x="721631" y="237964"/>
                  </a:lnTo>
                  <a:lnTo>
                    <a:pt x="735358" y="280886"/>
                  </a:lnTo>
                  <a:lnTo>
                    <a:pt x="743851" y="325887"/>
                  </a:lnTo>
                  <a:lnTo>
                    <a:pt x="746760" y="372617"/>
                  </a:lnTo>
                  <a:lnTo>
                    <a:pt x="743851" y="419348"/>
                  </a:lnTo>
                  <a:lnTo>
                    <a:pt x="735358" y="464349"/>
                  </a:lnTo>
                  <a:lnTo>
                    <a:pt x="721631" y="507271"/>
                  </a:lnTo>
                  <a:lnTo>
                    <a:pt x="703019" y="547764"/>
                  </a:lnTo>
                  <a:lnTo>
                    <a:pt x="679872" y="585480"/>
                  </a:lnTo>
                  <a:lnTo>
                    <a:pt x="652539" y="620067"/>
                  </a:lnTo>
                  <a:lnTo>
                    <a:pt x="621370" y="651178"/>
                  </a:lnTo>
                  <a:lnTo>
                    <a:pt x="586715" y="678461"/>
                  </a:lnTo>
                  <a:lnTo>
                    <a:pt x="548923" y="701567"/>
                  </a:lnTo>
                  <a:lnTo>
                    <a:pt x="508344" y="720148"/>
                  </a:lnTo>
                  <a:lnTo>
                    <a:pt x="465327" y="733852"/>
                  </a:lnTo>
                  <a:lnTo>
                    <a:pt x="420223" y="742331"/>
                  </a:lnTo>
                  <a:lnTo>
                    <a:pt x="373380" y="745235"/>
                  </a:lnTo>
                  <a:lnTo>
                    <a:pt x="326536" y="742331"/>
                  </a:lnTo>
                  <a:lnTo>
                    <a:pt x="281432" y="733852"/>
                  </a:lnTo>
                  <a:lnTo>
                    <a:pt x="238415" y="720148"/>
                  </a:lnTo>
                  <a:lnTo>
                    <a:pt x="197836" y="701567"/>
                  </a:lnTo>
                  <a:lnTo>
                    <a:pt x="160044" y="678461"/>
                  </a:lnTo>
                  <a:lnTo>
                    <a:pt x="125389" y="651178"/>
                  </a:lnTo>
                  <a:lnTo>
                    <a:pt x="94220" y="620067"/>
                  </a:lnTo>
                  <a:lnTo>
                    <a:pt x="66887" y="585480"/>
                  </a:lnTo>
                  <a:lnTo>
                    <a:pt x="43740" y="547764"/>
                  </a:lnTo>
                  <a:lnTo>
                    <a:pt x="25128" y="507271"/>
                  </a:lnTo>
                  <a:lnTo>
                    <a:pt x="11401" y="464349"/>
                  </a:lnTo>
                  <a:lnTo>
                    <a:pt x="2908" y="419348"/>
                  </a:lnTo>
                  <a:lnTo>
                    <a:pt x="0" y="372617"/>
                  </a:lnTo>
                  <a:close/>
                </a:path>
              </a:pathLst>
            </a:custGeom>
            <a:ln w="25908">
              <a:solidFill>
                <a:srgbClr val="DE79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14265" y="3440430"/>
              <a:ext cx="8548370" cy="597535"/>
            </a:xfrm>
            <a:custGeom>
              <a:avLst/>
              <a:gdLst/>
              <a:ahLst/>
              <a:cxnLst/>
              <a:rect l="l" t="t" r="r" b="b"/>
              <a:pathLst>
                <a:path w="8548370" h="597535">
                  <a:moveTo>
                    <a:pt x="8548116" y="0"/>
                  </a:moveTo>
                  <a:lnTo>
                    <a:pt x="0" y="0"/>
                  </a:lnTo>
                  <a:lnTo>
                    <a:pt x="0" y="597408"/>
                  </a:lnTo>
                  <a:lnTo>
                    <a:pt x="8548116" y="597408"/>
                  </a:lnTo>
                  <a:lnTo>
                    <a:pt x="8548116" y="0"/>
                  </a:lnTo>
                  <a:close/>
                </a:path>
              </a:pathLst>
            </a:custGeom>
            <a:solidFill>
              <a:srgbClr val="CF80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14265" y="3440430"/>
              <a:ext cx="8548370" cy="597535"/>
            </a:xfrm>
            <a:custGeom>
              <a:avLst/>
              <a:gdLst/>
              <a:ahLst/>
              <a:cxnLst/>
              <a:rect l="l" t="t" r="r" b="b"/>
              <a:pathLst>
                <a:path w="8548370" h="597535">
                  <a:moveTo>
                    <a:pt x="0" y="597408"/>
                  </a:moveTo>
                  <a:lnTo>
                    <a:pt x="8548116" y="597408"/>
                  </a:lnTo>
                  <a:lnTo>
                    <a:pt x="8548116" y="0"/>
                  </a:lnTo>
                  <a:lnTo>
                    <a:pt x="0" y="0"/>
                  </a:lnTo>
                  <a:lnTo>
                    <a:pt x="0" y="597408"/>
                  </a:lnTo>
                  <a:close/>
                </a:path>
              </a:pathLst>
            </a:custGeom>
            <a:ln w="25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040885" y="3365753"/>
              <a:ext cx="745490" cy="746760"/>
            </a:xfrm>
            <a:custGeom>
              <a:avLst/>
              <a:gdLst/>
              <a:ahLst/>
              <a:cxnLst/>
              <a:rect l="l" t="t" r="r" b="b"/>
              <a:pathLst>
                <a:path w="745489" h="746760">
                  <a:moveTo>
                    <a:pt x="372617" y="0"/>
                  </a:moveTo>
                  <a:lnTo>
                    <a:pt x="325887" y="2908"/>
                  </a:lnTo>
                  <a:lnTo>
                    <a:pt x="280886" y="11401"/>
                  </a:lnTo>
                  <a:lnTo>
                    <a:pt x="237964" y="25128"/>
                  </a:lnTo>
                  <a:lnTo>
                    <a:pt x="197471" y="43740"/>
                  </a:lnTo>
                  <a:lnTo>
                    <a:pt x="159755" y="66887"/>
                  </a:lnTo>
                  <a:lnTo>
                    <a:pt x="125168" y="94220"/>
                  </a:lnTo>
                  <a:lnTo>
                    <a:pt x="94057" y="125389"/>
                  </a:lnTo>
                  <a:lnTo>
                    <a:pt x="66774" y="160044"/>
                  </a:lnTo>
                  <a:lnTo>
                    <a:pt x="43668" y="197836"/>
                  </a:lnTo>
                  <a:lnTo>
                    <a:pt x="25087" y="238415"/>
                  </a:lnTo>
                  <a:lnTo>
                    <a:pt x="11383" y="281432"/>
                  </a:lnTo>
                  <a:lnTo>
                    <a:pt x="2904" y="326536"/>
                  </a:lnTo>
                  <a:lnTo>
                    <a:pt x="0" y="373380"/>
                  </a:lnTo>
                  <a:lnTo>
                    <a:pt x="2904" y="420223"/>
                  </a:lnTo>
                  <a:lnTo>
                    <a:pt x="11383" y="465327"/>
                  </a:lnTo>
                  <a:lnTo>
                    <a:pt x="25087" y="508344"/>
                  </a:lnTo>
                  <a:lnTo>
                    <a:pt x="43668" y="548923"/>
                  </a:lnTo>
                  <a:lnTo>
                    <a:pt x="66774" y="586715"/>
                  </a:lnTo>
                  <a:lnTo>
                    <a:pt x="94057" y="621370"/>
                  </a:lnTo>
                  <a:lnTo>
                    <a:pt x="125168" y="652539"/>
                  </a:lnTo>
                  <a:lnTo>
                    <a:pt x="159755" y="679872"/>
                  </a:lnTo>
                  <a:lnTo>
                    <a:pt x="197471" y="703019"/>
                  </a:lnTo>
                  <a:lnTo>
                    <a:pt x="237964" y="721631"/>
                  </a:lnTo>
                  <a:lnTo>
                    <a:pt x="280886" y="735358"/>
                  </a:lnTo>
                  <a:lnTo>
                    <a:pt x="325887" y="743851"/>
                  </a:lnTo>
                  <a:lnTo>
                    <a:pt x="372617" y="746760"/>
                  </a:lnTo>
                  <a:lnTo>
                    <a:pt x="419348" y="743851"/>
                  </a:lnTo>
                  <a:lnTo>
                    <a:pt x="464349" y="735358"/>
                  </a:lnTo>
                  <a:lnTo>
                    <a:pt x="507271" y="721631"/>
                  </a:lnTo>
                  <a:lnTo>
                    <a:pt x="547764" y="703019"/>
                  </a:lnTo>
                  <a:lnTo>
                    <a:pt x="585480" y="679872"/>
                  </a:lnTo>
                  <a:lnTo>
                    <a:pt x="620067" y="652539"/>
                  </a:lnTo>
                  <a:lnTo>
                    <a:pt x="651178" y="621370"/>
                  </a:lnTo>
                  <a:lnTo>
                    <a:pt x="678461" y="586715"/>
                  </a:lnTo>
                  <a:lnTo>
                    <a:pt x="701567" y="548923"/>
                  </a:lnTo>
                  <a:lnTo>
                    <a:pt x="720148" y="508344"/>
                  </a:lnTo>
                  <a:lnTo>
                    <a:pt x="733852" y="465327"/>
                  </a:lnTo>
                  <a:lnTo>
                    <a:pt x="742331" y="420223"/>
                  </a:lnTo>
                  <a:lnTo>
                    <a:pt x="745236" y="373380"/>
                  </a:lnTo>
                  <a:lnTo>
                    <a:pt x="742331" y="326536"/>
                  </a:lnTo>
                  <a:lnTo>
                    <a:pt x="733852" y="281432"/>
                  </a:lnTo>
                  <a:lnTo>
                    <a:pt x="720148" y="238415"/>
                  </a:lnTo>
                  <a:lnTo>
                    <a:pt x="701567" y="197836"/>
                  </a:lnTo>
                  <a:lnTo>
                    <a:pt x="678461" y="160044"/>
                  </a:lnTo>
                  <a:lnTo>
                    <a:pt x="651178" y="125389"/>
                  </a:lnTo>
                  <a:lnTo>
                    <a:pt x="620067" y="94220"/>
                  </a:lnTo>
                  <a:lnTo>
                    <a:pt x="585480" y="66887"/>
                  </a:lnTo>
                  <a:lnTo>
                    <a:pt x="547764" y="43740"/>
                  </a:lnTo>
                  <a:lnTo>
                    <a:pt x="507271" y="25128"/>
                  </a:lnTo>
                  <a:lnTo>
                    <a:pt x="464349" y="11401"/>
                  </a:lnTo>
                  <a:lnTo>
                    <a:pt x="419348" y="2908"/>
                  </a:lnTo>
                  <a:lnTo>
                    <a:pt x="372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040885" y="3365753"/>
              <a:ext cx="745490" cy="746760"/>
            </a:xfrm>
            <a:custGeom>
              <a:avLst/>
              <a:gdLst/>
              <a:ahLst/>
              <a:cxnLst/>
              <a:rect l="l" t="t" r="r" b="b"/>
              <a:pathLst>
                <a:path w="745489" h="746760">
                  <a:moveTo>
                    <a:pt x="0" y="373380"/>
                  </a:moveTo>
                  <a:lnTo>
                    <a:pt x="2904" y="326536"/>
                  </a:lnTo>
                  <a:lnTo>
                    <a:pt x="11383" y="281432"/>
                  </a:lnTo>
                  <a:lnTo>
                    <a:pt x="25087" y="238415"/>
                  </a:lnTo>
                  <a:lnTo>
                    <a:pt x="43668" y="197836"/>
                  </a:lnTo>
                  <a:lnTo>
                    <a:pt x="66774" y="160044"/>
                  </a:lnTo>
                  <a:lnTo>
                    <a:pt x="94057" y="125389"/>
                  </a:lnTo>
                  <a:lnTo>
                    <a:pt x="125168" y="94220"/>
                  </a:lnTo>
                  <a:lnTo>
                    <a:pt x="159755" y="66887"/>
                  </a:lnTo>
                  <a:lnTo>
                    <a:pt x="197471" y="43740"/>
                  </a:lnTo>
                  <a:lnTo>
                    <a:pt x="237964" y="25128"/>
                  </a:lnTo>
                  <a:lnTo>
                    <a:pt x="280886" y="11401"/>
                  </a:lnTo>
                  <a:lnTo>
                    <a:pt x="325887" y="2908"/>
                  </a:lnTo>
                  <a:lnTo>
                    <a:pt x="372617" y="0"/>
                  </a:lnTo>
                  <a:lnTo>
                    <a:pt x="419348" y="2908"/>
                  </a:lnTo>
                  <a:lnTo>
                    <a:pt x="464349" y="11401"/>
                  </a:lnTo>
                  <a:lnTo>
                    <a:pt x="507271" y="25128"/>
                  </a:lnTo>
                  <a:lnTo>
                    <a:pt x="547764" y="43740"/>
                  </a:lnTo>
                  <a:lnTo>
                    <a:pt x="585480" y="66887"/>
                  </a:lnTo>
                  <a:lnTo>
                    <a:pt x="620067" y="94220"/>
                  </a:lnTo>
                  <a:lnTo>
                    <a:pt x="651178" y="125389"/>
                  </a:lnTo>
                  <a:lnTo>
                    <a:pt x="678461" y="160044"/>
                  </a:lnTo>
                  <a:lnTo>
                    <a:pt x="701567" y="197836"/>
                  </a:lnTo>
                  <a:lnTo>
                    <a:pt x="720148" y="238415"/>
                  </a:lnTo>
                  <a:lnTo>
                    <a:pt x="733852" y="281432"/>
                  </a:lnTo>
                  <a:lnTo>
                    <a:pt x="742331" y="326536"/>
                  </a:lnTo>
                  <a:lnTo>
                    <a:pt x="745236" y="373380"/>
                  </a:lnTo>
                  <a:lnTo>
                    <a:pt x="742331" y="420223"/>
                  </a:lnTo>
                  <a:lnTo>
                    <a:pt x="733852" y="465327"/>
                  </a:lnTo>
                  <a:lnTo>
                    <a:pt x="720148" y="508344"/>
                  </a:lnTo>
                  <a:lnTo>
                    <a:pt x="701567" y="548923"/>
                  </a:lnTo>
                  <a:lnTo>
                    <a:pt x="678461" y="586715"/>
                  </a:lnTo>
                  <a:lnTo>
                    <a:pt x="651178" y="621370"/>
                  </a:lnTo>
                  <a:lnTo>
                    <a:pt x="620067" y="652539"/>
                  </a:lnTo>
                  <a:lnTo>
                    <a:pt x="585480" y="679872"/>
                  </a:lnTo>
                  <a:lnTo>
                    <a:pt x="547764" y="703019"/>
                  </a:lnTo>
                  <a:lnTo>
                    <a:pt x="507271" y="721631"/>
                  </a:lnTo>
                  <a:lnTo>
                    <a:pt x="464349" y="735358"/>
                  </a:lnTo>
                  <a:lnTo>
                    <a:pt x="419348" y="743851"/>
                  </a:lnTo>
                  <a:lnTo>
                    <a:pt x="372617" y="746760"/>
                  </a:lnTo>
                  <a:lnTo>
                    <a:pt x="325887" y="743851"/>
                  </a:lnTo>
                  <a:lnTo>
                    <a:pt x="280886" y="735358"/>
                  </a:lnTo>
                  <a:lnTo>
                    <a:pt x="237964" y="721631"/>
                  </a:lnTo>
                  <a:lnTo>
                    <a:pt x="197471" y="703019"/>
                  </a:lnTo>
                  <a:lnTo>
                    <a:pt x="159755" y="679872"/>
                  </a:lnTo>
                  <a:lnTo>
                    <a:pt x="125168" y="652539"/>
                  </a:lnTo>
                  <a:lnTo>
                    <a:pt x="94057" y="621370"/>
                  </a:lnTo>
                  <a:lnTo>
                    <a:pt x="66774" y="586715"/>
                  </a:lnTo>
                  <a:lnTo>
                    <a:pt x="43668" y="548923"/>
                  </a:lnTo>
                  <a:lnTo>
                    <a:pt x="25087" y="508344"/>
                  </a:lnTo>
                  <a:lnTo>
                    <a:pt x="11383" y="465327"/>
                  </a:lnTo>
                  <a:lnTo>
                    <a:pt x="2904" y="420223"/>
                  </a:lnTo>
                  <a:lnTo>
                    <a:pt x="0" y="373380"/>
                  </a:lnTo>
                  <a:close/>
                </a:path>
              </a:pathLst>
            </a:custGeom>
            <a:ln w="25908">
              <a:solidFill>
                <a:srgbClr val="D079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508753" y="4336541"/>
              <a:ext cx="8453755" cy="597535"/>
            </a:xfrm>
            <a:custGeom>
              <a:avLst/>
              <a:gdLst/>
              <a:ahLst/>
              <a:cxnLst/>
              <a:rect l="l" t="t" r="r" b="b"/>
              <a:pathLst>
                <a:path w="8453755" h="597535">
                  <a:moveTo>
                    <a:pt x="8453628" y="0"/>
                  </a:moveTo>
                  <a:lnTo>
                    <a:pt x="0" y="0"/>
                  </a:lnTo>
                  <a:lnTo>
                    <a:pt x="0" y="597408"/>
                  </a:lnTo>
                  <a:lnTo>
                    <a:pt x="8453628" y="597408"/>
                  </a:lnTo>
                  <a:lnTo>
                    <a:pt x="8453628" y="0"/>
                  </a:lnTo>
                  <a:close/>
                </a:path>
              </a:pathLst>
            </a:custGeom>
            <a:solidFill>
              <a:srgbClr val="C583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508753" y="4336541"/>
              <a:ext cx="8453755" cy="597535"/>
            </a:xfrm>
            <a:custGeom>
              <a:avLst/>
              <a:gdLst/>
              <a:ahLst/>
              <a:cxnLst/>
              <a:rect l="l" t="t" r="r" b="b"/>
              <a:pathLst>
                <a:path w="8453755" h="597535">
                  <a:moveTo>
                    <a:pt x="0" y="597408"/>
                  </a:moveTo>
                  <a:lnTo>
                    <a:pt x="8453628" y="597408"/>
                  </a:lnTo>
                  <a:lnTo>
                    <a:pt x="8453628" y="0"/>
                  </a:lnTo>
                  <a:lnTo>
                    <a:pt x="0" y="0"/>
                  </a:lnTo>
                  <a:lnTo>
                    <a:pt x="0" y="597408"/>
                  </a:lnTo>
                  <a:close/>
                </a:path>
              </a:pathLst>
            </a:custGeom>
            <a:ln w="25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135373" y="4261866"/>
              <a:ext cx="745490" cy="746760"/>
            </a:xfrm>
            <a:custGeom>
              <a:avLst/>
              <a:gdLst/>
              <a:ahLst/>
              <a:cxnLst/>
              <a:rect l="l" t="t" r="r" b="b"/>
              <a:pathLst>
                <a:path w="745489" h="746760">
                  <a:moveTo>
                    <a:pt x="372617" y="0"/>
                  </a:moveTo>
                  <a:lnTo>
                    <a:pt x="325887" y="2908"/>
                  </a:lnTo>
                  <a:lnTo>
                    <a:pt x="280886" y="11401"/>
                  </a:lnTo>
                  <a:lnTo>
                    <a:pt x="237964" y="25128"/>
                  </a:lnTo>
                  <a:lnTo>
                    <a:pt x="197471" y="43740"/>
                  </a:lnTo>
                  <a:lnTo>
                    <a:pt x="159755" y="66887"/>
                  </a:lnTo>
                  <a:lnTo>
                    <a:pt x="125168" y="94220"/>
                  </a:lnTo>
                  <a:lnTo>
                    <a:pt x="94057" y="125389"/>
                  </a:lnTo>
                  <a:lnTo>
                    <a:pt x="66774" y="160044"/>
                  </a:lnTo>
                  <a:lnTo>
                    <a:pt x="43668" y="197836"/>
                  </a:lnTo>
                  <a:lnTo>
                    <a:pt x="25087" y="238415"/>
                  </a:lnTo>
                  <a:lnTo>
                    <a:pt x="11383" y="281432"/>
                  </a:lnTo>
                  <a:lnTo>
                    <a:pt x="2904" y="326536"/>
                  </a:lnTo>
                  <a:lnTo>
                    <a:pt x="0" y="373380"/>
                  </a:lnTo>
                  <a:lnTo>
                    <a:pt x="2904" y="420223"/>
                  </a:lnTo>
                  <a:lnTo>
                    <a:pt x="11383" y="465327"/>
                  </a:lnTo>
                  <a:lnTo>
                    <a:pt x="25087" y="508344"/>
                  </a:lnTo>
                  <a:lnTo>
                    <a:pt x="43668" y="548923"/>
                  </a:lnTo>
                  <a:lnTo>
                    <a:pt x="66774" y="586715"/>
                  </a:lnTo>
                  <a:lnTo>
                    <a:pt x="94057" y="621370"/>
                  </a:lnTo>
                  <a:lnTo>
                    <a:pt x="125168" y="652539"/>
                  </a:lnTo>
                  <a:lnTo>
                    <a:pt x="159755" y="679872"/>
                  </a:lnTo>
                  <a:lnTo>
                    <a:pt x="197471" y="703019"/>
                  </a:lnTo>
                  <a:lnTo>
                    <a:pt x="237964" y="721631"/>
                  </a:lnTo>
                  <a:lnTo>
                    <a:pt x="280886" y="735358"/>
                  </a:lnTo>
                  <a:lnTo>
                    <a:pt x="325887" y="743851"/>
                  </a:lnTo>
                  <a:lnTo>
                    <a:pt x="372617" y="746760"/>
                  </a:lnTo>
                  <a:lnTo>
                    <a:pt x="419348" y="743851"/>
                  </a:lnTo>
                  <a:lnTo>
                    <a:pt x="464349" y="735358"/>
                  </a:lnTo>
                  <a:lnTo>
                    <a:pt x="507271" y="721631"/>
                  </a:lnTo>
                  <a:lnTo>
                    <a:pt x="547764" y="703019"/>
                  </a:lnTo>
                  <a:lnTo>
                    <a:pt x="585480" y="679872"/>
                  </a:lnTo>
                  <a:lnTo>
                    <a:pt x="620067" y="652539"/>
                  </a:lnTo>
                  <a:lnTo>
                    <a:pt x="651178" y="621370"/>
                  </a:lnTo>
                  <a:lnTo>
                    <a:pt x="678461" y="586715"/>
                  </a:lnTo>
                  <a:lnTo>
                    <a:pt x="701567" y="548923"/>
                  </a:lnTo>
                  <a:lnTo>
                    <a:pt x="720148" y="508344"/>
                  </a:lnTo>
                  <a:lnTo>
                    <a:pt x="733852" y="465327"/>
                  </a:lnTo>
                  <a:lnTo>
                    <a:pt x="742331" y="420223"/>
                  </a:lnTo>
                  <a:lnTo>
                    <a:pt x="745236" y="373380"/>
                  </a:lnTo>
                  <a:lnTo>
                    <a:pt x="742331" y="326536"/>
                  </a:lnTo>
                  <a:lnTo>
                    <a:pt x="733852" y="281432"/>
                  </a:lnTo>
                  <a:lnTo>
                    <a:pt x="720148" y="238415"/>
                  </a:lnTo>
                  <a:lnTo>
                    <a:pt x="701567" y="197836"/>
                  </a:lnTo>
                  <a:lnTo>
                    <a:pt x="678461" y="160044"/>
                  </a:lnTo>
                  <a:lnTo>
                    <a:pt x="651178" y="125389"/>
                  </a:lnTo>
                  <a:lnTo>
                    <a:pt x="620067" y="94220"/>
                  </a:lnTo>
                  <a:lnTo>
                    <a:pt x="585480" y="66887"/>
                  </a:lnTo>
                  <a:lnTo>
                    <a:pt x="547764" y="43740"/>
                  </a:lnTo>
                  <a:lnTo>
                    <a:pt x="507271" y="25128"/>
                  </a:lnTo>
                  <a:lnTo>
                    <a:pt x="464349" y="11401"/>
                  </a:lnTo>
                  <a:lnTo>
                    <a:pt x="419348" y="2908"/>
                  </a:lnTo>
                  <a:lnTo>
                    <a:pt x="372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135373" y="4261866"/>
              <a:ext cx="745490" cy="746760"/>
            </a:xfrm>
            <a:custGeom>
              <a:avLst/>
              <a:gdLst/>
              <a:ahLst/>
              <a:cxnLst/>
              <a:rect l="l" t="t" r="r" b="b"/>
              <a:pathLst>
                <a:path w="745489" h="746760">
                  <a:moveTo>
                    <a:pt x="0" y="373380"/>
                  </a:moveTo>
                  <a:lnTo>
                    <a:pt x="2904" y="326536"/>
                  </a:lnTo>
                  <a:lnTo>
                    <a:pt x="11383" y="281432"/>
                  </a:lnTo>
                  <a:lnTo>
                    <a:pt x="25087" y="238415"/>
                  </a:lnTo>
                  <a:lnTo>
                    <a:pt x="43668" y="197836"/>
                  </a:lnTo>
                  <a:lnTo>
                    <a:pt x="66774" y="160044"/>
                  </a:lnTo>
                  <a:lnTo>
                    <a:pt x="94057" y="125389"/>
                  </a:lnTo>
                  <a:lnTo>
                    <a:pt x="125168" y="94220"/>
                  </a:lnTo>
                  <a:lnTo>
                    <a:pt x="159755" y="66887"/>
                  </a:lnTo>
                  <a:lnTo>
                    <a:pt x="197471" y="43740"/>
                  </a:lnTo>
                  <a:lnTo>
                    <a:pt x="237964" y="25128"/>
                  </a:lnTo>
                  <a:lnTo>
                    <a:pt x="280886" y="11401"/>
                  </a:lnTo>
                  <a:lnTo>
                    <a:pt x="325887" y="2908"/>
                  </a:lnTo>
                  <a:lnTo>
                    <a:pt x="372617" y="0"/>
                  </a:lnTo>
                  <a:lnTo>
                    <a:pt x="419348" y="2908"/>
                  </a:lnTo>
                  <a:lnTo>
                    <a:pt x="464349" y="11401"/>
                  </a:lnTo>
                  <a:lnTo>
                    <a:pt x="507271" y="25128"/>
                  </a:lnTo>
                  <a:lnTo>
                    <a:pt x="547764" y="43740"/>
                  </a:lnTo>
                  <a:lnTo>
                    <a:pt x="585480" y="66887"/>
                  </a:lnTo>
                  <a:lnTo>
                    <a:pt x="620067" y="94220"/>
                  </a:lnTo>
                  <a:lnTo>
                    <a:pt x="651178" y="125389"/>
                  </a:lnTo>
                  <a:lnTo>
                    <a:pt x="678461" y="160044"/>
                  </a:lnTo>
                  <a:lnTo>
                    <a:pt x="701567" y="197836"/>
                  </a:lnTo>
                  <a:lnTo>
                    <a:pt x="720148" y="238415"/>
                  </a:lnTo>
                  <a:lnTo>
                    <a:pt x="733852" y="281432"/>
                  </a:lnTo>
                  <a:lnTo>
                    <a:pt x="742331" y="326536"/>
                  </a:lnTo>
                  <a:lnTo>
                    <a:pt x="745236" y="373380"/>
                  </a:lnTo>
                  <a:lnTo>
                    <a:pt x="742331" y="420223"/>
                  </a:lnTo>
                  <a:lnTo>
                    <a:pt x="733852" y="465327"/>
                  </a:lnTo>
                  <a:lnTo>
                    <a:pt x="720148" y="508344"/>
                  </a:lnTo>
                  <a:lnTo>
                    <a:pt x="701567" y="548923"/>
                  </a:lnTo>
                  <a:lnTo>
                    <a:pt x="678461" y="586715"/>
                  </a:lnTo>
                  <a:lnTo>
                    <a:pt x="651178" y="621370"/>
                  </a:lnTo>
                  <a:lnTo>
                    <a:pt x="620067" y="652539"/>
                  </a:lnTo>
                  <a:lnTo>
                    <a:pt x="585480" y="679872"/>
                  </a:lnTo>
                  <a:lnTo>
                    <a:pt x="547764" y="703019"/>
                  </a:lnTo>
                  <a:lnTo>
                    <a:pt x="507271" y="721631"/>
                  </a:lnTo>
                  <a:lnTo>
                    <a:pt x="464349" y="735358"/>
                  </a:lnTo>
                  <a:lnTo>
                    <a:pt x="419348" y="743851"/>
                  </a:lnTo>
                  <a:lnTo>
                    <a:pt x="372617" y="746760"/>
                  </a:lnTo>
                  <a:lnTo>
                    <a:pt x="325887" y="743851"/>
                  </a:lnTo>
                  <a:lnTo>
                    <a:pt x="280886" y="735358"/>
                  </a:lnTo>
                  <a:lnTo>
                    <a:pt x="237964" y="721631"/>
                  </a:lnTo>
                  <a:lnTo>
                    <a:pt x="197471" y="703019"/>
                  </a:lnTo>
                  <a:lnTo>
                    <a:pt x="159755" y="679872"/>
                  </a:lnTo>
                  <a:lnTo>
                    <a:pt x="125168" y="652539"/>
                  </a:lnTo>
                  <a:lnTo>
                    <a:pt x="94057" y="621370"/>
                  </a:lnTo>
                  <a:lnTo>
                    <a:pt x="66774" y="586715"/>
                  </a:lnTo>
                  <a:lnTo>
                    <a:pt x="43668" y="548923"/>
                  </a:lnTo>
                  <a:lnTo>
                    <a:pt x="25087" y="508344"/>
                  </a:lnTo>
                  <a:lnTo>
                    <a:pt x="11383" y="465327"/>
                  </a:lnTo>
                  <a:lnTo>
                    <a:pt x="2904" y="420223"/>
                  </a:lnTo>
                  <a:lnTo>
                    <a:pt x="0" y="373380"/>
                  </a:lnTo>
                  <a:close/>
                </a:path>
              </a:pathLst>
            </a:custGeom>
            <a:ln w="25908">
              <a:solidFill>
                <a:srgbClr val="C47E6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14265" y="5232654"/>
              <a:ext cx="8548370" cy="597535"/>
            </a:xfrm>
            <a:custGeom>
              <a:avLst/>
              <a:gdLst/>
              <a:ahLst/>
              <a:cxnLst/>
              <a:rect l="l" t="t" r="r" b="b"/>
              <a:pathLst>
                <a:path w="8548370" h="597535">
                  <a:moveTo>
                    <a:pt x="8548116" y="0"/>
                  </a:moveTo>
                  <a:lnTo>
                    <a:pt x="0" y="0"/>
                  </a:lnTo>
                  <a:lnTo>
                    <a:pt x="0" y="597408"/>
                  </a:lnTo>
                  <a:lnTo>
                    <a:pt x="8548116" y="597408"/>
                  </a:lnTo>
                  <a:lnTo>
                    <a:pt x="8548116" y="0"/>
                  </a:lnTo>
                  <a:close/>
                </a:path>
              </a:pathLst>
            </a:custGeom>
            <a:solidFill>
              <a:srgbClr val="CE90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14265" y="5232654"/>
              <a:ext cx="8548370" cy="597535"/>
            </a:xfrm>
            <a:custGeom>
              <a:avLst/>
              <a:gdLst/>
              <a:ahLst/>
              <a:cxnLst/>
              <a:rect l="l" t="t" r="r" b="b"/>
              <a:pathLst>
                <a:path w="8548370" h="597535">
                  <a:moveTo>
                    <a:pt x="0" y="597408"/>
                  </a:moveTo>
                  <a:lnTo>
                    <a:pt x="8548116" y="597408"/>
                  </a:lnTo>
                  <a:lnTo>
                    <a:pt x="8548116" y="0"/>
                  </a:lnTo>
                  <a:lnTo>
                    <a:pt x="0" y="0"/>
                  </a:lnTo>
                  <a:lnTo>
                    <a:pt x="0" y="597408"/>
                  </a:lnTo>
                  <a:close/>
                </a:path>
              </a:pathLst>
            </a:custGeom>
            <a:ln w="25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040885" y="5157978"/>
              <a:ext cx="745490" cy="746760"/>
            </a:xfrm>
            <a:custGeom>
              <a:avLst/>
              <a:gdLst/>
              <a:ahLst/>
              <a:cxnLst/>
              <a:rect l="l" t="t" r="r" b="b"/>
              <a:pathLst>
                <a:path w="745489" h="746760">
                  <a:moveTo>
                    <a:pt x="372617" y="0"/>
                  </a:moveTo>
                  <a:lnTo>
                    <a:pt x="325887" y="2908"/>
                  </a:lnTo>
                  <a:lnTo>
                    <a:pt x="280886" y="11401"/>
                  </a:lnTo>
                  <a:lnTo>
                    <a:pt x="237964" y="25128"/>
                  </a:lnTo>
                  <a:lnTo>
                    <a:pt x="197471" y="43740"/>
                  </a:lnTo>
                  <a:lnTo>
                    <a:pt x="159755" y="66887"/>
                  </a:lnTo>
                  <a:lnTo>
                    <a:pt x="125168" y="94220"/>
                  </a:lnTo>
                  <a:lnTo>
                    <a:pt x="94057" y="125389"/>
                  </a:lnTo>
                  <a:lnTo>
                    <a:pt x="66774" y="160044"/>
                  </a:lnTo>
                  <a:lnTo>
                    <a:pt x="43668" y="197836"/>
                  </a:lnTo>
                  <a:lnTo>
                    <a:pt x="25087" y="238415"/>
                  </a:lnTo>
                  <a:lnTo>
                    <a:pt x="11383" y="281432"/>
                  </a:lnTo>
                  <a:lnTo>
                    <a:pt x="2904" y="326536"/>
                  </a:lnTo>
                  <a:lnTo>
                    <a:pt x="0" y="373380"/>
                  </a:lnTo>
                  <a:lnTo>
                    <a:pt x="2904" y="420223"/>
                  </a:lnTo>
                  <a:lnTo>
                    <a:pt x="11383" y="465327"/>
                  </a:lnTo>
                  <a:lnTo>
                    <a:pt x="25087" y="508344"/>
                  </a:lnTo>
                  <a:lnTo>
                    <a:pt x="43668" y="548923"/>
                  </a:lnTo>
                  <a:lnTo>
                    <a:pt x="66774" y="586715"/>
                  </a:lnTo>
                  <a:lnTo>
                    <a:pt x="94057" y="621370"/>
                  </a:lnTo>
                  <a:lnTo>
                    <a:pt x="125168" y="652539"/>
                  </a:lnTo>
                  <a:lnTo>
                    <a:pt x="159755" y="679872"/>
                  </a:lnTo>
                  <a:lnTo>
                    <a:pt x="197471" y="703019"/>
                  </a:lnTo>
                  <a:lnTo>
                    <a:pt x="237964" y="721631"/>
                  </a:lnTo>
                  <a:lnTo>
                    <a:pt x="280886" y="735358"/>
                  </a:lnTo>
                  <a:lnTo>
                    <a:pt x="325887" y="743851"/>
                  </a:lnTo>
                  <a:lnTo>
                    <a:pt x="372617" y="746760"/>
                  </a:lnTo>
                  <a:lnTo>
                    <a:pt x="419348" y="743851"/>
                  </a:lnTo>
                  <a:lnTo>
                    <a:pt x="464349" y="735358"/>
                  </a:lnTo>
                  <a:lnTo>
                    <a:pt x="507271" y="721631"/>
                  </a:lnTo>
                  <a:lnTo>
                    <a:pt x="547764" y="703019"/>
                  </a:lnTo>
                  <a:lnTo>
                    <a:pt x="585480" y="679872"/>
                  </a:lnTo>
                  <a:lnTo>
                    <a:pt x="620067" y="652539"/>
                  </a:lnTo>
                  <a:lnTo>
                    <a:pt x="651178" y="621370"/>
                  </a:lnTo>
                  <a:lnTo>
                    <a:pt x="678461" y="586715"/>
                  </a:lnTo>
                  <a:lnTo>
                    <a:pt x="701567" y="548923"/>
                  </a:lnTo>
                  <a:lnTo>
                    <a:pt x="720148" y="508344"/>
                  </a:lnTo>
                  <a:lnTo>
                    <a:pt x="733852" y="465327"/>
                  </a:lnTo>
                  <a:lnTo>
                    <a:pt x="742331" y="420223"/>
                  </a:lnTo>
                  <a:lnTo>
                    <a:pt x="745236" y="373380"/>
                  </a:lnTo>
                  <a:lnTo>
                    <a:pt x="742331" y="326536"/>
                  </a:lnTo>
                  <a:lnTo>
                    <a:pt x="733852" y="281432"/>
                  </a:lnTo>
                  <a:lnTo>
                    <a:pt x="720148" y="238415"/>
                  </a:lnTo>
                  <a:lnTo>
                    <a:pt x="701567" y="197836"/>
                  </a:lnTo>
                  <a:lnTo>
                    <a:pt x="678461" y="160044"/>
                  </a:lnTo>
                  <a:lnTo>
                    <a:pt x="651178" y="125389"/>
                  </a:lnTo>
                  <a:lnTo>
                    <a:pt x="620067" y="94220"/>
                  </a:lnTo>
                  <a:lnTo>
                    <a:pt x="585480" y="66887"/>
                  </a:lnTo>
                  <a:lnTo>
                    <a:pt x="547764" y="43740"/>
                  </a:lnTo>
                  <a:lnTo>
                    <a:pt x="507271" y="25128"/>
                  </a:lnTo>
                  <a:lnTo>
                    <a:pt x="464349" y="11401"/>
                  </a:lnTo>
                  <a:lnTo>
                    <a:pt x="419348" y="2908"/>
                  </a:lnTo>
                  <a:lnTo>
                    <a:pt x="372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040885" y="5157978"/>
              <a:ext cx="745490" cy="746760"/>
            </a:xfrm>
            <a:custGeom>
              <a:avLst/>
              <a:gdLst/>
              <a:ahLst/>
              <a:cxnLst/>
              <a:rect l="l" t="t" r="r" b="b"/>
              <a:pathLst>
                <a:path w="745489" h="746760">
                  <a:moveTo>
                    <a:pt x="0" y="373380"/>
                  </a:moveTo>
                  <a:lnTo>
                    <a:pt x="2904" y="326536"/>
                  </a:lnTo>
                  <a:lnTo>
                    <a:pt x="11383" y="281432"/>
                  </a:lnTo>
                  <a:lnTo>
                    <a:pt x="25087" y="238415"/>
                  </a:lnTo>
                  <a:lnTo>
                    <a:pt x="43668" y="197836"/>
                  </a:lnTo>
                  <a:lnTo>
                    <a:pt x="66774" y="160044"/>
                  </a:lnTo>
                  <a:lnTo>
                    <a:pt x="94057" y="125389"/>
                  </a:lnTo>
                  <a:lnTo>
                    <a:pt x="125168" y="94220"/>
                  </a:lnTo>
                  <a:lnTo>
                    <a:pt x="159755" y="66887"/>
                  </a:lnTo>
                  <a:lnTo>
                    <a:pt x="197471" y="43740"/>
                  </a:lnTo>
                  <a:lnTo>
                    <a:pt x="237964" y="25128"/>
                  </a:lnTo>
                  <a:lnTo>
                    <a:pt x="280886" y="11401"/>
                  </a:lnTo>
                  <a:lnTo>
                    <a:pt x="325887" y="2908"/>
                  </a:lnTo>
                  <a:lnTo>
                    <a:pt x="372617" y="0"/>
                  </a:lnTo>
                  <a:lnTo>
                    <a:pt x="419348" y="2908"/>
                  </a:lnTo>
                  <a:lnTo>
                    <a:pt x="464349" y="11401"/>
                  </a:lnTo>
                  <a:lnTo>
                    <a:pt x="507271" y="25128"/>
                  </a:lnTo>
                  <a:lnTo>
                    <a:pt x="547764" y="43740"/>
                  </a:lnTo>
                  <a:lnTo>
                    <a:pt x="585480" y="66887"/>
                  </a:lnTo>
                  <a:lnTo>
                    <a:pt x="620067" y="94220"/>
                  </a:lnTo>
                  <a:lnTo>
                    <a:pt x="651178" y="125389"/>
                  </a:lnTo>
                  <a:lnTo>
                    <a:pt x="678461" y="160044"/>
                  </a:lnTo>
                  <a:lnTo>
                    <a:pt x="701567" y="197836"/>
                  </a:lnTo>
                  <a:lnTo>
                    <a:pt x="720148" y="238415"/>
                  </a:lnTo>
                  <a:lnTo>
                    <a:pt x="733852" y="281432"/>
                  </a:lnTo>
                  <a:lnTo>
                    <a:pt x="742331" y="326536"/>
                  </a:lnTo>
                  <a:lnTo>
                    <a:pt x="745236" y="373380"/>
                  </a:lnTo>
                  <a:lnTo>
                    <a:pt x="742331" y="420223"/>
                  </a:lnTo>
                  <a:lnTo>
                    <a:pt x="733852" y="465327"/>
                  </a:lnTo>
                  <a:lnTo>
                    <a:pt x="720148" y="508344"/>
                  </a:lnTo>
                  <a:lnTo>
                    <a:pt x="701567" y="548923"/>
                  </a:lnTo>
                  <a:lnTo>
                    <a:pt x="678461" y="586715"/>
                  </a:lnTo>
                  <a:lnTo>
                    <a:pt x="651178" y="621370"/>
                  </a:lnTo>
                  <a:lnTo>
                    <a:pt x="620067" y="652539"/>
                  </a:lnTo>
                  <a:lnTo>
                    <a:pt x="585480" y="679872"/>
                  </a:lnTo>
                  <a:lnTo>
                    <a:pt x="547764" y="703019"/>
                  </a:lnTo>
                  <a:lnTo>
                    <a:pt x="507271" y="721631"/>
                  </a:lnTo>
                  <a:lnTo>
                    <a:pt x="464349" y="735358"/>
                  </a:lnTo>
                  <a:lnTo>
                    <a:pt x="419348" y="743851"/>
                  </a:lnTo>
                  <a:lnTo>
                    <a:pt x="372617" y="746760"/>
                  </a:lnTo>
                  <a:lnTo>
                    <a:pt x="325887" y="743851"/>
                  </a:lnTo>
                  <a:lnTo>
                    <a:pt x="280886" y="735358"/>
                  </a:lnTo>
                  <a:lnTo>
                    <a:pt x="237964" y="721631"/>
                  </a:lnTo>
                  <a:lnTo>
                    <a:pt x="197471" y="703019"/>
                  </a:lnTo>
                  <a:lnTo>
                    <a:pt x="159755" y="679872"/>
                  </a:lnTo>
                  <a:lnTo>
                    <a:pt x="125168" y="652539"/>
                  </a:lnTo>
                  <a:lnTo>
                    <a:pt x="94057" y="621370"/>
                  </a:lnTo>
                  <a:lnTo>
                    <a:pt x="66774" y="586715"/>
                  </a:lnTo>
                  <a:lnTo>
                    <a:pt x="43668" y="548923"/>
                  </a:lnTo>
                  <a:lnTo>
                    <a:pt x="25087" y="508344"/>
                  </a:lnTo>
                  <a:lnTo>
                    <a:pt x="11383" y="465327"/>
                  </a:lnTo>
                  <a:lnTo>
                    <a:pt x="2904" y="420223"/>
                  </a:lnTo>
                  <a:lnTo>
                    <a:pt x="0" y="373380"/>
                  </a:lnTo>
                  <a:close/>
                </a:path>
              </a:pathLst>
            </a:custGeom>
            <a:ln w="25908">
              <a:solidFill>
                <a:srgbClr val="B887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117085" y="6127242"/>
              <a:ext cx="8845550" cy="597535"/>
            </a:xfrm>
            <a:custGeom>
              <a:avLst/>
              <a:gdLst/>
              <a:ahLst/>
              <a:cxnLst/>
              <a:rect l="l" t="t" r="r" b="b"/>
              <a:pathLst>
                <a:path w="8845550" h="597534">
                  <a:moveTo>
                    <a:pt x="8845296" y="0"/>
                  </a:moveTo>
                  <a:lnTo>
                    <a:pt x="0" y="0"/>
                  </a:lnTo>
                  <a:lnTo>
                    <a:pt x="0" y="597407"/>
                  </a:lnTo>
                  <a:lnTo>
                    <a:pt x="8845296" y="597407"/>
                  </a:lnTo>
                  <a:lnTo>
                    <a:pt x="8845296" y="0"/>
                  </a:lnTo>
                  <a:close/>
                </a:path>
              </a:pathLst>
            </a:custGeom>
            <a:solidFill>
              <a:srgbClr val="D69E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117085" y="6127242"/>
              <a:ext cx="8845550" cy="597535"/>
            </a:xfrm>
            <a:custGeom>
              <a:avLst/>
              <a:gdLst/>
              <a:ahLst/>
              <a:cxnLst/>
              <a:rect l="l" t="t" r="r" b="b"/>
              <a:pathLst>
                <a:path w="8845550" h="597534">
                  <a:moveTo>
                    <a:pt x="0" y="597407"/>
                  </a:moveTo>
                  <a:lnTo>
                    <a:pt x="8845296" y="597407"/>
                  </a:lnTo>
                  <a:lnTo>
                    <a:pt x="8845296" y="0"/>
                  </a:lnTo>
                  <a:lnTo>
                    <a:pt x="0" y="0"/>
                  </a:lnTo>
                  <a:lnTo>
                    <a:pt x="0" y="597407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743705" y="6052566"/>
              <a:ext cx="746760" cy="746760"/>
            </a:xfrm>
            <a:custGeom>
              <a:avLst/>
              <a:gdLst/>
              <a:ahLst/>
              <a:cxnLst/>
              <a:rect l="l" t="t" r="r" b="b"/>
              <a:pathLst>
                <a:path w="746760" h="746759">
                  <a:moveTo>
                    <a:pt x="373380" y="0"/>
                  </a:moveTo>
                  <a:lnTo>
                    <a:pt x="326536" y="2908"/>
                  </a:lnTo>
                  <a:lnTo>
                    <a:pt x="281432" y="11401"/>
                  </a:lnTo>
                  <a:lnTo>
                    <a:pt x="238415" y="25128"/>
                  </a:lnTo>
                  <a:lnTo>
                    <a:pt x="197836" y="43740"/>
                  </a:lnTo>
                  <a:lnTo>
                    <a:pt x="160044" y="66887"/>
                  </a:lnTo>
                  <a:lnTo>
                    <a:pt x="125389" y="94220"/>
                  </a:lnTo>
                  <a:lnTo>
                    <a:pt x="94220" y="125389"/>
                  </a:lnTo>
                  <a:lnTo>
                    <a:pt x="66887" y="160044"/>
                  </a:lnTo>
                  <a:lnTo>
                    <a:pt x="43740" y="197836"/>
                  </a:lnTo>
                  <a:lnTo>
                    <a:pt x="25128" y="238415"/>
                  </a:lnTo>
                  <a:lnTo>
                    <a:pt x="11401" y="281432"/>
                  </a:lnTo>
                  <a:lnTo>
                    <a:pt x="2908" y="326536"/>
                  </a:lnTo>
                  <a:lnTo>
                    <a:pt x="0" y="373379"/>
                  </a:lnTo>
                  <a:lnTo>
                    <a:pt x="2908" y="420223"/>
                  </a:lnTo>
                  <a:lnTo>
                    <a:pt x="11401" y="465327"/>
                  </a:lnTo>
                  <a:lnTo>
                    <a:pt x="25128" y="508344"/>
                  </a:lnTo>
                  <a:lnTo>
                    <a:pt x="43740" y="548923"/>
                  </a:lnTo>
                  <a:lnTo>
                    <a:pt x="66887" y="586715"/>
                  </a:lnTo>
                  <a:lnTo>
                    <a:pt x="94220" y="621370"/>
                  </a:lnTo>
                  <a:lnTo>
                    <a:pt x="125389" y="652539"/>
                  </a:lnTo>
                  <a:lnTo>
                    <a:pt x="160044" y="679872"/>
                  </a:lnTo>
                  <a:lnTo>
                    <a:pt x="197836" y="703019"/>
                  </a:lnTo>
                  <a:lnTo>
                    <a:pt x="238415" y="721631"/>
                  </a:lnTo>
                  <a:lnTo>
                    <a:pt x="281432" y="735358"/>
                  </a:lnTo>
                  <a:lnTo>
                    <a:pt x="326536" y="743851"/>
                  </a:lnTo>
                  <a:lnTo>
                    <a:pt x="373380" y="746759"/>
                  </a:lnTo>
                  <a:lnTo>
                    <a:pt x="420223" y="743851"/>
                  </a:lnTo>
                  <a:lnTo>
                    <a:pt x="465327" y="735358"/>
                  </a:lnTo>
                  <a:lnTo>
                    <a:pt x="508344" y="721631"/>
                  </a:lnTo>
                  <a:lnTo>
                    <a:pt x="548923" y="703019"/>
                  </a:lnTo>
                  <a:lnTo>
                    <a:pt x="586715" y="679872"/>
                  </a:lnTo>
                  <a:lnTo>
                    <a:pt x="621370" y="652539"/>
                  </a:lnTo>
                  <a:lnTo>
                    <a:pt x="652539" y="621370"/>
                  </a:lnTo>
                  <a:lnTo>
                    <a:pt x="679872" y="586715"/>
                  </a:lnTo>
                  <a:lnTo>
                    <a:pt x="703019" y="548923"/>
                  </a:lnTo>
                  <a:lnTo>
                    <a:pt x="721631" y="508344"/>
                  </a:lnTo>
                  <a:lnTo>
                    <a:pt x="735358" y="465327"/>
                  </a:lnTo>
                  <a:lnTo>
                    <a:pt x="743851" y="420223"/>
                  </a:lnTo>
                  <a:lnTo>
                    <a:pt x="746760" y="373379"/>
                  </a:lnTo>
                  <a:lnTo>
                    <a:pt x="743851" y="326536"/>
                  </a:lnTo>
                  <a:lnTo>
                    <a:pt x="735358" y="281432"/>
                  </a:lnTo>
                  <a:lnTo>
                    <a:pt x="721631" y="238415"/>
                  </a:lnTo>
                  <a:lnTo>
                    <a:pt x="703019" y="197836"/>
                  </a:lnTo>
                  <a:lnTo>
                    <a:pt x="679872" y="160044"/>
                  </a:lnTo>
                  <a:lnTo>
                    <a:pt x="652539" y="125389"/>
                  </a:lnTo>
                  <a:lnTo>
                    <a:pt x="621370" y="94220"/>
                  </a:lnTo>
                  <a:lnTo>
                    <a:pt x="586715" y="66887"/>
                  </a:lnTo>
                  <a:lnTo>
                    <a:pt x="548923" y="43740"/>
                  </a:lnTo>
                  <a:lnTo>
                    <a:pt x="508344" y="25128"/>
                  </a:lnTo>
                  <a:lnTo>
                    <a:pt x="465327" y="11401"/>
                  </a:lnTo>
                  <a:lnTo>
                    <a:pt x="420223" y="2908"/>
                  </a:lnTo>
                  <a:lnTo>
                    <a:pt x="3733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743705" y="6052566"/>
              <a:ext cx="746760" cy="746760"/>
            </a:xfrm>
            <a:custGeom>
              <a:avLst/>
              <a:gdLst/>
              <a:ahLst/>
              <a:cxnLst/>
              <a:rect l="l" t="t" r="r" b="b"/>
              <a:pathLst>
                <a:path w="746760" h="746759">
                  <a:moveTo>
                    <a:pt x="0" y="373379"/>
                  </a:moveTo>
                  <a:lnTo>
                    <a:pt x="2908" y="326536"/>
                  </a:lnTo>
                  <a:lnTo>
                    <a:pt x="11401" y="281432"/>
                  </a:lnTo>
                  <a:lnTo>
                    <a:pt x="25128" y="238415"/>
                  </a:lnTo>
                  <a:lnTo>
                    <a:pt x="43740" y="197836"/>
                  </a:lnTo>
                  <a:lnTo>
                    <a:pt x="66887" y="160044"/>
                  </a:lnTo>
                  <a:lnTo>
                    <a:pt x="94220" y="125389"/>
                  </a:lnTo>
                  <a:lnTo>
                    <a:pt x="125389" y="94220"/>
                  </a:lnTo>
                  <a:lnTo>
                    <a:pt x="160044" y="66887"/>
                  </a:lnTo>
                  <a:lnTo>
                    <a:pt x="197836" y="43740"/>
                  </a:lnTo>
                  <a:lnTo>
                    <a:pt x="238415" y="25128"/>
                  </a:lnTo>
                  <a:lnTo>
                    <a:pt x="281432" y="11401"/>
                  </a:lnTo>
                  <a:lnTo>
                    <a:pt x="326536" y="2908"/>
                  </a:lnTo>
                  <a:lnTo>
                    <a:pt x="373380" y="0"/>
                  </a:lnTo>
                  <a:lnTo>
                    <a:pt x="420223" y="2908"/>
                  </a:lnTo>
                  <a:lnTo>
                    <a:pt x="465327" y="11401"/>
                  </a:lnTo>
                  <a:lnTo>
                    <a:pt x="508344" y="25128"/>
                  </a:lnTo>
                  <a:lnTo>
                    <a:pt x="548923" y="43740"/>
                  </a:lnTo>
                  <a:lnTo>
                    <a:pt x="586715" y="66887"/>
                  </a:lnTo>
                  <a:lnTo>
                    <a:pt x="621370" y="94220"/>
                  </a:lnTo>
                  <a:lnTo>
                    <a:pt x="652539" y="125389"/>
                  </a:lnTo>
                  <a:lnTo>
                    <a:pt x="679872" y="160044"/>
                  </a:lnTo>
                  <a:lnTo>
                    <a:pt x="703019" y="197836"/>
                  </a:lnTo>
                  <a:lnTo>
                    <a:pt x="721631" y="238415"/>
                  </a:lnTo>
                  <a:lnTo>
                    <a:pt x="735358" y="281432"/>
                  </a:lnTo>
                  <a:lnTo>
                    <a:pt x="743851" y="326536"/>
                  </a:lnTo>
                  <a:lnTo>
                    <a:pt x="746760" y="373379"/>
                  </a:lnTo>
                  <a:lnTo>
                    <a:pt x="743851" y="420223"/>
                  </a:lnTo>
                  <a:lnTo>
                    <a:pt x="735358" y="465327"/>
                  </a:lnTo>
                  <a:lnTo>
                    <a:pt x="721631" y="508344"/>
                  </a:lnTo>
                  <a:lnTo>
                    <a:pt x="703019" y="548923"/>
                  </a:lnTo>
                  <a:lnTo>
                    <a:pt x="679872" y="586715"/>
                  </a:lnTo>
                  <a:lnTo>
                    <a:pt x="652539" y="621370"/>
                  </a:lnTo>
                  <a:lnTo>
                    <a:pt x="621370" y="652539"/>
                  </a:lnTo>
                  <a:lnTo>
                    <a:pt x="586715" y="679872"/>
                  </a:lnTo>
                  <a:lnTo>
                    <a:pt x="548923" y="703019"/>
                  </a:lnTo>
                  <a:lnTo>
                    <a:pt x="508344" y="721631"/>
                  </a:lnTo>
                  <a:lnTo>
                    <a:pt x="465327" y="735358"/>
                  </a:lnTo>
                  <a:lnTo>
                    <a:pt x="420223" y="743851"/>
                  </a:lnTo>
                  <a:lnTo>
                    <a:pt x="373380" y="746759"/>
                  </a:lnTo>
                  <a:lnTo>
                    <a:pt x="326536" y="743851"/>
                  </a:lnTo>
                  <a:lnTo>
                    <a:pt x="281432" y="735358"/>
                  </a:lnTo>
                  <a:lnTo>
                    <a:pt x="238415" y="721631"/>
                  </a:lnTo>
                  <a:lnTo>
                    <a:pt x="197836" y="703019"/>
                  </a:lnTo>
                  <a:lnTo>
                    <a:pt x="160044" y="679872"/>
                  </a:lnTo>
                  <a:lnTo>
                    <a:pt x="125389" y="652539"/>
                  </a:lnTo>
                  <a:lnTo>
                    <a:pt x="94220" y="621370"/>
                  </a:lnTo>
                  <a:lnTo>
                    <a:pt x="66887" y="586715"/>
                  </a:lnTo>
                  <a:lnTo>
                    <a:pt x="43740" y="548923"/>
                  </a:lnTo>
                  <a:lnTo>
                    <a:pt x="25128" y="508344"/>
                  </a:lnTo>
                  <a:lnTo>
                    <a:pt x="11401" y="465327"/>
                  </a:lnTo>
                  <a:lnTo>
                    <a:pt x="2908" y="420223"/>
                  </a:lnTo>
                  <a:lnTo>
                    <a:pt x="0" y="373379"/>
                  </a:lnTo>
                  <a:close/>
                </a:path>
              </a:pathLst>
            </a:custGeom>
            <a:ln w="25908">
              <a:solidFill>
                <a:srgbClr val="AC94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576065" y="7023354"/>
              <a:ext cx="9386570" cy="597535"/>
            </a:xfrm>
            <a:custGeom>
              <a:avLst/>
              <a:gdLst/>
              <a:ahLst/>
              <a:cxnLst/>
              <a:rect l="l" t="t" r="r" b="b"/>
              <a:pathLst>
                <a:path w="9386570" h="597534">
                  <a:moveTo>
                    <a:pt x="9386316" y="0"/>
                  </a:moveTo>
                  <a:lnTo>
                    <a:pt x="0" y="0"/>
                  </a:lnTo>
                  <a:lnTo>
                    <a:pt x="0" y="597408"/>
                  </a:lnTo>
                  <a:lnTo>
                    <a:pt x="9386316" y="597408"/>
                  </a:lnTo>
                  <a:lnTo>
                    <a:pt x="9386316" y="0"/>
                  </a:lnTo>
                  <a:close/>
                </a:path>
              </a:pathLst>
            </a:custGeom>
            <a:solidFill>
              <a:srgbClr val="DFAB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576065" y="7023354"/>
              <a:ext cx="9386570" cy="597535"/>
            </a:xfrm>
            <a:custGeom>
              <a:avLst/>
              <a:gdLst/>
              <a:ahLst/>
              <a:cxnLst/>
              <a:rect l="l" t="t" r="r" b="b"/>
              <a:pathLst>
                <a:path w="9386570" h="597534">
                  <a:moveTo>
                    <a:pt x="0" y="597408"/>
                  </a:moveTo>
                  <a:lnTo>
                    <a:pt x="9386316" y="597408"/>
                  </a:lnTo>
                  <a:lnTo>
                    <a:pt x="9386316" y="0"/>
                  </a:lnTo>
                  <a:lnTo>
                    <a:pt x="0" y="0"/>
                  </a:lnTo>
                  <a:lnTo>
                    <a:pt x="0" y="597408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4037457" y="1735327"/>
            <a:ext cx="5287010" cy="5735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Security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policies</a:t>
            </a:r>
            <a:endParaRPr sz="2200">
              <a:latin typeface="Microsoft Sans Serif"/>
              <a:cs typeface="Microsoft Sans Serif"/>
            </a:endParaRPr>
          </a:p>
          <a:p>
            <a:pPr marL="848994" marR="5080" indent="-295910">
              <a:lnSpc>
                <a:spcPct val="267100"/>
              </a:lnSpc>
              <a:spcBef>
                <a:spcPts val="5"/>
              </a:spcBef>
            </a:pPr>
            <a:r>
              <a:rPr sz="2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Organization</a:t>
            </a:r>
            <a:r>
              <a:rPr sz="2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information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security </a:t>
            </a:r>
            <a:r>
              <a:rPr sz="2200" spc="-5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Human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resources</a:t>
            </a: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security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900">
              <a:latin typeface="Microsoft Sans Serif"/>
              <a:cs typeface="Microsoft Sans Serif"/>
            </a:endParaRPr>
          </a:p>
          <a:p>
            <a:pPr marL="943610">
              <a:lnSpc>
                <a:spcPct val="100000"/>
              </a:lnSpc>
            </a:pPr>
            <a:r>
              <a:rPr sz="2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Access</a:t>
            </a:r>
            <a:r>
              <a:rPr sz="2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control</a:t>
            </a:r>
            <a:endParaRPr sz="2200">
              <a:latin typeface="Microsoft Sans Serif"/>
              <a:cs typeface="Microsoft Sans Serif"/>
            </a:endParaRPr>
          </a:p>
          <a:p>
            <a:pPr marL="553085" marR="2218690" indent="295910">
              <a:lnSpc>
                <a:spcPct val="267100"/>
              </a:lnSpc>
              <a:spcBef>
                <a:spcPts val="5"/>
              </a:spcBef>
            </a:pPr>
            <a:r>
              <a:rPr sz="2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Cryptography </a:t>
            </a:r>
            <a:r>
              <a:rPr sz="2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Asset</a:t>
            </a:r>
            <a:r>
              <a:rPr sz="22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management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9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Physical</a:t>
            </a:r>
            <a:r>
              <a:rPr sz="2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environmental</a:t>
            </a:r>
            <a:r>
              <a:rPr sz="2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security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191255" y="6935723"/>
            <a:ext cx="771525" cy="772795"/>
            <a:chOff x="3191255" y="6935723"/>
            <a:chExt cx="771525" cy="772795"/>
          </a:xfrm>
        </p:grpSpPr>
        <p:sp>
          <p:nvSpPr>
            <p:cNvPr id="34" name="object 34"/>
            <p:cNvSpPr/>
            <p:nvPr/>
          </p:nvSpPr>
          <p:spPr>
            <a:xfrm>
              <a:off x="3204209" y="6948677"/>
              <a:ext cx="745490" cy="746760"/>
            </a:xfrm>
            <a:custGeom>
              <a:avLst/>
              <a:gdLst/>
              <a:ahLst/>
              <a:cxnLst/>
              <a:rect l="l" t="t" r="r" b="b"/>
              <a:pathLst>
                <a:path w="745489" h="746759">
                  <a:moveTo>
                    <a:pt x="372617" y="0"/>
                  </a:moveTo>
                  <a:lnTo>
                    <a:pt x="325887" y="2908"/>
                  </a:lnTo>
                  <a:lnTo>
                    <a:pt x="280886" y="11401"/>
                  </a:lnTo>
                  <a:lnTo>
                    <a:pt x="237964" y="25128"/>
                  </a:lnTo>
                  <a:lnTo>
                    <a:pt x="197471" y="43740"/>
                  </a:lnTo>
                  <a:lnTo>
                    <a:pt x="159755" y="66887"/>
                  </a:lnTo>
                  <a:lnTo>
                    <a:pt x="125168" y="94220"/>
                  </a:lnTo>
                  <a:lnTo>
                    <a:pt x="94057" y="125389"/>
                  </a:lnTo>
                  <a:lnTo>
                    <a:pt x="66774" y="160044"/>
                  </a:lnTo>
                  <a:lnTo>
                    <a:pt x="43668" y="197836"/>
                  </a:lnTo>
                  <a:lnTo>
                    <a:pt x="25087" y="238415"/>
                  </a:lnTo>
                  <a:lnTo>
                    <a:pt x="11383" y="281432"/>
                  </a:lnTo>
                  <a:lnTo>
                    <a:pt x="2904" y="326536"/>
                  </a:lnTo>
                  <a:lnTo>
                    <a:pt x="0" y="373380"/>
                  </a:lnTo>
                  <a:lnTo>
                    <a:pt x="2904" y="420223"/>
                  </a:lnTo>
                  <a:lnTo>
                    <a:pt x="11383" y="465327"/>
                  </a:lnTo>
                  <a:lnTo>
                    <a:pt x="25087" y="508344"/>
                  </a:lnTo>
                  <a:lnTo>
                    <a:pt x="43668" y="548923"/>
                  </a:lnTo>
                  <a:lnTo>
                    <a:pt x="66774" y="586715"/>
                  </a:lnTo>
                  <a:lnTo>
                    <a:pt x="94057" y="621370"/>
                  </a:lnTo>
                  <a:lnTo>
                    <a:pt x="125168" y="652539"/>
                  </a:lnTo>
                  <a:lnTo>
                    <a:pt x="159755" y="679872"/>
                  </a:lnTo>
                  <a:lnTo>
                    <a:pt x="197471" y="703019"/>
                  </a:lnTo>
                  <a:lnTo>
                    <a:pt x="237964" y="721631"/>
                  </a:lnTo>
                  <a:lnTo>
                    <a:pt x="280886" y="735358"/>
                  </a:lnTo>
                  <a:lnTo>
                    <a:pt x="325887" y="743851"/>
                  </a:lnTo>
                  <a:lnTo>
                    <a:pt x="372617" y="746760"/>
                  </a:lnTo>
                  <a:lnTo>
                    <a:pt x="419348" y="743851"/>
                  </a:lnTo>
                  <a:lnTo>
                    <a:pt x="464349" y="735358"/>
                  </a:lnTo>
                  <a:lnTo>
                    <a:pt x="507271" y="721631"/>
                  </a:lnTo>
                  <a:lnTo>
                    <a:pt x="547764" y="703019"/>
                  </a:lnTo>
                  <a:lnTo>
                    <a:pt x="585480" y="679872"/>
                  </a:lnTo>
                  <a:lnTo>
                    <a:pt x="620067" y="652539"/>
                  </a:lnTo>
                  <a:lnTo>
                    <a:pt x="651178" y="621370"/>
                  </a:lnTo>
                  <a:lnTo>
                    <a:pt x="678461" y="586715"/>
                  </a:lnTo>
                  <a:lnTo>
                    <a:pt x="701567" y="548923"/>
                  </a:lnTo>
                  <a:lnTo>
                    <a:pt x="720148" y="508344"/>
                  </a:lnTo>
                  <a:lnTo>
                    <a:pt x="733852" y="465327"/>
                  </a:lnTo>
                  <a:lnTo>
                    <a:pt x="742331" y="420223"/>
                  </a:lnTo>
                  <a:lnTo>
                    <a:pt x="745236" y="373380"/>
                  </a:lnTo>
                  <a:lnTo>
                    <a:pt x="742331" y="326536"/>
                  </a:lnTo>
                  <a:lnTo>
                    <a:pt x="733852" y="281432"/>
                  </a:lnTo>
                  <a:lnTo>
                    <a:pt x="720148" y="238415"/>
                  </a:lnTo>
                  <a:lnTo>
                    <a:pt x="701567" y="197836"/>
                  </a:lnTo>
                  <a:lnTo>
                    <a:pt x="678461" y="160044"/>
                  </a:lnTo>
                  <a:lnTo>
                    <a:pt x="651178" y="125389"/>
                  </a:lnTo>
                  <a:lnTo>
                    <a:pt x="620067" y="94220"/>
                  </a:lnTo>
                  <a:lnTo>
                    <a:pt x="585480" y="66887"/>
                  </a:lnTo>
                  <a:lnTo>
                    <a:pt x="547764" y="43740"/>
                  </a:lnTo>
                  <a:lnTo>
                    <a:pt x="507271" y="25128"/>
                  </a:lnTo>
                  <a:lnTo>
                    <a:pt x="464349" y="11401"/>
                  </a:lnTo>
                  <a:lnTo>
                    <a:pt x="419348" y="2908"/>
                  </a:lnTo>
                  <a:lnTo>
                    <a:pt x="372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204209" y="6948677"/>
              <a:ext cx="745490" cy="746760"/>
            </a:xfrm>
            <a:custGeom>
              <a:avLst/>
              <a:gdLst/>
              <a:ahLst/>
              <a:cxnLst/>
              <a:rect l="l" t="t" r="r" b="b"/>
              <a:pathLst>
                <a:path w="745489" h="746759">
                  <a:moveTo>
                    <a:pt x="0" y="373380"/>
                  </a:moveTo>
                  <a:lnTo>
                    <a:pt x="2904" y="326536"/>
                  </a:lnTo>
                  <a:lnTo>
                    <a:pt x="11383" y="281432"/>
                  </a:lnTo>
                  <a:lnTo>
                    <a:pt x="25087" y="238415"/>
                  </a:lnTo>
                  <a:lnTo>
                    <a:pt x="43668" y="197836"/>
                  </a:lnTo>
                  <a:lnTo>
                    <a:pt x="66774" y="160044"/>
                  </a:lnTo>
                  <a:lnTo>
                    <a:pt x="94057" y="125389"/>
                  </a:lnTo>
                  <a:lnTo>
                    <a:pt x="125168" y="94220"/>
                  </a:lnTo>
                  <a:lnTo>
                    <a:pt x="159755" y="66887"/>
                  </a:lnTo>
                  <a:lnTo>
                    <a:pt x="197471" y="43740"/>
                  </a:lnTo>
                  <a:lnTo>
                    <a:pt x="237964" y="25128"/>
                  </a:lnTo>
                  <a:lnTo>
                    <a:pt x="280886" y="11401"/>
                  </a:lnTo>
                  <a:lnTo>
                    <a:pt x="325887" y="2908"/>
                  </a:lnTo>
                  <a:lnTo>
                    <a:pt x="372617" y="0"/>
                  </a:lnTo>
                  <a:lnTo>
                    <a:pt x="419348" y="2908"/>
                  </a:lnTo>
                  <a:lnTo>
                    <a:pt x="464349" y="11401"/>
                  </a:lnTo>
                  <a:lnTo>
                    <a:pt x="507271" y="25128"/>
                  </a:lnTo>
                  <a:lnTo>
                    <a:pt x="547764" y="43740"/>
                  </a:lnTo>
                  <a:lnTo>
                    <a:pt x="585480" y="66887"/>
                  </a:lnTo>
                  <a:lnTo>
                    <a:pt x="620067" y="94220"/>
                  </a:lnTo>
                  <a:lnTo>
                    <a:pt x="651178" y="125389"/>
                  </a:lnTo>
                  <a:lnTo>
                    <a:pt x="678461" y="160044"/>
                  </a:lnTo>
                  <a:lnTo>
                    <a:pt x="701567" y="197836"/>
                  </a:lnTo>
                  <a:lnTo>
                    <a:pt x="720148" y="238415"/>
                  </a:lnTo>
                  <a:lnTo>
                    <a:pt x="733852" y="281432"/>
                  </a:lnTo>
                  <a:lnTo>
                    <a:pt x="742331" y="326536"/>
                  </a:lnTo>
                  <a:lnTo>
                    <a:pt x="745236" y="373380"/>
                  </a:lnTo>
                  <a:lnTo>
                    <a:pt x="742331" y="420223"/>
                  </a:lnTo>
                  <a:lnTo>
                    <a:pt x="733852" y="465327"/>
                  </a:lnTo>
                  <a:lnTo>
                    <a:pt x="720148" y="508344"/>
                  </a:lnTo>
                  <a:lnTo>
                    <a:pt x="701567" y="548923"/>
                  </a:lnTo>
                  <a:lnTo>
                    <a:pt x="678461" y="586715"/>
                  </a:lnTo>
                  <a:lnTo>
                    <a:pt x="651178" y="621370"/>
                  </a:lnTo>
                  <a:lnTo>
                    <a:pt x="620067" y="652539"/>
                  </a:lnTo>
                  <a:lnTo>
                    <a:pt x="585480" y="679872"/>
                  </a:lnTo>
                  <a:lnTo>
                    <a:pt x="547764" y="703019"/>
                  </a:lnTo>
                  <a:lnTo>
                    <a:pt x="507271" y="721631"/>
                  </a:lnTo>
                  <a:lnTo>
                    <a:pt x="464349" y="735358"/>
                  </a:lnTo>
                  <a:lnTo>
                    <a:pt x="419348" y="743851"/>
                  </a:lnTo>
                  <a:lnTo>
                    <a:pt x="372617" y="746760"/>
                  </a:lnTo>
                  <a:lnTo>
                    <a:pt x="325887" y="743851"/>
                  </a:lnTo>
                  <a:lnTo>
                    <a:pt x="280886" y="735358"/>
                  </a:lnTo>
                  <a:lnTo>
                    <a:pt x="237964" y="721631"/>
                  </a:lnTo>
                  <a:lnTo>
                    <a:pt x="197471" y="703019"/>
                  </a:lnTo>
                  <a:lnTo>
                    <a:pt x="159755" y="679872"/>
                  </a:lnTo>
                  <a:lnTo>
                    <a:pt x="125168" y="652539"/>
                  </a:lnTo>
                  <a:lnTo>
                    <a:pt x="94057" y="621370"/>
                  </a:lnTo>
                  <a:lnTo>
                    <a:pt x="66774" y="586715"/>
                  </a:lnTo>
                  <a:lnTo>
                    <a:pt x="43668" y="548923"/>
                  </a:lnTo>
                  <a:lnTo>
                    <a:pt x="25087" y="508344"/>
                  </a:lnTo>
                  <a:lnTo>
                    <a:pt x="11383" y="465327"/>
                  </a:lnTo>
                  <a:lnTo>
                    <a:pt x="2904" y="420223"/>
                  </a:lnTo>
                  <a:lnTo>
                    <a:pt x="0" y="373380"/>
                  </a:lnTo>
                  <a:close/>
                </a:path>
              </a:pathLst>
            </a:custGeom>
            <a:ln w="25908">
              <a:solidFill>
                <a:srgbClr val="A3A3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78144" y="306451"/>
            <a:ext cx="42989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latin typeface="Arial"/>
                <a:cs typeface="Arial"/>
              </a:rPr>
              <a:t>ISO</a:t>
            </a:r>
            <a:r>
              <a:rPr spc="-100" dirty="0">
                <a:latin typeface="Arial"/>
                <a:cs typeface="Arial"/>
              </a:rPr>
              <a:t> </a:t>
            </a:r>
            <a:r>
              <a:rPr spc="20" dirty="0">
                <a:latin typeface="Arial"/>
                <a:cs typeface="Arial"/>
              </a:rPr>
              <a:t>27001:2013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65" dirty="0">
                <a:latin typeface="Arial"/>
                <a:cs typeface="Arial"/>
              </a:rPr>
              <a:t>Domains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8388" y="771144"/>
            <a:ext cx="7057644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191192" y="1497139"/>
            <a:ext cx="9784715" cy="6276340"/>
            <a:chOff x="3191192" y="1497139"/>
            <a:chExt cx="9784715" cy="6276340"/>
          </a:xfrm>
        </p:grpSpPr>
        <p:sp>
          <p:nvSpPr>
            <p:cNvPr id="5" name="object 5"/>
            <p:cNvSpPr/>
            <p:nvPr/>
          </p:nvSpPr>
          <p:spPr>
            <a:xfrm>
              <a:off x="3224910" y="1510157"/>
              <a:ext cx="1310005" cy="6250305"/>
            </a:xfrm>
            <a:custGeom>
              <a:avLst/>
              <a:gdLst/>
              <a:ahLst/>
              <a:cxnLst/>
              <a:rect l="l" t="t" r="r" b="b"/>
              <a:pathLst>
                <a:path w="1310004" h="6250305">
                  <a:moveTo>
                    <a:pt x="15239" y="0"/>
                  </a:moveTo>
                  <a:lnTo>
                    <a:pt x="49305" y="34430"/>
                  </a:lnTo>
                  <a:lnTo>
                    <a:pt x="82916" y="69139"/>
                  </a:lnTo>
                  <a:lnTo>
                    <a:pt x="116073" y="104123"/>
                  </a:lnTo>
                  <a:lnTo>
                    <a:pt x="148776" y="139377"/>
                  </a:lnTo>
                  <a:lnTo>
                    <a:pt x="181025" y="174899"/>
                  </a:lnTo>
                  <a:lnTo>
                    <a:pt x="212819" y="210684"/>
                  </a:lnTo>
                  <a:lnTo>
                    <a:pt x="244159" y="246730"/>
                  </a:lnTo>
                  <a:lnTo>
                    <a:pt x="275045" y="283031"/>
                  </a:lnTo>
                  <a:lnTo>
                    <a:pt x="305477" y="319584"/>
                  </a:lnTo>
                  <a:lnTo>
                    <a:pt x="335454" y="356386"/>
                  </a:lnTo>
                  <a:lnTo>
                    <a:pt x="364978" y="393433"/>
                  </a:lnTo>
                  <a:lnTo>
                    <a:pt x="394047" y="430721"/>
                  </a:lnTo>
                  <a:lnTo>
                    <a:pt x="422662" y="468246"/>
                  </a:lnTo>
                  <a:lnTo>
                    <a:pt x="450823" y="506005"/>
                  </a:lnTo>
                  <a:lnTo>
                    <a:pt x="478529" y="543994"/>
                  </a:lnTo>
                  <a:lnTo>
                    <a:pt x="505782" y="582209"/>
                  </a:lnTo>
                  <a:lnTo>
                    <a:pt x="532580" y="620646"/>
                  </a:lnTo>
                  <a:lnTo>
                    <a:pt x="558924" y="659302"/>
                  </a:lnTo>
                  <a:lnTo>
                    <a:pt x="584813" y="698173"/>
                  </a:lnTo>
                  <a:lnTo>
                    <a:pt x="610249" y="737255"/>
                  </a:lnTo>
                  <a:lnTo>
                    <a:pt x="635230" y="776544"/>
                  </a:lnTo>
                  <a:lnTo>
                    <a:pt x="659757" y="816038"/>
                  </a:lnTo>
                  <a:lnTo>
                    <a:pt x="683830" y="855731"/>
                  </a:lnTo>
                  <a:lnTo>
                    <a:pt x="707449" y="895620"/>
                  </a:lnTo>
                  <a:lnTo>
                    <a:pt x="730613" y="935702"/>
                  </a:lnTo>
                  <a:lnTo>
                    <a:pt x="753324" y="975972"/>
                  </a:lnTo>
                  <a:lnTo>
                    <a:pt x="775580" y="1016428"/>
                  </a:lnTo>
                  <a:lnTo>
                    <a:pt x="797382" y="1057065"/>
                  </a:lnTo>
                  <a:lnTo>
                    <a:pt x="818729" y="1097879"/>
                  </a:lnTo>
                  <a:lnTo>
                    <a:pt x="839623" y="1138868"/>
                  </a:lnTo>
                  <a:lnTo>
                    <a:pt x="860062" y="1180026"/>
                  </a:lnTo>
                  <a:lnTo>
                    <a:pt x="880047" y="1221351"/>
                  </a:lnTo>
                  <a:lnTo>
                    <a:pt x="899578" y="1262838"/>
                  </a:lnTo>
                  <a:lnTo>
                    <a:pt x="918654" y="1304484"/>
                  </a:lnTo>
                  <a:lnTo>
                    <a:pt x="937277" y="1346285"/>
                  </a:lnTo>
                  <a:lnTo>
                    <a:pt x="955445" y="1388238"/>
                  </a:lnTo>
                  <a:lnTo>
                    <a:pt x="973159" y="1430338"/>
                  </a:lnTo>
                  <a:lnTo>
                    <a:pt x="990419" y="1472582"/>
                  </a:lnTo>
                  <a:lnTo>
                    <a:pt x="1007225" y="1514966"/>
                  </a:lnTo>
                  <a:lnTo>
                    <a:pt x="1023576" y="1557487"/>
                  </a:lnTo>
                  <a:lnTo>
                    <a:pt x="1039473" y="1600140"/>
                  </a:lnTo>
                  <a:lnTo>
                    <a:pt x="1054916" y="1642923"/>
                  </a:lnTo>
                  <a:lnTo>
                    <a:pt x="1069905" y="1685830"/>
                  </a:lnTo>
                  <a:lnTo>
                    <a:pt x="1084439" y="1728859"/>
                  </a:lnTo>
                  <a:lnTo>
                    <a:pt x="1098520" y="1772006"/>
                  </a:lnTo>
                  <a:lnTo>
                    <a:pt x="1112146" y="1815267"/>
                  </a:lnTo>
                  <a:lnTo>
                    <a:pt x="1125318" y="1858638"/>
                  </a:lnTo>
                  <a:lnTo>
                    <a:pt x="1138036" y="1902115"/>
                  </a:lnTo>
                  <a:lnTo>
                    <a:pt x="1150299" y="1945695"/>
                  </a:lnTo>
                  <a:lnTo>
                    <a:pt x="1162109" y="1989375"/>
                  </a:lnTo>
                  <a:lnTo>
                    <a:pt x="1173464" y="2033150"/>
                  </a:lnTo>
                  <a:lnTo>
                    <a:pt x="1184365" y="2077016"/>
                  </a:lnTo>
                  <a:lnTo>
                    <a:pt x="1194811" y="2120970"/>
                  </a:lnTo>
                  <a:lnTo>
                    <a:pt x="1204804" y="2165008"/>
                  </a:lnTo>
                  <a:lnTo>
                    <a:pt x="1214342" y="2209127"/>
                  </a:lnTo>
                  <a:lnTo>
                    <a:pt x="1223426" y="2253322"/>
                  </a:lnTo>
                  <a:lnTo>
                    <a:pt x="1232056" y="2297590"/>
                  </a:lnTo>
                  <a:lnTo>
                    <a:pt x="1240232" y="2341927"/>
                  </a:lnTo>
                  <a:lnTo>
                    <a:pt x="1247954" y="2386330"/>
                  </a:lnTo>
                  <a:lnTo>
                    <a:pt x="1255221" y="2430794"/>
                  </a:lnTo>
                  <a:lnTo>
                    <a:pt x="1262034" y="2475316"/>
                  </a:lnTo>
                  <a:lnTo>
                    <a:pt x="1268393" y="2519893"/>
                  </a:lnTo>
                  <a:lnTo>
                    <a:pt x="1274297" y="2564519"/>
                  </a:lnTo>
                  <a:lnTo>
                    <a:pt x="1279748" y="2609193"/>
                  </a:lnTo>
                  <a:lnTo>
                    <a:pt x="1284744" y="2653910"/>
                  </a:lnTo>
                  <a:lnTo>
                    <a:pt x="1289286" y="2698665"/>
                  </a:lnTo>
                  <a:lnTo>
                    <a:pt x="1293374" y="2743457"/>
                  </a:lnTo>
                  <a:lnTo>
                    <a:pt x="1297008" y="2788280"/>
                  </a:lnTo>
                  <a:lnTo>
                    <a:pt x="1300187" y="2833131"/>
                  </a:lnTo>
                  <a:lnTo>
                    <a:pt x="1302912" y="2878006"/>
                  </a:lnTo>
                  <a:lnTo>
                    <a:pt x="1305183" y="2922902"/>
                  </a:lnTo>
                  <a:lnTo>
                    <a:pt x="1307000" y="2967815"/>
                  </a:lnTo>
                  <a:lnTo>
                    <a:pt x="1308363" y="3012741"/>
                  </a:lnTo>
                  <a:lnTo>
                    <a:pt x="1309271" y="3057676"/>
                  </a:lnTo>
                  <a:lnTo>
                    <a:pt x="1309725" y="3102617"/>
                  </a:lnTo>
                  <a:lnTo>
                    <a:pt x="1309725" y="3147560"/>
                  </a:lnTo>
                  <a:lnTo>
                    <a:pt x="1309271" y="3192501"/>
                  </a:lnTo>
                  <a:lnTo>
                    <a:pt x="1308363" y="3237436"/>
                  </a:lnTo>
                  <a:lnTo>
                    <a:pt x="1307000" y="3282362"/>
                  </a:lnTo>
                  <a:lnTo>
                    <a:pt x="1305183" y="3327275"/>
                  </a:lnTo>
                  <a:lnTo>
                    <a:pt x="1302912" y="3372171"/>
                  </a:lnTo>
                  <a:lnTo>
                    <a:pt x="1300187" y="3417046"/>
                  </a:lnTo>
                  <a:lnTo>
                    <a:pt x="1297008" y="3461897"/>
                  </a:lnTo>
                  <a:lnTo>
                    <a:pt x="1293374" y="3506720"/>
                  </a:lnTo>
                  <a:lnTo>
                    <a:pt x="1289286" y="3551512"/>
                  </a:lnTo>
                  <a:lnTo>
                    <a:pt x="1284744" y="3596267"/>
                  </a:lnTo>
                  <a:lnTo>
                    <a:pt x="1279748" y="3640984"/>
                  </a:lnTo>
                  <a:lnTo>
                    <a:pt x="1274297" y="3685658"/>
                  </a:lnTo>
                  <a:lnTo>
                    <a:pt x="1268393" y="3730284"/>
                  </a:lnTo>
                  <a:lnTo>
                    <a:pt x="1262034" y="3774861"/>
                  </a:lnTo>
                  <a:lnTo>
                    <a:pt x="1255221" y="3819383"/>
                  </a:lnTo>
                  <a:lnTo>
                    <a:pt x="1247954" y="3863847"/>
                  </a:lnTo>
                  <a:lnTo>
                    <a:pt x="1240232" y="3908250"/>
                  </a:lnTo>
                  <a:lnTo>
                    <a:pt x="1232056" y="3952587"/>
                  </a:lnTo>
                  <a:lnTo>
                    <a:pt x="1223426" y="3996855"/>
                  </a:lnTo>
                  <a:lnTo>
                    <a:pt x="1214342" y="4041050"/>
                  </a:lnTo>
                  <a:lnTo>
                    <a:pt x="1204804" y="4085169"/>
                  </a:lnTo>
                  <a:lnTo>
                    <a:pt x="1194811" y="4129207"/>
                  </a:lnTo>
                  <a:lnTo>
                    <a:pt x="1184365" y="4173161"/>
                  </a:lnTo>
                  <a:lnTo>
                    <a:pt x="1173464" y="4217027"/>
                  </a:lnTo>
                  <a:lnTo>
                    <a:pt x="1162109" y="4260802"/>
                  </a:lnTo>
                  <a:lnTo>
                    <a:pt x="1150299" y="4304482"/>
                  </a:lnTo>
                  <a:lnTo>
                    <a:pt x="1138036" y="4348062"/>
                  </a:lnTo>
                  <a:lnTo>
                    <a:pt x="1125318" y="4391539"/>
                  </a:lnTo>
                  <a:lnTo>
                    <a:pt x="1112146" y="4434910"/>
                  </a:lnTo>
                  <a:lnTo>
                    <a:pt x="1098520" y="4478171"/>
                  </a:lnTo>
                  <a:lnTo>
                    <a:pt x="1084439" y="4521318"/>
                  </a:lnTo>
                  <a:lnTo>
                    <a:pt x="1069905" y="4564347"/>
                  </a:lnTo>
                  <a:lnTo>
                    <a:pt x="1054916" y="4607254"/>
                  </a:lnTo>
                  <a:lnTo>
                    <a:pt x="1039473" y="4650037"/>
                  </a:lnTo>
                  <a:lnTo>
                    <a:pt x="1023576" y="4692690"/>
                  </a:lnTo>
                  <a:lnTo>
                    <a:pt x="1007225" y="4735211"/>
                  </a:lnTo>
                  <a:lnTo>
                    <a:pt x="990419" y="4777595"/>
                  </a:lnTo>
                  <a:lnTo>
                    <a:pt x="973159" y="4819839"/>
                  </a:lnTo>
                  <a:lnTo>
                    <a:pt x="955445" y="4861939"/>
                  </a:lnTo>
                  <a:lnTo>
                    <a:pt x="937277" y="4903892"/>
                  </a:lnTo>
                  <a:lnTo>
                    <a:pt x="918654" y="4945693"/>
                  </a:lnTo>
                  <a:lnTo>
                    <a:pt x="899578" y="4987339"/>
                  </a:lnTo>
                  <a:lnTo>
                    <a:pt x="880047" y="5028826"/>
                  </a:lnTo>
                  <a:lnTo>
                    <a:pt x="860062" y="5070151"/>
                  </a:lnTo>
                  <a:lnTo>
                    <a:pt x="839623" y="5111309"/>
                  </a:lnTo>
                  <a:lnTo>
                    <a:pt x="818729" y="5152298"/>
                  </a:lnTo>
                  <a:lnTo>
                    <a:pt x="797382" y="5193112"/>
                  </a:lnTo>
                  <a:lnTo>
                    <a:pt x="775580" y="5233749"/>
                  </a:lnTo>
                  <a:lnTo>
                    <a:pt x="753324" y="5274205"/>
                  </a:lnTo>
                  <a:lnTo>
                    <a:pt x="730613" y="5314475"/>
                  </a:lnTo>
                  <a:lnTo>
                    <a:pt x="707449" y="5354557"/>
                  </a:lnTo>
                  <a:lnTo>
                    <a:pt x="683830" y="5394446"/>
                  </a:lnTo>
                  <a:lnTo>
                    <a:pt x="659757" y="5434139"/>
                  </a:lnTo>
                  <a:lnTo>
                    <a:pt x="635230" y="5473633"/>
                  </a:lnTo>
                  <a:lnTo>
                    <a:pt x="610249" y="5512922"/>
                  </a:lnTo>
                  <a:lnTo>
                    <a:pt x="584813" y="5552004"/>
                  </a:lnTo>
                  <a:lnTo>
                    <a:pt x="558924" y="5590875"/>
                  </a:lnTo>
                  <a:lnTo>
                    <a:pt x="532580" y="5629531"/>
                  </a:lnTo>
                  <a:lnTo>
                    <a:pt x="505782" y="5667968"/>
                  </a:lnTo>
                  <a:lnTo>
                    <a:pt x="478529" y="5706183"/>
                  </a:lnTo>
                  <a:lnTo>
                    <a:pt x="450823" y="5744172"/>
                  </a:lnTo>
                  <a:lnTo>
                    <a:pt x="422662" y="5781931"/>
                  </a:lnTo>
                  <a:lnTo>
                    <a:pt x="394047" y="5819456"/>
                  </a:lnTo>
                  <a:lnTo>
                    <a:pt x="364978" y="5856744"/>
                  </a:lnTo>
                  <a:lnTo>
                    <a:pt x="335454" y="5893791"/>
                  </a:lnTo>
                  <a:lnTo>
                    <a:pt x="305477" y="5930593"/>
                  </a:lnTo>
                  <a:lnTo>
                    <a:pt x="275045" y="5967146"/>
                  </a:lnTo>
                  <a:lnTo>
                    <a:pt x="244159" y="6003447"/>
                  </a:lnTo>
                  <a:lnTo>
                    <a:pt x="212819" y="6039493"/>
                  </a:lnTo>
                  <a:lnTo>
                    <a:pt x="181025" y="6075278"/>
                  </a:lnTo>
                  <a:lnTo>
                    <a:pt x="148776" y="6110800"/>
                  </a:lnTo>
                  <a:lnTo>
                    <a:pt x="116073" y="6146054"/>
                  </a:lnTo>
                  <a:lnTo>
                    <a:pt x="82916" y="6181038"/>
                  </a:lnTo>
                  <a:lnTo>
                    <a:pt x="49305" y="6215747"/>
                  </a:lnTo>
                  <a:lnTo>
                    <a:pt x="15239" y="6250178"/>
                  </a:lnTo>
                  <a:lnTo>
                    <a:pt x="0" y="6234938"/>
                  </a:lnTo>
                  <a:lnTo>
                    <a:pt x="34121" y="6200445"/>
                  </a:lnTo>
                  <a:lnTo>
                    <a:pt x="67785" y="6165672"/>
                  </a:lnTo>
                  <a:lnTo>
                    <a:pt x="100991" y="6130621"/>
                  </a:lnTo>
                  <a:lnTo>
                    <a:pt x="133739" y="6095298"/>
                  </a:lnTo>
                  <a:lnTo>
                    <a:pt x="166029" y="6059705"/>
                  </a:lnTo>
                  <a:lnTo>
                    <a:pt x="197861" y="6023846"/>
                  </a:lnTo>
                  <a:lnTo>
                    <a:pt x="229235" y="5987726"/>
                  </a:lnTo>
                  <a:lnTo>
                    <a:pt x="260151" y="5951348"/>
                  </a:lnTo>
                  <a:lnTo>
                    <a:pt x="290609" y="5914716"/>
                  </a:lnTo>
                  <a:lnTo>
                    <a:pt x="320608" y="5877833"/>
                  </a:lnTo>
                  <a:lnTo>
                    <a:pt x="350150" y="5840703"/>
                  </a:lnTo>
                  <a:lnTo>
                    <a:pt x="379234" y="5803331"/>
                  </a:lnTo>
                  <a:lnTo>
                    <a:pt x="407860" y="5765720"/>
                  </a:lnTo>
                  <a:lnTo>
                    <a:pt x="436028" y="5727873"/>
                  </a:lnTo>
                  <a:lnTo>
                    <a:pt x="463737" y="5689796"/>
                  </a:lnTo>
                  <a:lnTo>
                    <a:pt x="490989" y="5651490"/>
                  </a:lnTo>
                  <a:lnTo>
                    <a:pt x="517783" y="5612961"/>
                  </a:lnTo>
                  <a:lnTo>
                    <a:pt x="544119" y="5574211"/>
                  </a:lnTo>
                  <a:lnTo>
                    <a:pt x="569996" y="5535246"/>
                  </a:lnTo>
                  <a:lnTo>
                    <a:pt x="595416" y="5496067"/>
                  </a:lnTo>
                  <a:lnTo>
                    <a:pt x="620378" y="5456681"/>
                  </a:lnTo>
                  <a:lnTo>
                    <a:pt x="644882" y="5417089"/>
                  </a:lnTo>
                  <a:lnTo>
                    <a:pt x="668927" y="5377296"/>
                  </a:lnTo>
                  <a:lnTo>
                    <a:pt x="692515" y="5337306"/>
                  </a:lnTo>
                  <a:lnTo>
                    <a:pt x="715644" y="5297122"/>
                  </a:lnTo>
                  <a:lnTo>
                    <a:pt x="738316" y="5256749"/>
                  </a:lnTo>
                  <a:lnTo>
                    <a:pt x="760530" y="5216190"/>
                  </a:lnTo>
                  <a:lnTo>
                    <a:pt x="782285" y="5175449"/>
                  </a:lnTo>
                  <a:lnTo>
                    <a:pt x="803583" y="5134529"/>
                  </a:lnTo>
                  <a:lnTo>
                    <a:pt x="824423" y="5093435"/>
                  </a:lnTo>
                  <a:lnTo>
                    <a:pt x="844804" y="5052170"/>
                  </a:lnTo>
                  <a:lnTo>
                    <a:pt x="864728" y="5010738"/>
                  </a:lnTo>
                  <a:lnTo>
                    <a:pt x="884193" y="4969144"/>
                  </a:lnTo>
                  <a:lnTo>
                    <a:pt x="903201" y="4927389"/>
                  </a:lnTo>
                  <a:lnTo>
                    <a:pt x="921750" y="4885479"/>
                  </a:lnTo>
                  <a:lnTo>
                    <a:pt x="939842" y="4843418"/>
                  </a:lnTo>
                  <a:lnTo>
                    <a:pt x="957475" y="4801208"/>
                  </a:lnTo>
                  <a:lnTo>
                    <a:pt x="974651" y="4758855"/>
                  </a:lnTo>
                  <a:lnTo>
                    <a:pt x="991368" y="4716361"/>
                  </a:lnTo>
                  <a:lnTo>
                    <a:pt x="1007628" y="4673730"/>
                  </a:lnTo>
                  <a:lnTo>
                    <a:pt x="1023429" y="4630966"/>
                  </a:lnTo>
                  <a:lnTo>
                    <a:pt x="1038773" y="4588074"/>
                  </a:lnTo>
                  <a:lnTo>
                    <a:pt x="1053658" y="4545056"/>
                  </a:lnTo>
                  <a:lnTo>
                    <a:pt x="1068085" y="4501917"/>
                  </a:lnTo>
                  <a:lnTo>
                    <a:pt x="1082055" y="4458661"/>
                  </a:lnTo>
                  <a:lnTo>
                    <a:pt x="1095566" y="4415290"/>
                  </a:lnTo>
                  <a:lnTo>
                    <a:pt x="1108619" y="4371810"/>
                  </a:lnTo>
                  <a:lnTo>
                    <a:pt x="1121215" y="4328223"/>
                  </a:lnTo>
                  <a:lnTo>
                    <a:pt x="1133352" y="4284534"/>
                  </a:lnTo>
                  <a:lnTo>
                    <a:pt x="1145031" y="4240746"/>
                  </a:lnTo>
                  <a:lnTo>
                    <a:pt x="1156253" y="4196863"/>
                  </a:lnTo>
                  <a:lnTo>
                    <a:pt x="1167016" y="4152889"/>
                  </a:lnTo>
                  <a:lnTo>
                    <a:pt x="1177321" y="4108828"/>
                  </a:lnTo>
                  <a:lnTo>
                    <a:pt x="1187169" y="4064684"/>
                  </a:lnTo>
                  <a:lnTo>
                    <a:pt x="1196558" y="4020460"/>
                  </a:lnTo>
                  <a:lnTo>
                    <a:pt x="1205489" y="3976160"/>
                  </a:lnTo>
                  <a:lnTo>
                    <a:pt x="1213962" y="3931788"/>
                  </a:lnTo>
                  <a:lnTo>
                    <a:pt x="1221978" y="3887347"/>
                  </a:lnTo>
                  <a:lnTo>
                    <a:pt x="1229535" y="3842842"/>
                  </a:lnTo>
                  <a:lnTo>
                    <a:pt x="1236634" y="3798277"/>
                  </a:lnTo>
                  <a:lnTo>
                    <a:pt x="1243275" y="3753654"/>
                  </a:lnTo>
                  <a:lnTo>
                    <a:pt x="1249458" y="3708979"/>
                  </a:lnTo>
                  <a:lnTo>
                    <a:pt x="1255184" y="3664254"/>
                  </a:lnTo>
                  <a:lnTo>
                    <a:pt x="1260451" y="3619483"/>
                  </a:lnTo>
                  <a:lnTo>
                    <a:pt x="1265260" y="3574671"/>
                  </a:lnTo>
                  <a:lnTo>
                    <a:pt x="1269611" y="3529821"/>
                  </a:lnTo>
                  <a:lnTo>
                    <a:pt x="1273504" y="3484937"/>
                  </a:lnTo>
                  <a:lnTo>
                    <a:pt x="1276939" y="3440022"/>
                  </a:lnTo>
                  <a:lnTo>
                    <a:pt x="1279916" y="3395081"/>
                  </a:lnTo>
                  <a:lnTo>
                    <a:pt x="1282435" y="3350117"/>
                  </a:lnTo>
                  <a:lnTo>
                    <a:pt x="1284496" y="3305134"/>
                  </a:lnTo>
                  <a:lnTo>
                    <a:pt x="1286099" y="3260136"/>
                  </a:lnTo>
                  <a:lnTo>
                    <a:pt x="1287244" y="3215126"/>
                  </a:lnTo>
                  <a:lnTo>
                    <a:pt x="1287931" y="3170109"/>
                  </a:lnTo>
                  <a:lnTo>
                    <a:pt x="1288160" y="3125088"/>
                  </a:lnTo>
                  <a:lnTo>
                    <a:pt x="1287931" y="3080068"/>
                  </a:lnTo>
                  <a:lnTo>
                    <a:pt x="1287244" y="3035051"/>
                  </a:lnTo>
                  <a:lnTo>
                    <a:pt x="1286099" y="2990041"/>
                  </a:lnTo>
                  <a:lnTo>
                    <a:pt x="1284496" y="2945043"/>
                  </a:lnTo>
                  <a:lnTo>
                    <a:pt x="1282435" y="2900060"/>
                  </a:lnTo>
                  <a:lnTo>
                    <a:pt x="1279916" y="2855096"/>
                  </a:lnTo>
                  <a:lnTo>
                    <a:pt x="1276939" y="2810155"/>
                  </a:lnTo>
                  <a:lnTo>
                    <a:pt x="1273504" y="2765240"/>
                  </a:lnTo>
                  <a:lnTo>
                    <a:pt x="1269611" y="2720356"/>
                  </a:lnTo>
                  <a:lnTo>
                    <a:pt x="1265260" y="2675506"/>
                  </a:lnTo>
                  <a:lnTo>
                    <a:pt x="1260451" y="2630694"/>
                  </a:lnTo>
                  <a:lnTo>
                    <a:pt x="1255184" y="2585923"/>
                  </a:lnTo>
                  <a:lnTo>
                    <a:pt x="1249458" y="2541198"/>
                  </a:lnTo>
                  <a:lnTo>
                    <a:pt x="1243275" y="2496523"/>
                  </a:lnTo>
                  <a:lnTo>
                    <a:pt x="1236634" y="2451900"/>
                  </a:lnTo>
                  <a:lnTo>
                    <a:pt x="1229535" y="2407335"/>
                  </a:lnTo>
                  <a:lnTo>
                    <a:pt x="1221978" y="2362830"/>
                  </a:lnTo>
                  <a:lnTo>
                    <a:pt x="1213962" y="2318389"/>
                  </a:lnTo>
                  <a:lnTo>
                    <a:pt x="1205489" y="2274017"/>
                  </a:lnTo>
                  <a:lnTo>
                    <a:pt x="1196558" y="2229717"/>
                  </a:lnTo>
                  <a:lnTo>
                    <a:pt x="1187169" y="2185493"/>
                  </a:lnTo>
                  <a:lnTo>
                    <a:pt x="1177321" y="2141349"/>
                  </a:lnTo>
                  <a:lnTo>
                    <a:pt x="1167016" y="2097288"/>
                  </a:lnTo>
                  <a:lnTo>
                    <a:pt x="1156253" y="2053314"/>
                  </a:lnTo>
                  <a:lnTo>
                    <a:pt x="1145031" y="2009431"/>
                  </a:lnTo>
                  <a:lnTo>
                    <a:pt x="1133352" y="1965643"/>
                  </a:lnTo>
                  <a:lnTo>
                    <a:pt x="1121215" y="1921954"/>
                  </a:lnTo>
                  <a:lnTo>
                    <a:pt x="1108619" y="1878367"/>
                  </a:lnTo>
                  <a:lnTo>
                    <a:pt x="1095566" y="1834887"/>
                  </a:lnTo>
                  <a:lnTo>
                    <a:pt x="1082055" y="1791516"/>
                  </a:lnTo>
                  <a:lnTo>
                    <a:pt x="1068085" y="1748260"/>
                  </a:lnTo>
                  <a:lnTo>
                    <a:pt x="1053658" y="1705121"/>
                  </a:lnTo>
                  <a:lnTo>
                    <a:pt x="1038773" y="1662103"/>
                  </a:lnTo>
                  <a:lnTo>
                    <a:pt x="1023429" y="1619211"/>
                  </a:lnTo>
                  <a:lnTo>
                    <a:pt x="1007628" y="1576447"/>
                  </a:lnTo>
                  <a:lnTo>
                    <a:pt x="991368" y="1533816"/>
                  </a:lnTo>
                  <a:lnTo>
                    <a:pt x="974651" y="1491322"/>
                  </a:lnTo>
                  <a:lnTo>
                    <a:pt x="957475" y="1448969"/>
                  </a:lnTo>
                  <a:lnTo>
                    <a:pt x="939842" y="1406759"/>
                  </a:lnTo>
                  <a:lnTo>
                    <a:pt x="921750" y="1364698"/>
                  </a:lnTo>
                  <a:lnTo>
                    <a:pt x="903201" y="1322788"/>
                  </a:lnTo>
                  <a:lnTo>
                    <a:pt x="884193" y="1281033"/>
                  </a:lnTo>
                  <a:lnTo>
                    <a:pt x="864728" y="1239439"/>
                  </a:lnTo>
                  <a:lnTo>
                    <a:pt x="844804" y="1198007"/>
                  </a:lnTo>
                  <a:lnTo>
                    <a:pt x="824423" y="1156742"/>
                  </a:lnTo>
                  <a:lnTo>
                    <a:pt x="803583" y="1115648"/>
                  </a:lnTo>
                  <a:lnTo>
                    <a:pt x="782285" y="1074728"/>
                  </a:lnTo>
                  <a:lnTo>
                    <a:pt x="760530" y="1033987"/>
                  </a:lnTo>
                  <a:lnTo>
                    <a:pt x="738316" y="993428"/>
                  </a:lnTo>
                  <a:lnTo>
                    <a:pt x="715644" y="953055"/>
                  </a:lnTo>
                  <a:lnTo>
                    <a:pt x="692515" y="912871"/>
                  </a:lnTo>
                  <a:lnTo>
                    <a:pt x="668927" y="872881"/>
                  </a:lnTo>
                  <a:lnTo>
                    <a:pt x="644882" y="833088"/>
                  </a:lnTo>
                  <a:lnTo>
                    <a:pt x="620378" y="793496"/>
                  </a:lnTo>
                  <a:lnTo>
                    <a:pt x="595416" y="754110"/>
                  </a:lnTo>
                  <a:lnTo>
                    <a:pt x="569996" y="714931"/>
                  </a:lnTo>
                  <a:lnTo>
                    <a:pt x="544119" y="675966"/>
                  </a:lnTo>
                  <a:lnTo>
                    <a:pt x="517783" y="637216"/>
                  </a:lnTo>
                  <a:lnTo>
                    <a:pt x="490989" y="598687"/>
                  </a:lnTo>
                  <a:lnTo>
                    <a:pt x="463737" y="560381"/>
                  </a:lnTo>
                  <a:lnTo>
                    <a:pt x="436028" y="522304"/>
                  </a:lnTo>
                  <a:lnTo>
                    <a:pt x="407860" y="484457"/>
                  </a:lnTo>
                  <a:lnTo>
                    <a:pt x="379234" y="446846"/>
                  </a:lnTo>
                  <a:lnTo>
                    <a:pt x="350150" y="409474"/>
                  </a:lnTo>
                  <a:lnTo>
                    <a:pt x="320608" y="372344"/>
                  </a:lnTo>
                  <a:lnTo>
                    <a:pt x="290609" y="335461"/>
                  </a:lnTo>
                  <a:lnTo>
                    <a:pt x="260151" y="298829"/>
                  </a:lnTo>
                  <a:lnTo>
                    <a:pt x="229235" y="262451"/>
                  </a:lnTo>
                  <a:lnTo>
                    <a:pt x="197861" y="226331"/>
                  </a:lnTo>
                  <a:lnTo>
                    <a:pt x="166029" y="190472"/>
                  </a:lnTo>
                  <a:lnTo>
                    <a:pt x="133739" y="154879"/>
                  </a:lnTo>
                  <a:lnTo>
                    <a:pt x="100991" y="119556"/>
                  </a:lnTo>
                  <a:lnTo>
                    <a:pt x="67785" y="84505"/>
                  </a:lnTo>
                  <a:lnTo>
                    <a:pt x="34121" y="49732"/>
                  </a:lnTo>
                  <a:lnTo>
                    <a:pt x="0" y="15240"/>
                  </a:lnTo>
                  <a:lnTo>
                    <a:pt x="15239" y="0"/>
                  </a:lnTo>
                  <a:close/>
                </a:path>
              </a:pathLst>
            </a:custGeom>
            <a:ln w="25907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76065" y="1649730"/>
              <a:ext cx="9386570" cy="597535"/>
            </a:xfrm>
            <a:custGeom>
              <a:avLst/>
              <a:gdLst/>
              <a:ahLst/>
              <a:cxnLst/>
              <a:rect l="l" t="t" r="r" b="b"/>
              <a:pathLst>
                <a:path w="9386570" h="597535">
                  <a:moveTo>
                    <a:pt x="9386316" y="0"/>
                  </a:moveTo>
                  <a:lnTo>
                    <a:pt x="0" y="0"/>
                  </a:lnTo>
                  <a:lnTo>
                    <a:pt x="0" y="597407"/>
                  </a:lnTo>
                  <a:lnTo>
                    <a:pt x="9386316" y="597407"/>
                  </a:lnTo>
                  <a:lnTo>
                    <a:pt x="9386316" y="0"/>
                  </a:lnTo>
                  <a:close/>
                </a:path>
              </a:pathLst>
            </a:custGeom>
            <a:solidFill>
              <a:srgbClr val="EA7C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76065" y="1649730"/>
              <a:ext cx="9386570" cy="597535"/>
            </a:xfrm>
            <a:custGeom>
              <a:avLst/>
              <a:gdLst/>
              <a:ahLst/>
              <a:cxnLst/>
              <a:rect l="l" t="t" r="r" b="b"/>
              <a:pathLst>
                <a:path w="9386570" h="597535">
                  <a:moveTo>
                    <a:pt x="0" y="597407"/>
                  </a:moveTo>
                  <a:lnTo>
                    <a:pt x="9386316" y="597407"/>
                  </a:lnTo>
                  <a:lnTo>
                    <a:pt x="9386316" y="0"/>
                  </a:lnTo>
                  <a:lnTo>
                    <a:pt x="0" y="0"/>
                  </a:lnTo>
                  <a:lnTo>
                    <a:pt x="0" y="597407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204209" y="1575054"/>
              <a:ext cx="745490" cy="746760"/>
            </a:xfrm>
            <a:custGeom>
              <a:avLst/>
              <a:gdLst/>
              <a:ahLst/>
              <a:cxnLst/>
              <a:rect l="l" t="t" r="r" b="b"/>
              <a:pathLst>
                <a:path w="745489" h="746760">
                  <a:moveTo>
                    <a:pt x="372617" y="0"/>
                  </a:moveTo>
                  <a:lnTo>
                    <a:pt x="325887" y="2908"/>
                  </a:lnTo>
                  <a:lnTo>
                    <a:pt x="280886" y="11401"/>
                  </a:lnTo>
                  <a:lnTo>
                    <a:pt x="237964" y="25128"/>
                  </a:lnTo>
                  <a:lnTo>
                    <a:pt x="197471" y="43740"/>
                  </a:lnTo>
                  <a:lnTo>
                    <a:pt x="159755" y="66887"/>
                  </a:lnTo>
                  <a:lnTo>
                    <a:pt x="125168" y="94220"/>
                  </a:lnTo>
                  <a:lnTo>
                    <a:pt x="94057" y="125389"/>
                  </a:lnTo>
                  <a:lnTo>
                    <a:pt x="66774" y="160044"/>
                  </a:lnTo>
                  <a:lnTo>
                    <a:pt x="43668" y="197836"/>
                  </a:lnTo>
                  <a:lnTo>
                    <a:pt x="25087" y="238415"/>
                  </a:lnTo>
                  <a:lnTo>
                    <a:pt x="11383" y="281432"/>
                  </a:lnTo>
                  <a:lnTo>
                    <a:pt x="2904" y="326536"/>
                  </a:lnTo>
                  <a:lnTo>
                    <a:pt x="0" y="373379"/>
                  </a:lnTo>
                  <a:lnTo>
                    <a:pt x="2904" y="420223"/>
                  </a:lnTo>
                  <a:lnTo>
                    <a:pt x="11383" y="465327"/>
                  </a:lnTo>
                  <a:lnTo>
                    <a:pt x="25087" y="508344"/>
                  </a:lnTo>
                  <a:lnTo>
                    <a:pt x="43668" y="548923"/>
                  </a:lnTo>
                  <a:lnTo>
                    <a:pt x="66774" y="586715"/>
                  </a:lnTo>
                  <a:lnTo>
                    <a:pt x="94057" y="621370"/>
                  </a:lnTo>
                  <a:lnTo>
                    <a:pt x="125168" y="652539"/>
                  </a:lnTo>
                  <a:lnTo>
                    <a:pt x="159755" y="679872"/>
                  </a:lnTo>
                  <a:lnTo>
                    <a:pt x="197471" y="703019"/>
                  </a:lnTo>
                  <a:lnTo>
                    <a:pt x="237964" y="721631"/>
                  </a:lnTo>
                  <a:lnTo>
                    <a:pt x="280886" y="735358"/>
                  </a:lnTo>
                  <a:lnTo>
                    <a:pt x="325887" y="743851"/>
                  </a:lnTo>
                  <a:lnTo>
                    <a:pt x="372617" y="746760"/>
                  </a:lnTo>
                  <a:lnTo>
                    <a:pt x="419348" y="743851"/>
                  </a:lnTo>
                  <a:lnTo>
                    <a:pt x="464349" y="735358"/>
                  </a:lnTo>
                  <a:lnTo>
                    <a:pt x="507271" y="721631"/>
                  </a:lnTo>
                  <a:lnTo>
                    <a:pt x="547764" y="703019"/>
                  </a:lnTo>
                  <a:lnTo>
                    <a:pt x="585480" y="679872"/>
                  </a:lnTo>
                  <a:lnTo>
                    <a:pt x="620067" y="652539"/>
                  </a:lnTo>
                  <a:lnTo>
                    <a:pt x="651178" y="621370"/>
                  </a:lnTo>
                  <a:lnTo>
                    <a:pt x="678461" y="586715"/>
                  </a:lnTo>
                  <a:lnTo>
                    <a:pt x="701567" y="548923"/>
                  </a:lnTo>
                  <a:lnTo>
                    <a:pt x="720148" y="508344"/>
                  </a:lnTo>
                  <a:lnTo>
                    <a:pt x="733852" y="465327"/>
                  </a:lnTo>
                  <a:lnTo>
                    <a:pt x="742331" y="420223"/>
                  </a:lnTo>
                  <a:lnTo>
                    <a:pt x="745236" y="373379"/>
                  </a:lnTo>
                  <a:lnTo>
                    <a:pt x="742331" y="326536"/>
                  </a:lnTo>
                  <a:lnTo>
                    <a:pt x="733852" y="281432"/>
                  </a:lnTo>
                  <a:lnTo>
                    <a:pt x="720148" y="238415"/>
                  </a:lnTo>
                  <a:lnTo>
                    <a:pt x="701567" y="197836"/>
                  </a:lnTo>
                  <a:lnTo>
                    <a:pt x="678461" y="160044"/>
                  </a:lnTo>
                  <a:lnTo>
                    <a:pt x="651178" y="125389"/>
                  </a:lnTo>
                  <a:lnTo>
                    <a:pt x="620067" y="94220"/>
                  </a:lnTo>
                  <a:lnTo>
                    <a:pt x="585480" y="66887"/>
                  </a:lnTo>
                  <a:lnTo>
                    <a:pt x="547764" y="43740"/>
                  </a:lnTo>
                  <a:lnTo>
                    <a:pt x="507271" y="25128"/>
                  </a:lnTo>
                  <a:lnTo>
                    <a:pt x="464349" y="11401"/>
                  </a:lnTo>
                  <a:lnTo>
                    <a:pt x="419348" y="2908"/>
                  </a:lnTo>
                  <a:lnTo>
                    <a:pt x="372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04209" y="1575054"/>
              <a:ext cx="745490" cy="746760"/>
            </a:xfrm>
            <a:custGeom>
              <a:avLst/>
              <a:gdLst/>
              <a:ahLst/>
              <a:cxnLst/>
              <a:rect l="l" t="t" r="r" b="b"/>
              <a:pathLst>
                <a:path w="745489" h="746760">
                  <a:moveTo>
                    <a:pt x="0" y="373379"/>
                  </a:moveTo>
                  <a:lnTo>
                    <a:pt x="2904" y="326536"/>
                  </a:lnTo>
                  <a:lnTo>
                    <a:pt x="11383" y="281432"/>
                  </a:lnTo>
                  <a:lnTo>
                    <a:pt x="25087" y="238415"/>
                  </a:lnTo>
                  <a:lnTo>
                    <a:pt x="43668" y="197836"/>
                  </a:lnTo>
                  <a:lnTo>
                    <a:pt x="66774" y="160044"/>
                  </a:lnTo>
                  <a:lnTo>
                    <a:pt x="94057" y="125389"/>
                  </a:lnTo>
                  <a:lnTo>
                    <a:pt x="125168" y="94220"/>
                  </a:lnTo>
                  <a:lnTo>
                    <a:pt x="159755" y="66887"/>
                  </a:lnTo>
                  <a:lnTo>
                    <a:pt x="197471" y="43740"/>
                  </a:lnTo>
                  <a:lnTo>
                    <a:pt x="237964" y="25128"/>
                  </a:lnTo>
                  <a:lnTo>
                    <a:pt x="280886" y="11401"/>
                  </a:lnTo>
                  <a:lnTo>
                    <a:pt x="325887" y="2908"/>
                  </a:lnTo>
                  <a:lnTo>
                    <a:pt x="372617" y="0"/>
                  </a:lnTo>
                  <a:lnTo>
                    <a:pt x="419348" y="2908"/>
                  </a:lnTo>
                  <a:lnTo>
                    <a:pt x="464349" y="11401"/>
                  </a:lnTo>
                  <a:lnTo>
                    <a:pt x="507271" y="25128"/>
                  </a:lnTo>
                  <a:lnTo>
                    <a:pt x="547764" y="43740"/>
                  </a:lnTo>
                  <a:lnTo>
                    <a:pt x="585480" y="66887"/>
                  </a:lnTo>
                  <a:lnTo>
                    <a:pt x="620067" y="94220"/>
                  </a:lnTo>
                  <a:lnTo>
                    <a:pt x="651178" y="125389"/>
                  </a:lnTo>
                  <a:lnTo>
                    <a:pt x="678461" y="160044"/>
                  </a:lnTo>
                  <a:lnTo>
                    <a:pt x="701567" y="197836"/>
                  </a:lnTo>
                  <a:lnTo>
                    <a:pt x="720148" y="238415"/>
                  </a:lnTo>
                  <a:lnTo>
                    <a:pt x="733852" y="281432"/>
                  </a:lnTo>
                  <a:lnTo>
                    <a:pt x="742331" y="326536"/>
                  </a:lnTo>
                  <a:lnTo>
                    <a:pt x="745236" y="373379"/>
                  </a:lnTo>
                  <a:lnTo>
                    <a:pt x="742331" y="420223"/>
                  </a:lnTo>
                  <a:lnTo>
                    <a:pt x="733852" y="465327"/>
                  </a:lnTo>
                  <a:lnTo>
                    <a:pt x="720148" y="508344"/>
                  </a:lnTo>
                  <a:lnTo>
                    <a:pt x="701567" y="548923"/>
                  </a:lnTo>
                  <a:lnTo>
                    <a:pt x="678461" y="586715"/>
                  </a:lnTo>
                  <a:lnTo>
                    <a:pt x="651178" y="621370"/>
                  </a:lnTo>
                  <a:lnTo>
                    <a:pt x="620067" y="652539"/>
                  </a:lnTo>
                  <a:lnTo>
                    <a:pt x="585480" y="679872"/>
                  </a:lnTo>
                  <a:lnTo>
                    <a:pt x="547764" y="703019"/>
                  </a:lnTo>
                  <a:lnTo>
                    <a:pt x="507271" y="721631"/>
                  </a:lnTo>
                  <a:lnTo>
                    <a:pt x="464349" y="735358"/>
                  </a:lnTo>
                  <a:lnTo>
                    <a:pt x="419348" y="743851"/>
                  </a:lnTo>
                  <a:lnTo>
                    <a:pt x="372617" y="746760"/>
                  </a:lnTo>
                  <a:lnTo>
                    <a:pt x="325887" y="743851"/>
                  </a:lnTo>
                  <a:lnTo>
                    <a:pt x="280886" y="735358"/>
                  </a:lnTo>
                  <a:lnTo>
                    <a:pt x="237964" y="721631"/>
                  </a:lnTo>
                  <a:lnTo>
                    <a:pt x="197471" y="703019"/>
                  </a:lnTo>
                  <a:lnTo>
                    <a:pt x="159755" y="679872"/>
                  </a:lnTo>
                  <a:lnTo>
                    <a:pt x="125168" y="652539"/>
                  </a:lnTo>
                  <a:lnTo>
                    <a:pt x="94057" y="621370"/>
                  </a:lnTo>
                  <a:lnTo>
                    <a:pt x="66774" y="586715"/>
                  </a:lnTo>
                  <a:lnTo>
                    <a:pt x="43668" y="548923"/>
                  </a:lnTo>
                  <a:lnTo>
                    <a:pt x="25087" y="508344"/>
                  </a:lnTo>
                  <a:lnTo>
                    <a:pt x="11383" y="465327"/>
                  </a:lnTo>
                  <a:lnTo>
                    <a:pt x="2904" y="420223"/>
                  </a:lnTo>
                  <a:lnTo>
                    <a:pt x="0" y="373379"/>
                  </a:lnTo>
                  <a:close/>
                </a:path>
              </a:pathLst>
            </a:custGeom>
            <a:ln w="25908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17085" y="2545841"/>
              <a:ext cx="8845550" cy="596265"/>
            </a:xfrm>
            <a:custGeom>
              <a:avLst/>
              <a:gdLst/>
              <a:ahLst/>
              <a:cxnLst/>
              <a:rect l="l" t="t" r="r" b="b"/>
              <a:pathLst>
                <a:path w="8845550" h="596264">
                  <a:moveTo>
                    <a:pt x="8845296" y="0"/>
                  </a:moveTo>
                  <a:lnTo>
                    <a:pt x="0" y="0"/>
                  </a:lnTo>
                  <a:lnTo>
                    <a:pt x="0" y="595883"/>
                  </a:lnTo>
                  <a:lnTo>
                    <a:pt x="8845296" y="595883"/>
                  </a:lnTo>
                  <a:lnTo>
                    <a:pt x="8845296" y="0"/>
                  </a:lnTo>
                  <a:close/>
                </a:path>
              </a:pathLst>
            </a:custGeom>
            <a:solidFill>
              <a:srgbClr val="DC7E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17085" y="2545841"/>
              <a:ext cx="8845550" cy="596265"/>
            </a:xfrm>
            <a:custGeom>
              <a:avLst/>
              <a:gdLst/>
              <a:ahLst/>
              <a:cxnLst/>
              <a:rect l="l" t="t" r="r" b="b"/>
              <a:pathLst>
                <a:path w="8845550" h="596264">
                  <a:moveTo>
                    <a:pt x="0" y="595883"/>
                  </a:moveTo>
                  <a:lnTo>
                    <a:pt x="8845296" y="595883"/>
                  </a:lnTo>
                  <a:lnTo>
                    <a:pt x="8845296" y="0"/>
                  </a:lnTo>
                  <a:lnTo>
                    <a:pt x="0" y="0"/>
                  </a:lnTo>
                  <a:lnTo>
                    <a:pt x="0" y="595883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743705" y="2471166"/>
              <a:ext cx="746760" cy="745490"/>
            </a:xfrm>
            <a:custGeom>
              <a:avLst/>
              <a:gdLst/>
              <a:ahLst/>
              <a:cxnLst/>
              <a:rect l="l" t="t" r="r" b="b"/>
              <a:pathLst>
                <a:path w="746760" h="745489">
                  <a:moveTo>
                    <a:pt x="373380" y="0"/>
                  </a:moveTo>
                  <a:lnTo>
                    <a:pt x="326536" y="2904"/>
                  </a:lnTo>
                  <a:lnTo>
                    <a:pt x="281432" y="11383"/>
                  </a:lnTo>
                  <a:lnTo>
                    <a:pt x="238415" y="25087"/>
                  </a:lnTo>
                  <a:lnTo>
                    <a:pt x="197836" y="43668"/>
                  </a:lnTo>
                  <a:lnTo>
                    <a:pt x="160044" y="66774"/>
                  </a:lnTo>
                  <a:lnTo>
                    <a:pt x="125389" y="94057"/>
                  </a:lnTo>
                  <a:lnTo>
                    <a:pt x="94220" y="125168"/>
                  </a:lnTo>
                  <a:lnTo>
                    <a:pt x="66887" y="159755"/>
                  </a:lnTo>
                  <a:lnTo>
                    <a:pt x="43740" y="197471"/>
                  </a:lnTo>
                  <a:lnTo>
                    <a:pt x="25128" y="237964"/>
                  </a:lnTo>
                  <a:lnTo>
                    <a:pt x="11401" y="280886"/>
                  </a:lnTo>
                  <a:lnTo>
                    <a:pt x="2908" y="325887"/>
                  </a:lnTo>
                  <a:lnTo>
                    <a:pt x="0" y="372617"/>
                  </a:lnTo>
                  <a:lnTo>
                    <a:pt x="2908" y="419348"/>
                  </a:lnTo>
                  <a:lnTo>
                    <a:pt x="11401" y="464349"/>
                  </a:lnTo>
                  <a:lnTo>
                    <a:pt x="25128" y="507271"/>
                  </a:lnTo>
                  <a:lnTo>
                    <a:pt x="43740" y="547764"/>
                  </a:lnTo>
                  <a:lnTo>
                    <a:pt x="66887" y="585480"/>
                  </a:lnTo>
                  <a:lnTo>
                    <a:pt x="94220" y="620067"/>
                  </a:lnTo>
                  <a:lnTo>
                    <a:pt x="125389" y="651178"/>
                  </a:lnTo>
                  <a:lnTo>
                    <a:pt x="160044" y="678461"/>
                  </a:lnTo>
                  <a:lnTo>
                    <a:pt x="197836" y="701567"/>
                  </a:lnTo>
                  <a:lnTo>
                    <a:pt x="238415" y="720148"/>
                  </a:lnTo>
                  <a:lnTo>
                    <a:pt x="281432" y="733852"/>
                  </a:lnTo>
                  <a:lnTo>
                    <a:pt x="326536" y="742331"/>
                  </a:lnTo>
                  <a:lnTo>
                    <a:pt x="373380" y="745235"/>
                  </a:lnTo>
                  <a:lnTo>
                    <a:pt x="420223" y="742331"/>
                  </a:lnTo>
                  <a:lnTo>
                    <a:pt x="465327" y="733852"/>
                  </a:lnTo>
                  <a:lnTo>
                    <a:pt x="508344" y="720148"/>
                  </a:lnTo>
                  <a:lnTo>
                    <a:pt x="548923" y="701567"/>
                  </a:lnTo>
                  <a:lnTo>
                    <a:pt x="586715" y="678461"/>
                  </a:lnTo>
                  <a:lnTo>
                    <a:pt x="621370" y="651178"/>
                  </a:lnTo>
                  <a:lnTo>
                    <a:pt x="652539" y="620067"/>
                  </a:lnTo>
                  <a:lnTo>
                    <a:pt x="679872" y="585480"/>
                  </a:lnTo>
                  <a:lnTo>
                    <a:pt x="703019" y="547764"/>
                  </a:lnTo>
                  <a:lnTo>
                    <a:pt x="721631" y="507271"/>
                  </a:lnTo>
                  <a:lnTo>
                    <a:pt x="735358" y="464349"/>
                  </a:lnTo>
                  <a:lnTo>
                    <a:pt x="743851" y="419348"/>
                  </a:lnTo>
                  <a:lnTo>
                    <a:pt x="746760" y="372617"/>
                  </a:lnTo>
                  <a:lnTo>
                    <a:pt x="743851" y="325887"/>
                  </a:lnTo>
                  <a:lnTo>
                    <a:pt x="735358" y="280886"/>
                  </a:lnTo>
                  <a:lnTo>
                    <a:pt x="721631" y="237964"/>
                  </a:lnTo>
                  <a:lnTo>
                    <a:pt x="703019" y="197471"/>
                  </a:lnTo>
                  <a:lnTo>
                    <a:pt x="679872" y="159755"/>
                  </a:lnTo>
                  <a:lnTo>
                    <a:pt x="652539" y="125168"/>
                  </a:lnTo>
                  <a:lnTo>
                    <a:pt x="621370" y="94057"/>
                  </a:lnTo>
                  <a:lnTo>
                    <a:pt x="586715" y="66774"/>
                  </a:lnTo>
                  <a:lnTo>
                    <a:pt x="548923" y="43668"/>
                  </a:lnTo>
                  <a:lnTo>
                    <a:pt x="508344" y="25087"/>
                  </a:lnTo>
                  <a:lnTo>
                    <a:pt x="465327" y="11383"/>
                  </a:lnTo>
                  <a:lnTo>
                    <a:pt x="420223" y="2904"/>
                  </a:lnTo>
                  <a:lnTo>
                    <a:pt x="3733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743705" y="2471166"/>
              <a:ext cx="746760" cy="745490"/>
            </a:xfrm>
            <a:custGeom>
              <a:avLst/>
              <a:gdLst/>
              <a:ahLst/>
              <a:cxnLst/>
              <a:rect l="l" t="t" r="r" b="b"/>
              <a:pathLst>
                <a:path w="746760" h="745489">
                  <a:moveTo>
                    <a:pt x="0" y="372617"/>
                  </a:moveTo>
                  <a:lnTo>
                    <a:pt x="2908" y="325887"/>
                  </a:lnTo>
                  <a:lnTo>
                    <a:pt x="11401" y="280886"/>
                  </a:lnTo>
                  <a:lnTo>
                    <a:pt x="25128" y="237964"/>
                  </a:lnTo>
                  <a:lnTo>
                    <a:pt x="43740" y="197471"/>
                  </a:lnTo>
                  <a:lnTo>
                    <a:pt x="66887" y="159755"/>
                  </a:lnTo>
                  <a:lnTo>
                    <a:pt x="94220" y="125168"/>
                  </a:lnTo>
                  <a:lnTo>
                    <a:pt x="125389" y="94057"/>
                  </a:lnTo>
                  <a:lnTo>
                    <a:pt x="160044" y="66774"/>
                  </a:lnTo>
                  <a:lnTo>
                    <a:pt x="197836" y="43668"/>
                  </a:lnTo>
                  <a:lnTo>
                    <a:pt x="238415" y="25087"/>
                  </a:lnTo>
                  <a:lnTo>
                    <a:pt x="281432" y="11383"/>
                  </a:lnTo>
                  <a:lnTo>
                    <a:pt x="326536" y="2904"/>
                  </a:lnTo>
                  <a:lnTo>
                    <a:pt x="373380" y="0"/>
                  </a:lnTo>
                  <a:lnTo>
                    <a:pt x="420223" y="2904"/>
                  </a:lnTo>
                  <a:lnTo>
                    <a:pt x="465327" y="11383"/>
                  </a:lnTo>
                  <a:lnTo>
                    <a:pt x="508344" y="25087"/>
                  </a:lnTo>
                  <a:lnTo>
                    <a:pt x="548923" y="43668"/>
                  </a:lnTo>
                  <a:lnTo>
                    <a:pt x="586715" y="66774"/>
                  </a:lnTo>
                  <a:lnTo>
                    <a:pt x="621370" y="94057"/>
                  </a:lnTo>
                  <a:lnTo>
                    <a:pt x="652539" y="125168"/>
                  </a:lnTo>
                  <a:lnTo>
                    <a:pt x="679872" y="159755"/>
                  </a:lnTo>
                  <a:lnTo>
                    <a:pt x="703019" y="197471"/>
                  </a:lnTo>
                  <a:lnTo>
                    <a:pt x="721631" y="237964"/>
                  </a:lnTo>
                  <a:lnTo>
                    <a:pt x="735358" y="280886"/>
                  </a:lnTo>
                  <a:lnTo>
                    <a:pt x="743851" y="325887"/>
                  </a:lnTo>
                  <a:lnTo>
                    <a:pt x="746760" y="372617"/>
                  </a:lnTo>
                  <a:lnTo>
                    <a:pt x="743851" y="419348"/>
                  </a:lnTo>
                  <a:lnTo>
                    <a:pt x="735358" y="464349"/>
                  </a:lnTo>
                  <a:lnTo>
                    <a:pt x="721631" y="507271"/>
                  </a:lnTo>
                  <a:lnTo>
                    <a:pt x="703019" y="547764"/>
                  </a:lnTo>
                  <a:lnTo>
                    <a:pt x="679872" y="585480"/>
                  </a:lnTo>
                  <a:lnTo>
                    <a:pt x="652539" y="620067"/>
                  </a:lnTo>
                  <a:lnTo>
                    <a:pt x="621370" y="651178"/>
                  </a:lnTo>
                  <a:lnTo>
                    <a:pt x="586715" y="678461"/>
                  </a:lnTo>
                  <a:lnTo>
                    <a:pt x="548923" y="701567"/>
                  </a:lnTo>
                  <a:lnTo>
                    <a:pt x="508344" y="720148"/>
                  </a:lnTo>
                  <a:lnTo>
                    <a:pt x="465327" y="733852"/>
                  </a:lnTo>
                  <a:lnTo>
                    <a:pt x="420223" y="742331"/>
                  </a:lnTo>
                  <a:lnTo>
                    <a:pt x="373380" y="745235"/>
                  </a:lnTo>
                  <a:lnTo>
                    <a:pt x="326536" y="742331"/>
                  </a:lnTo>
                  <a:lnTo>
                    <a:pt x="281432" y="733852"/>
                  </a:lnTo>
                  <a:lnTo>
                    <a:pt x="238415" y="720148"/>
                  </a:lnTo>
                  <a:lnTo>
                    <a:pt x="197836" y="701567"/>
                  </a:lnTo>
                  <a:lnTo>
                    <a:pt x="160044" y="678461"/>
                  </a:lnTo>
                  <a:lnTo>
                    <a:pt x="125389" y="651178"/>
                  </a:lnTo>
                  <a:lnTo>
                    <a:pt x="94220" y="620067"/>
                  </a:lnTo>
                  <a:lnTo>
                    <a:pt x="66887" y="585480"/>
                  </a:lnTo>
                  <a:lnTo>
                    <a:pt x="43740" y="547764"/>
                  </a:lnTo>
                  <a:lnTo>
                    <a:pt x="25128" y="507271"/>
                  </a:lnTo>
                  <a:lnTo>
                    <a:pt x="11401" y="464349"/>
                  </a:lnTo>
                  <a:lnTo>
                    <a:pt x="2908" y="419348"/>
                  </a:lnTo>
                  <a:lnTo>
                    <a:pt x="0" y="372617"/>
                  </a:lnTo>
                  <a:close/>
                </a:path>
              </a:pathLst>
            </a:custGeom>
            <a:ln w="25908">
              <a:solidFill>
                <a:srgbClr val="DE79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14265" y="3440430"/>
              <a:ext cx="8548370" cy="597535"/>
            </a:xfrm>
            <a:custGeom>
              <a:avLst/>
              <a:gdLst/>
              <a:ahLst/>
              <a:cxnLst/>
              <a:rect l="l" t="t" r="r" b="b"/>
              <a:pathLst>
                <a:path w="8548370" h="597535">
                  <a:moveTo>
                    <a:pt x="8548116" y="0"/>
                  </a:moveTo>
                  <a:lnTo>
                    <a:pt x="0" y="0"/>
                  </a:lnTo>
                  <a:lnTo>
                    <a:pt x="0" y="597408"/>
                  </a:lnTo>
                  <a:lnTo>
                    <a:pt x="8548116" y="597408"/>
                  </a:lnTo>
                  <a:lnTo>
                    <a:pt x="8548116" y="0"/>
                  </a:lnTo>
                  <a:close/>
                </a:path>
              </a:pathLst>
            </a:custGeom>
            <a:solidFill>
              <a:srgbClr val="CF80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14265" y="3440430"/>
              <a:ext cx="8548370" cy="597535"/>
            </a:xfrm>
            <a:custGeom>
              <a:avLst/>
              <a:gdLst/>
              <a:ahLst/>
              <a:cxnLst/>
              <a:rect l="l" t="t" r="r" b="b"/>
              <a:pathLst>
                <a:path w="8548370" h="597535">
                  <a:moveTo>
                    <a:pt x="0" y="597408"/>
                  </a:moveTo>
                  <a:lnTo>
                    <a:pt x="8548116" y="597408"/>
                  </a:lnTo>
                  <a:lnTo>
                    <a:pt x="8548116" y="0"/>
                  </a:lnTo>
                  <a:lnTo>
                    <a:pt x="0" y="0"/>
                  </a:lnTo>
                  <a:lnTo>
                    <a:pt x="0" y="597408"/>
                  </a:lnTo>
                  <a:close/>
                </a:path>
              </a:pathLst>
            </a:custGeom>
            <a:ln w="25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040885" y="3365753"/>
              <a:ext cx="745490" cy="746760"/>
            </a:xfrm>
            <a:custGeom>
              <a:avLst/>
              <a:gdLst/>
              <a:ahLst/>
              <a:cxnLst/>
              <a:rect l="l" t="t" r="r" b="b"/>
              <a:pathLst>
                <a:path w="745489" h="746760">
                  <a:moveTo>
                    <a:pt x="372617" y="0"/>
                  </a:moveTo>
                  <a:lnTo>
                    <a:pt x="325887" y="2908"/>
                  </a:lnTo>
                  <a:lnTo>
                    <a:pt x="280886" y="11401"/>
                  </a:lnTo>
                  <a:lnTo>
                    <a:pt x="237964" y="25128"/>
                  </a:lnTo>
                  <a:lnTo>
                    <a:pt x="197471" y="43740"/>
                  </a:lnTo>
                  <a:lnTo>
                    <a:pt x="159755" y="66887"/>
                  </a:lnTo>
                  <a:lnTo>
                    <a:pt x="125168" y="94220"/>
                  </a:lnTo>
                  <a:lnTo>
                    <a:pt x="94057" y="125389"/>
                  </a:lnTo>
                  <a:lnTo>
                    <a:pt x="66774" y="160044"/>
                  </a:lnTo>
                  <a:lnTo>
                    <a:pt x="43668" y="197836"/>
                  </a:lnTo>
                  <a:lnTo>
                    <a:pt x="25087" y="238415"/>
                  </a:lnTo>
                  <a:lnTo>
                    <a:pt x="11383" y="281432"/>
                  </a:lnTo>
                  <a:lnTo>
                    <a:pt x="2904" y="326536"/>
                  </a:lnTo>
                  <a:lnTo>
                    <a:pt x="0" y="373380"/>
                  </a:lnTo>
                  <a:lnTo>
                    <a:pt x="2904" y="420223"/>
                  </a:lnTo>
                  <a:lnTo>
                    <a:pt x="11383" y="465327"/>
                  </a:lnTo>
                  <a:lnTo>
                    <a:pt x="25087" y="508344"/>
                  </a:lnTo>
                  <a:lnTo>
                    <a:pt x="43668" y="548923"/>
                  </a:lnTo>
                  <a:lnTo>
                    <a:pt x="66774" y="586715"/>
                  </a:lnTo>
                  <a:lnTo>
                    <a:pt x="94057" y="621370"/>
                  </a:lnTo>
                  <a:lnTo>
                    <a:pt x="125168" y="652539"/>
                  </a:lnTo>
                  <a:lnTo>
                    <a:pt x="159755" y="679872"/>
                  </a:lnTo>
                  <a:lnTo>
                    <a:pt x="197471" y="703019"/>
                  </a:lnTo>
                  <a:lnTo>
                    <a:pt x="237964" y="721631"/>
                  </a:lnTo>
                  <a:lnTo>
                    <a:pt x="280886" y="735358"/>
                  </a:lnTo>
                  <a:lnTo>
                    <a:pt x="325887" y="743851"/>
                  </a:lnTo>
                  <a:lnTo>
                    <a:pt x="372617" y="746760"/>
                  </a:lnTo>
                  <a:lnTo>
                    <a:pt x="419348" y="743851"/>
                  </a:lnTo>
                  <a:lnTo>
                    <a:pt x="464349" y="735358"/>
                  </a:lnTo>
                  <a:lnTo>
                    <a:pt x="507271" y="721631"/>
                  </a:lnTo>
                  <a:lnTo>
                    <a:pt x="547764" y="703019"/>
                  </a:lnTo>
                  <a:lnTo>
                    <a:pt x="585480" y="679872"/>
                  </a:lnTo>
                  <a:lnTo>
                    <a:pt x="620067" y="652539"/>
                  </a:lnTo>
                  <a:lnTo>
                    <a:pt x="651178" y="621370"/>
                  </a:lnTo>
                  <a:lnTo>
                    <a:pt x="678461" y="586715"/>
                  </a:lnTo>
                  <a:lnTo>
                    <a:pt x="701567" y="548923"/>
                  </a:lnTo>
                  <a:lnTo>
                    <a:pt x="720148" y="508344"/>
                  </a:lnTo>
                  <a:lnTo>
                    <a:pt x="733852" y="465327"/>
                  </a:lnTo>
                  <a:lnTo>
                    <a:pt x="742331" y="420223"/>
                  </a:lnTo>
                  <a:lnTo>
                    <a:pt x="745236" y="373380"/>
                  </a:lnTo>
                  <a:lnTo>
                    <a:pt x="742331" y="326536"/>
                  </a:lnTo>
                  <a:lnTo>
                    <a:pt x="733852" y="281432"/>
                  </a:lnTo>
                  <a:lnTo>
                    <a:pt x="720148" y="238415"/>
                  </a:lnTo>
                  <a:lnTo>
                    <a:pt x="701567" y="197836"/>
                  </a:lnTo>
                  <a:lnTo>
                    <a:pt x="678461" y="160044"/>
                  </a:lnTo>
                  <a:lnTo>
                    <a:pt x="651178" y="125389"/>
                  </a:lnTo>
                  <a:lnTo>
                    <a:pt x="620067" y="94220"/>
                  </a:lnTo>
                  <a:lnTo>
                    <a:pt x="585480" y="66887"/>
                  </a:lnTo>
                  <a:lnTo>
                    <a:pt x="547764" y="43740"/>
                  </a:lnTo>
                  <a:lnTo>
                    <a:pt x="507271" y="25128"/>
                  </a:lnTo>
                  <a:lnTo>
                    <a:pt x="464349" y="11401"/>
                  </a:lnTo>
                  <a:lnTo>
                    <a:pt x="419348" y="2908"/>
                  </a:lnTo>
                  <a:lnTo>
                    <a:pt x="372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040885" y="3365753"/>
              <a:ext cx="745490" cy="746760"/>
            </a:xfrm>
            <a:custGeom>
              <a:avLst/>
              <a:gdLst/>
              <a:ahLst/>
              <a:cxnLst/>
              <a:rect l="l" t="t" r="r" b="b"/>
              <a:pathLst>
                <a:path w="745489" h="746760">
                  <a:moveTo>
                    <a:pt x="0" y="373380"/>
                  </a:moveTo>
                  <a:lnTo>
                    <a:pt x="2904" y="326536"/>
                  </a:lnTo>
                  <a:lnTo>
                    <a:pt x="11383" y="281432"/>
                  </a:lnTo>
                  <a:lnTo>
                    <a:pt x="25087" y="238415"/>
                  </a:lnTo>
                  <a:lnTo>
                    <a:pt x="43668" y="197836"/>
                  </a:lnTo>
                  <a:lnTo>
                    <a:pt x="66774" y="160044"/>
                  </a:lnTo>
                  <a:lnTo>
                    <a:pt x="94057" y="125389"/>
                  </a:lnTo>
                  <a:lnTo>
                    <a:pt x="125168" y="94220"/>
                  </a:lnTo>
                  <a:lnTo>
                    <a:pt x="159755" y="66887"/>
                  </a:lnTo>
                  <a:lnTo>
                    <a:pt x="197471" y="43740"/>
                  </a:lnTo>
                  <a:lnTo>
                    <a:pt x="237964" y="25128"/>
                  </a:lnTo>
                  <a:lnTo>
                    <a:pt x="280886" y="11401"/>
                  </a:lnTo>
                  <a:lnTo>
                    <a:pt x="325887" y="2908"/>
                  </a:lnTo>
                  <a:lnTo>
                    <a:pt x="372617" y="0"/>
                  </a:lnTo>
                  <a:lnTo>
                    <a:pt x="419348" y="2908"/>
                  </a:lnTo>
                  <a:lnTo>
                    <a:pt x="464349" y="11401"/>
                  </a:lnTo>
                  <a:lnTo>
                    <a:pt x="507271" y="25128"/>
                  </a:lnTo>
                  <a:lnTo>
                    <a:pt x="547764" y="43740"/>
                  </a:lnTo>
                  <a:lnTo>
                    <a:pt x="585480" y="66887"/>
                  </a:lnTo>
                  <a:lnTo>
                    <a:pt x="620067" y="94220"/>
                  </a:lnTo>
                  <a:lnTo>
                    <a:pt x="651178" y="125389"/>
                  </a:lnTo>
                  <a:lnTo>
                    <a:pt x="678461" y="160044"/>
                  </a:lnTo>
                  <a:lnTo>
                    <a:pt x="701567" y="197836"/>
                  </a:lnTo>
                  <a:lnTo>
                    <a:pt x="720148" y="238415"/>
                  </a:lnTo>
                  <a:lnTo>
                    <a:pt x="733852" y="281432"/>
                  </a:lnTo>
                  <a:lnTo>
                    <a:pt x="742331" y="326536"/>
                  </a:lnTo>
                  <a:lnTo>
                    <a:pt x="745236" y="373380"/>
                  </a:lnTo>
                  <a:lnTo>
                    <a:pt x="742331" y="420223"/>
                  </a:lnTo>
                  <a:lnTo>
                    <a:pt x="733852" y="465327"/>
                  </a:lnTo>
                  <a:lnTo>
                    <a:pt x="720148" y="508344"/>
                  </a:lnTo>
                  <a:lnTo>
                    <a:pt x="701567" y="548923"/>
                  </a:lnTo>
                  <a:lnTo>
                    <a:pt x="678461" y="586715"/>
                  </a:lnTo>
                  <a:lnTo>
                    <a:pt x="651178" y="621370"/>
                  </a:lnTo>
                  <a:lnTo>
                    <a:pt x="620067" y="652539"/>
                  </a:lnTo>
                  <a:lnTo>
                    <a:pt x="585480" y="679872"/>
                  </a:lnTo>
                  <a:lnTo>
                    <a:pt x="547764" y="703019"/>
                  </a:lnTo>
                  <a:lnTo>
                    <a:pt x="507271" y="721631"/>
                  </a:lnTo>
                  <a:lnTo>
                    <a:pt x="464349" y="735358"/>
                  </a:lnTo>
                  <a:lnTo>
                    <a:pt x="419348" y="743851"/>
                  </a:lnTo>
                  <a:lnTo>
                    <a:pt x="372617" y="746760"/>
                  </a:lnTo>
                  <a:lnTo>
                    <a:pt x="325887" y="743851"/>
                  </a:lnTo>
                  <a:lnTo>
                    <a:pt x="280886" y="735358"/>
                  </a:lnTo>
                  <a:lnTo>
                    <a:pt x="237964" y="721631"/>
                  </a:lnTo>
                  <a:lnTo>
                    <a:pt x="197471" y="703019"/>
                  </a:lnTo>
                  <a:lnTo>
                    <a:pt x="159755" y="679872"/>
                  </a:lnTo>
                  <a:lnTo>
                    <a:pt x="125168" y="652539"/>
                  </a:lnTo>
                  <a:lnTo>
                    <a:pt x="94057" y="621370"/>
                  </a:lnTo>
                  <a:lnTo>
                    <a:pt x="66774" y="586715"/>
                  </a:lnTo>
                  <a:lnTo>
                    <a:pt x="43668" y="548923"/>
                  </a:lnTo>
                  <a:lnTo>
                    <a:pt x="25087" y="508344"/>
                  </a:lnTo>
                  <a:lnTo>
                    <a:pt x="11383" y="465327"/>
                  </a:lnTo>
                  <a:lnTo>
                    <a:pt x="2904" y="420223"/>
                  </a:lnTo>
                  <a:lnTo>
                    <a:pt x="0" y="373380"/>
                  </a:lnTo>
                  <a:close/>
                </a:path>
              </a:pathLst>
            </a:custGeom>
            <a:ln w="25908">
              <a:solidFill>
                <a:srgbClr val="D079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508753" y="4336541"/>
              <a:ext cx="8453755" cy="597535"/>
            </a:xfrm>
            <a:custGeom>
              <a:avLst/>
              <a:gdLst/>
              <a:ahLst/>
              <a:cxnLst/>
              <a:rect l="l" t="t" r="r" b="b"/>
              <a:pathLst>
                <a:path w="8453755" h="597535">
                  <a:moveTo>
                    <a:pt x="8453628" y="0"/>
                  </a:moveTo>
                  <a:lnTo>
                    <a:pt x="0" y="0"/>
                  </a:lnTo>
                  <a:lnTo>
                    <a:pt x="0" y="597408"/>
                  </a:lnTo>
                  <a:lnTo>
                    <a:pt x="8453628" y="597408"/>
                  </a:lnTo>
                  <a:lnTo>
                    <a:pt x="8453628" y="0"/>
                  </a:lnTo>
                  <a:close/>
                </a:path>
              </a:pathLst>
            </a:custGeom>
            <a:solidFill>
              <a:srgbClr val="C583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508753" y="4336541"/>
              <a:ext cx="8453755" cy="597535"/>
            </a:xfrm>
            <a:custGeom>
              <a:avLst/>
              <a:gdLst/>
              <a:ahLst/>
              <a:cxnLst/>
              <a:rect l="l" t="t" r="r" b="b"/>
              <a:pathLst>
                <a:path w="8453755" h="597535">
                  <a:moveTo>
                    <a:pt x="0" y="597408"/>
                  </a:moveTo>
                  <a:lnTo>
                    <a:pt x="8453628" y="597408"/>
                  </a:lnTo>
                  <a:lnTo>
                    <a:pt x="8453628" y="0"/>
                  </a:lnTo>
                  <a:lnTo>
                    <a:pt x="0" y="0"/>
                  </a:lnTo>
                  <a:lnTo>
                    <a:pt x="0" y="597408"/>
                  </a:lnTo>
                  <a:close/>
                </a:path>
              </a:pathLst>
            </a:custGeom>
            <a:ln w="25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135373" y="4261866"/>
              <a:ext cx="745490" cy="746760"/>
            </a:xfrm>
            <a:custGeom>
              <a:avLst/>
              <a:gdLst/>
              <a:ahLst/>
              <a:cxnLst/>
              <a:rect l="l" t="t" r="r" b="b"/>
              <a:pathLst>
                <a:path w="745489" h="746760">
                  <a:moveTo>
                    <a:pt x="372617" y="0"/>
                  </a:moveTo>
                  <a:lnTo>
                    <a:pt x="325887" y="2908"/>
                  </a:lnTo>
                  <a:lnTo>
                    <a:pt x="280886" y="11401"/>
                  </a:lnTo>
                  <a:lnTo>
                    <a:pt x="237964" y="25128"/>
                  </a:lnTo>
                  <a:lnTo>
                    <a:pt x="197471" y="43740"/>
                  </a:lnTo>
                  <a:lnTo>
                    <a:pt x="159755" y="66887"/>
                  </a:lnTo>
                  <a:lnTo>
                    <a:pt x="125168" y="94220"/>
                  </a:lnTo>
                  <a:lnTo>
                    <a:pt x="94057" y="125389"/>
                  </a:lnTo>
                  <a:lnTo>
                    <a:pt x="66774" y="160044"/>
                  </a:lnTo>
                  <a:lnTo>
                    <a:pt x="43668" y="197836"/>
                  </a:lnTo>
                  <a:lnTo>
                    <a:pt x="25087" y="238415"/>
                  </a:lnTo>
                  <a:lnTo>
                    <a:pt x="11383" y="281432"/>
                  </a:lnTo>
                  <a:lnTo>
                    <a:pt x="2904" y="326536"/>
                  </a:lnTo>
                  <a:lnTo>
                    <a:pt x="0" y="373380"/>
                  </a:lnTo>
                  <a:lnTo>
                    <a:pt x="2904" y="420223"/>
                  </a:lnTo>
                  <a:lnTo>
                    <a:pt x="11383" y="465327"/>
                  </a:lnTo>
                  <a:lnTo>
                    <a:pt x="25087" y="508344"/>
                  </a:lnTo>
                  <a:lnTo>
                    <a:pt x="43668" y="548923"/>
                  </a:lnTo>
                  <a:lnTo>
                    <a:pt x="66774" y="586715"/>
                  </a:lnTo>
                  <a:lnTo>
                    <a:pt x="94057" y="621370"/>
                  </a:lnTo>
                  <a:lnTo>
                    <a:pt x="125168" y="652539"/>
                  </a:lnTo>
                  <a:lnTo>
                    <a:pt x="159755" y="679872"/>
                  </a:lnTo>
                  <a:lnTo>
                    <a:pt x="197471" y="703019"/>
                  </a:lnTo>
                  <a:lnTo>
                    <a:pt x="237964" y="721631"/>
                  </a:lnTo>
                  <a:lnTo>
                    <a:pt x="280886" y="735358"/>
                  </a:lnTo>
                  <a:lnTo>
                    <a:pt x="325887" y="743851"/>
                  </a:lnTo>
                  <a:lnTo>
                    <a:pt x="372617" y="746760"/>
                  </a:lnTo>
                  <a:lnTo>
                    <a:pt x="419348" y="743851"/>
                  </a:lnTo>
                  <a:lnTo>
                    <a:pt x="464349" y="735358"/>
                  </a:lnTo>
                  <a:lnTo>
                    <a:pt x="507271" y="721631"/>
                  </a:lnTo>
                  <a:lnTo>
                    <a:pt x="547764" y="703019"/>
                  </a:lnTo>
                  <a:lnTo>
                    <a:pt x="585480" y="679872"/>
                  </a:lnTo>
                  <a:lnTo>
                    <a:pt x="620067" y="652539"/>
                  </a:lnTo>
                  <a:lnTo>
                    <a:pt x="651178" y="621370"/>
                  </a:lnTo>
                  <a:lnTo>
                    <a:pt x="678461" y="586715"/>
                  </a:lnTo>
                  <a:lnTo>
                    <a:pt x="701567" y="548923"/>
                  </a:lnTo>
                  <a:lnTo>
                    <a:pt x="720148" y="508344"/>
                  </a:lnTo>
                  <a:lnTo>
                    <a:pt x="733852" y="465327"/>
                  </a:lnTo>
                  <a:lnTo>
                    <a:pt x="742331" y="420223"/>
                  </a:lnTo>
                  <a:lnTo>
                    <a:pt x="745236" y="373380"/>
                  </a:lnTo>
                  <a:lnTo>
                    <a:pt x="742331" y="326536"/>
                  </a:lnTo>
                  <a:lnTo>
                    <a:pt x="733852" y="281432"/>
                  </a:lnTo>
                  <a:lnTo>
                    <a:pt x="720148" y="238415"/>
                  </a:lnTo>
                  <a:lnTo>
                    <a:pt x="701567" y="197836"/>
                  </a:lnTo>
                  <a:lnTo>
                    <a:pt x="678461" y="160044"/>
                  </a:lnTo>
                  <a:lnTo>
                    <a:pt x="651178" y="125389"/>
                  </a:lnTo>
                  <a:lnTo>
                    <a:pt x="620067" y="94220"/>
                  </a:lnTo>
                  <a:lnTo>
                    <a:pt x="585480" y="66887"/>
                  </a:lnTo>
                  <a:lnTo>
                    <a:pt x="547764" y="43740"/>
                  </a:lnTo>
                  <a:lnTo>
                    <a:pt x="507271" y="25128"/>
                  </a:lnTo>
                  <a:lnTo>
                    <a:pt x="464349" y="11401"/>
                  </a:lnTo>
                  <a:lnTo>
                    <a:pt x="419348" y="2908"/>
                  </a:lnTo>
                  <a:lnTo>
                    <a:pt x="372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135373" y="4261866"/>
              <a:ext cx="745490" cy="746760"/>
            </a:xfrm>
            <a:custGeom>
              <a:avLst/>
              <a:gdLst/>
              <a:ahLst/>
              <a:cxnLst/>
              <a:rect l="l" t="t" r="r" b="b"/>
              <a:pathLst>
                <a:path w="745489" h="746760">
                  <a:moveTo>
                    <a:pt x="0" y="373380"/>
                  </a:moveTo>
                  <a:lnTo>
                    <a:pt x="2904" y="326536"/>
                  </a:lnTo>
                  <a:lnTo>
                    <a:pt x="11383" y="281432"/>
                  </a:lnTo>
                  <a:lnTo>
                    <a:pt x="25087" y="238415"/>
                  </a:lnTo>
                  <a:lnTo>
                    <a:pt x="43668" y="197836"/>
                  </a:lnTo>
                  <a:lnTo>
                    <a:pt x="66774" y="160044"/>
                  </a:lnTo>
                  <a:lnTo>
                    <a:pt x="94057" y="125389"/>
                  </a:lnTo>
                  <a:lnTo>
                    <a:pt x="125168" y="94220"/>
                  </a:lnTo>
                  <a:lnTo>
                    <a:pt x="159755" y="66887"/>
                  </a:lnTo>
                  <a:lnTo>
                    <a:pt x="197471" y="43740"/>
                  </a:lnTo>
                  <a:lnTo>
                    <a:pt x="237964" y="25128"/>
                  </a:lnTo>
                  <a:lnTo>
                    <a:pt x="280886" y="11401"/>
                  </a:lnTo>
                  <a:lnTo>
                    <a:pt x="325887" y="2908"/>
                  </a:lnTo>
                  <a:lnTo>
                    <a:pt x="372617" y="0"/>
                  </a:lnTo>
                  <a:lnTo>
                    <a:pt x="419348" y="2908"/>
                  </a:lnTo>
                  <a:lnTo>
                    <a:pt x="464349" y="11401"/>
                  </a:lnTo>
                  <a:lnTo>
                    <a:pt x="507271" y="25128"/>
                  </a:lnTo>
                  <a:lnTo>
                    <a:pt x="547764" y="43740"/>
                  </a:lnTo>
                  <a:lnTo>
                    <a:pt x="585480" y="66887"/>
                  </a:lnTo>
                  <a:lnTo>
                    <a:pt x="620067" y="94220"/>
                  </a:lnTo>
                  <a:lnTo>
                    <a:pt x="651178" y="125389"/>
                  </a:lnTo>
                  <a:lnTo>
                    <a:pt x="678461" y="160044"/>
                  </a:lnTo>
                  <a:lnTo>
                    <a:pt x="701567" y="197836"/>
                  </a:lnTo>
                  <a:lnTo>
                    <a:pt x="720148" y="238415"/>
                  </a:lnTo>
                  <a:lnTo>
                    <a:pt x="733852" y="281432"/>
                  </a:lnTo>
                  <a:lnTo>
                    <a:pt x="742331" y="326536"/>
                  </a:lnTo>
                  <a:lnTo>
                    <a:pt x="745236" y="373380"/>
                  </a:lnTo>
                  <a:lnTo>
                    <a:pt x="742331" y="420223"/>
                  </a:lnTo>
                  <a:lnTo>
                    <a:pt x="733852" y="465327"/>
                  </a:lnTo>
                  <a:lnTo>
                    <a:pt x="720148" y="508344"/>
                  </a:lnTo>
                  <a:lnTo>
                    <a:pt x="701567" y="548923"/>
                  </a:lnTo>
                  <a:lnTo>
                    <a:pt x="678461" y="586715"/>
                  </a:lnTo>
                  <a:lnTo>
                    <a:pt x="651178" y="621370"/>
                  </a:lnTo>
                  <a:lnTo>
                    <a:pt x="620067" y="652539"/>
                  </a:lnTo>
                  <a:lnTo>
                    <a:pt x="585480" y="679872"/>
                  </a:lnTo>
                  <a:lnTo>
                    <a:pt x="547764" y="703019"/>
                  </a:lnTo>
                  <a:lnTo>
                    <a:pt x="507271" y="721631"/>
                  </a:lnTo>
                  <a:lnTo>
                    <a:pt x="464349" y="735358"/>
                  </a:lnTo>
                  <a:lnTo>
                    <a:pt x="419348" y="743851"/>
                  </a:lnTo>
                  <a:lnTo>
                    <a:pt x="372617" y="746760"/>
                  </a:lnTo>
                  <a:lnTo>
                    <a:pt x="325887" y="743851"/>
                  </a:lnTo>
                  <a:lnTo>
                    <a:pt x="280886" y="735358"/>
                  </a:lnTo>
                  <a:lnTo>
                    <a:pt x="237964" y="721631"/>
                  </a:lnTo>
                  <a:lnTo>
                    <a:pt x="197471" y="703019"/>
                  </a:lnTo>
                  <a:lnTo>
                    <a:pt x="159755" y="679872"/>
                  </a:lnTo>
                  <a:lnTo>
                    <a:pt x="125168" y="652539"/>
                  </a:lnTo>
                  <a:lnTo>
                    <a:pt x="94057" y="621370"/>
                  </a:lnTo>
                  <a:lnTo>
                    <a:pt x="66774" y="586715"/>
                  </a:lnTo>
                  <a:lnTo>
                    <a:pt x="43668" y="548923"/>
                  </a:lnTo>
                  <a:lnTo>
                    <a:pt x="25087" y="508344"/>
                  </a:lnTo>
                  <a:lnTo>
                    <a:pt x="11383" y="465327"/>
                  </a:lnTo>
                  <a:lnTo>
                    <a:pt x="2904" y="420223"/>
                  </a:lnTo>
                  <a:lnTo>
                    <a:pt x="0" y="373380"/>
                  </a:lnTo>
                  <a:close/>
                </a:path>
              </a:pathLst>
            </a:custGeom>
            <a:ln w="25908">
              <a:solidFill>
                <a:srgbClr val="C47E6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14265" y="5232654"/>
              <a:ext cx="8548370" cy="597535"/>
            </a:xfrm>
            <a:custGeom>
              <a:avLst/>
              <a:gdLst/>
              <a:ahLst/>
              <a:cxnLst/>
              <a:rect l="l" t="t" r="r" b="b"/>
              <a:pathLst>
                <a:path w="8548370" h="597535">
                  <a:moveTo>
                    <a:pt x="8548116" y="0"/>
                  </a:moveTo>
                  <a:lnTo>
                    <a:pt x="0" y="0"/>
                  </a:lnTo>
                  <a:lnTo>
                    <a:pt x="0" y="597408"/>
                  </a:lnTo>
                  <a:lnTo>
                    <a:pt x="8548116" y="597408"/>
                  </a:lnTo>
                  <a:lnTo>
                    <a:pt x="8548116" y="0"/>
                  </a:lnTo>
                  <a:close/>
                </a:path>
              </a:pathLst>
            </a:custGeom>
            <a:solidFill>
              <a:srgbClr val="CE90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14265" y="5232654"/>
              <a:ext cx="8548370" cy="597535"/>
            </a:xfrm>
            <a:custGeom>
              <a:avLst/>
              <a:gdLst/>
              <a:ahLst/>
              <a:cxnLst/>
              <a:rect l="l" t="t" r="r" b="b"/>
              <a:pathLst>
                <a:path w="8548370" h="597535">
                  <a:moveTo>
                    <a:pt x="0" y="597408"/>
                  </a:moveTo>
                  <a:lnTo>
                    <a:pt x="8548116" y="597408"/>
                  </a:lnTo>
                  <a:lnTo>
                    <a:pt x="8548116" y="0"/>
                  </a:lnTo>
                  <a:lnTo>
                    <a:pt x="0" y="0"/>
                  </a:lnTo>
                  <a:lnTo>
                    <a:pt x="0" y="597408"/>
                  </a:lnTo>
                  <a:close/>
                </a:path>
              </a:pathLst>
            </a:custGeom>
            <a:ln w="25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040885" y="5157978"/>
              <a:ext cx="745490" cy="746760"/>
            </a:xfrm>
            <a:custGeom>
              <a:avLst/>
              <a:gdLst/>
              <a:ahLst/>
              <a:cxnLst/>
              <a:rect l="l" t="t" r="r" b="b"/>
              <a:pathLst>
                <a:path w="745489" h="746760">
                  <a:moveTo>
                    <a:pt x="372617" y="0"/>
                  </a:moveTo>
                  <a:lnTo>
                    <a:pt x="325887" y="2908"/>
                  </a:lnTo>
                  <a:lnTo>
                    <a:pt x="280886" y="11401"/>
                  </a:lnTo>
                  <a:lnTo>
                    <a:pt x="237964" y="25128"/>
                  </a:lnTo>
                  <a:lnTo>
                    <a:pt x="197471" y="43740"/>
                  </a:lnTo>
                  <a:lnTo>
                    <a:pt x="159755" y="66887"/>
                  </a:lnTo>
                  <a:lnTo>
                    <a:pt x="125168" y="94220"/>
                  </a:lnTo>
                  <a:lnTo>
                    <a:pt x="94057" y="125389"/>
                  </a:lnTo>
                  <a:lnTo>
                    <a:pt x="66774" y="160044"/>
                  </a:lnTo>
                  <a:lnTo>
                    <a:pt x="43668" y="197836"/>
                  </a:lnTo>
                  <a:lnTo>
                    <a:pt x="25087" y="238415"/>
                  </a:lnTo>
                  <a:lnTo>
                    <a:pt x="11383" y="281432"/>
                  </a:lnTo>
                  <a:lnTo>
                    <a:pt x="2904" y="326536"/>
                  </a:lnTo>
                  <a:lnTo>
                    <a:pt x="0" y="373380"/>
                  </a:lnTo>
                  <a:lnTo>
                    <a:pt x="2904" y="420223"/>
                  </a:lnTo>
                  <a:lnTo>
                    <a:pt x="11383" y="465327"/>
                  </a:lnTo>
                  <a:lnTo>
                    <a:pt x="25087" y="508344"/>
                  </a:lnTo>
                  <a:lnTo>
                    <a:pt x="43668" y="548923"/>
                  </a:lnTo>
                  <a:lnTo>
                    <a:pt x="66774" y="586715"/>
                  </a:lnTo>
                  <a:lnTo>
                    <a:pt x="94057" y="621370"/>
                  </a:lnTo>
                  <a:lnTo>
                    <a:pt x="125168" y="652539"/>
                  </a:lnTo>
                  <a:lnTo>
                    <a:pt x="159755" y="679872"/>
                  </a:lnTo>
                  <a:lnTo>
                    <a:pt x="197471" y="703019"/>
                  </a:lnTo>
                  <a:lnTo>
                    <a:pt x="237964" y="721631"/>
                  </a:lnTo>
                  <a:lnTo>
                    <a:pt x="280886" y="735358"/>
                  </a:lnTo>
                  <a:lnTo>
                    <a:pt x="325887" y="743851"/>
                  </a:lnTo>
                  <a:lnTo>
                    <a:pt x="372617" y="746760"/>
                  </a:lnTo>
                  <a:lnTo>
                    <a:pt x="419348" y="743851"/>
                  </a:lnTo>
                  <a:lnTo>
                    <a:pt x="464349" y="735358"/>
                  </a:lnTo>
                  <a:lnTo>
                    <a:pt x="507271" y="721631"/>
                  </a:lnTo>
                  <a:lnTo>
                    <a:pt x="547764" y="703019"/>
                  </a:lnTo>
                  <a:lnTo>
                    <a:pt x="585480" y="679872"/>
                  </a:lnTo>
                  <a:lnTo>
                    <a:pt x="620067" y="652539"/>
                  </a:lnTo>
                  <a:lnTo>
                    <a:pt x="651178" y="621370"/>
                  </a:lnTo>
                  <a:lnTo>
                    <a:pt x="678461" y="586715"/>
                  </a:lnTo>
                  <a:lnTo>
                    <a:pt x="701567" y="548923"/>
                  </a:lnTo>
                  <a:lnTo>
                    <a:pt x="720148" y="508344"/>
                  </a:lnTo>
                  <a:lnTo>
                    <a:pt x="733852" y="465327"/>
                  </a:lnTo>
                  <a:lnTo>
                    <a:pt x="742331" y="420223"/>
                  </a:lnTo>
                  <a:lnTo>
                    <a:pt x="745236" y="373380"/>
                  </a:lnTo>
                  <a:lnTo>
                    <a:pt x="742331" y="326536"/>
                  </a:lnTo>
                  <a:lnTo>
                    <a:pt x="733852" y="281432"/>
                  </a:lnTo>
                  <a:lnTo>
                    <a:pt x="720148" y="238415"/>
                  </a:lnTo>
                  <a:lnTo>
                    <a:pt x="701567" y="197836"/>
                  </a:lnTo>
                  <a:lnTo>
                    <a:pt x="678461" y="160044"/>
                  </a:lnTo>
                  <a:lnTo>
                    <a:pt x="651178" y="125389"/>
                  </a:lnTo>
                  <a:lnTo>
                    <a:pt x="620067" y="94220"/>
                  </a:lnTo>
                  <a:lnTo>
                    <a:pt x="585480" y="66887"/>
                  </a:lnTo>
                  <a:lnTo>
                    <a:pt x="547764" y="43740"/>
                  </a:lnTo>
                  <a:lnTo>
                    <a:pt x="507271" y="25128"/>
                  </a:lnTo>
                  <a:lnTo>
                    <a:pt x="464349" y="11401"/>
                  </a:lnTo>
                  <a:lnTo>
                    <a:pt x="419348" y="2908"/>
                  </a:lnTo>
                  <a:lnTo>
                    <a:pt x="372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040885" y="5157978"/>
              <a:ext cx="745490" cy="746760"/>
            </a:xfrm>
            <a:custGeom>
              <a:avLst/>
              <a:gdLst/>
              <a:ahLst/>
              <a:cxnLst/>
              <a:rect l="l" t="t" r="r" b="b"/>
              <a:pathLst>
                <a:path w="745489" h="746760">
                  <a:moveTo>
                    <a:pt x="0" y="373380"/>
                  </a:moveTo>
                  <a:lnTo>
                    <a:pt x="2904" y="326536"/>
                  </a:lnTo>
                  <a:lnTo>
                    <a:pt x="11383" y="281432"/>
                  </a:lnTo>
                  <a:lnTo>
                    <a:pt x="25087" y="238415"/>
                  </a:lnTo>
                  <a:lnTo>
                    <a:pt x="43668" y="197836"/>
                  </a:lnTo>
                  <a:lnTo>
                    <a:pt x="66774" y="160044"/>
                  </a:lnTo>
                  <a:lnTo>
                    <a:pt x="94057" y="125389"/>
                  </a:lnTo>
                  <a:lnTo>
                    <a:pt x="125168" y="94220"/>
                  </a:lnTo>
                  <a:lnTo>
                    <a:pt x="159755" y="66887"/>
                  </a:lnTo>
                  <a:lnTo>
                    <a:pt x="197471" y="43740"/>
                  </a:lnTo>
                  <a:lnTo>
                    <a:pt x="237964" y="25128"/>
                  </a:lnTo>
                  <a:lnTo>
                    <a:pt x="280886" y="11401"/>
                  </a:lnTo>
                  <a:lnTo>
                    <a:pt x="325887" y="2908"/>
                  </a:lnTo>
                  <a:lnTo>
                    <a:pt x="372617" y="0"/>
                  </a:lnTo>
                  <a:lnTo>
                    <a:pt x="419348" y="2908"/>
                  </a:lnTo>
                  <a:lnTo>
                    <a:pt x="464349" y="11401"/>
                  </a:lnTo>
                  <a:lnTo>
                    <a:pt x="507271" y="25128"/>
                  </a:lnTo>
                  <a:lnTo>
                    <a:pt x="547764" y="43740"/>
                  </a:lnTo>
                  <a:lnTo>
                    <a:pt x="585480" y="66887"/>
                  </a:lnTo>
                  <a:lnTo>
                    <a:pt x="620067" y="94220"/>
                  </a:lnTo>
                  <a:lnTo>
                    <a:pt x="651178" y="125389"/>
                  </a:lnTo>
                  <a:lnTo>
                    <a:pt x="678461" y="160044"/>
                  </a:lnTo>
                  <a:lnTo>
                    <a:pt x="701567" y="197836"/>
                  </a:lnTo>
                  <a:lnTo>
                    <a:pt x="720148" y="238415"/>
                  </a:lnTo>
                  <a:lnTo>
                    <a:pt x="733852" y="281432"/>
                  </a:lnTo>
                  <a:lnTo>
                    <a:pt x="742331" y="326536"/>
                  </a:lnTo>
                  <a:lnTo>
                    <a:pt x="745236" y="373380"/>
                  </a:lnTo>
                  <a:lnTo>
                    <a:pt x="742331" y="420223"/>
                  </a:lnTo>
                  <a:lnTo>
                    <a:pt x="733852" y="465327"/>
                  </a:lnTo>
                  <a:lnTo>
                    <a:pt x="720148" y="508344"/>
                  </a:lnTo>
                  <a:lnTo>
                    <a:pt x="701567" y="548923"/>
                  </a:lnTo>
                  <a:lnTo>
                    <a:pt x="678461" y="586715"/>
                  </a:lnTo>
                  <a:lnTo>
                    <a:pt x="651178" y="621370"/>
                  </a:lnTo>
                  <a:lnTo>
                    <a:pt x="620067" y="652539"/>
                  </a:lnTo>
                  <a:lnTo>
                    <a:pt x="585480" y="679872"/>
                  </a:lnTo>
                  <a:lnTo>
                    <a:pt x="547764" y="703019"/>
                  </a:lnTo>
                  <a:lnTo>
                    <a:pt x="507271" y="721631"/>
                  </a:lnTo>
                  <a:lnTo>
                    <a:pt x="464349" y="735358"/>
                  </a:lnTo>
                  <a:lnTo>
                    <a:pt x="419348" y="743851"/>
                  </a:lnTo>
                  <a:lnTo>
                    <a:pt x="372617" y="746760"/>
                  </a:lnTo>
                  <a:lnTo>
                    <a:pt x="325887" y="743851"/>
                  </a:lnTo>
                  <a:lnTo>
                    <a:pt x="280886" y="735358"/>
                  </a:lnTo>
                  <a:lnTo>
                    <a:pt x="237964" y="721631"/>
                  </a:lnTo>
                  <a:lnTo>
                    <a:pt x="197471" y="703019"/>
                  </a:lnTo>
                  <a:lnTo>
                    <a:pt x="159755" y="679872"/>
                  </a:lnTo>
                  <a:lnTo>
                    <a:pt x="125168" y="652539"/>
                  </a:lnTo>
                  <a:lnTo>
                    <a:pt x="94057" y="621370"/>
                  </a:lnTo>
                  <a:lnTo>
                    <a:pt x="66774" y="586715"/>
                  </a:lnTo>
                  <a:lnTo>
                    <a:pt x="43668" y="548923"/>
                  </a:lnTo>
                  <a:lnTo>
                    <a:pt x="25087" y="508344"/>
                  </a:lnTo>
                  <a:lnTo>
                    <a:pt x="11383" y="465327"/>
                  </a:lnTo>
                  <a:lnTo>
                    <a:pt x="2904" y="420223"/>
                  </a:lnTo>
                  <a:lnTo>
                    <a:pt x="0" y="373380"/>
                  </a:lnTo>
                  <a:close/>
                </a:path>
              </a:pathLst>
            </a:custGeom>
            <a:ln w="25908">
              <a:solidFill>
                <a:srgbClr val="B887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117085" y="6127242"/>
              <a:ext cx="8845550" cy="597535"/>
            </a:xfrm>
            <a:custGeom>
              <a:avLst/>
              <a:gdLst/>
              <a:ahLst/>
              <a:cxnLst/>
              <a:rect l="l" t="t" r="r" b="b"/>
              <a:pathLst>
                <a:path w="8845550" h="597534">
                  <a:moveTo>
                    <a:pt x="8845296" y="0"/>
                  </a:moveTo>
                  <a:lnTo>
                    <a:pt x="0" y="0"/>
                  </a:lnTo>
                  <a:lnTo>
                    <a:pt x="0" y="597407"/>
                  </a:lnTo>
                  <a:lnTo>
                    <a:pt x="8845296" y="597407"/>
                  </a:lnTo>
                  <a:lnTo>
                    <a:pt x="8845296" y="0"/>
                  </a:lnTo>
                  <a:close/>
                </a:path>
              </a:pathLst>
            </a:custGeom>
            <a:solidFill>
              <a:srgbClr val="D69E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117085" y="6127242"/>
              <a:ext cx="8845550" cy="597535"/>
            </a:xfrm>
            <a:custGeom>
              <a:avLst/>
              <a:gdLst/>
              <a:ahLst/>
              <a:cxnLst/>
              <a:rect l="l" t="t" r="r" b="b"/>
              <a:pathLst>
                <a:path w="8845550" h="597534">
                  <a:moveTo>
                    <a:pt x="0" y="597407"/>
                  </a:moveTo>
                  <a:lnTo>
                    <a:pt x="8845296" y="597407"/>
                  </a:lnTo>
                  <a:lnTo>
                    <a:pt x="8845296" y="0"/>
                  </a:lnTo>
                  <a:lnTo>
                    <a:pt x="0" y="0"/>
                  </a:lnTo>
                  <a:lnTo>
                    <a:pt x="0" y="597407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743705" y="6052566"/>
              <a:ext cx="746760" cy="746760"/>
            </a:xfrm>
            <a:custGeom>
              <a:avLst/>
              <a:gdLst/>
              <a:ahLst/>
              <a:cxnLst/>
              <a:rect l="l" t="t" r="r" b="b"/>
              <a:pathLst>
                <a:path w="746760" h="746759">
                  <a:moveTo>
                    <a:pt x="373380" y="0"/>
                  </a:moveTo>
                  <a:lnTo>
                    <a:pt x="326536" y="2908"/>
                  </a:lnTo>
                  <a:lnTo>
                    <a:pt x="281432" y="11401"/>
                  </a:lnTo>
                  <a:lnTo>
                    <a:pt x="238415" y="25128"/>
                  </a:lnTo>
                  <a:lnTo>
                    <a:pt x="197836" y="43740"/>
                  </a:lnTo>
                  <a:lnTo>
                    <a:pt x="160044" y="66887"/>
                  </a:lnTo>
                  <a:lnTo>
                    <a:pt x="125389" y="94220"/>
                  </a:lnTo>
                  <a:lnTo>
                    <a:pt x="94220" y="125389"/>
                  </a:lnTo>
                  <a:lnTo>
                    <a:pt x="66887" y="160044"/>
                  </a:lnTo>
                  <a:lnTo>
                    <a:pt x="43740" y="197836"/>
                  </a:lnTo>
                  <a:lnTo>
                    <a:pt x="25128" y="238415"/>
                  </a:lnTo>
                  <a:lnTo>
                    <a:pt x="11401" y="281432"/>
                  </a:lnTo>
                  <a:lnTo>
                    <a:pt x="2908" y="326536"/>
                  </a:lnTo>
                  <a:lnTo>
                    <a:pt x="0" y="373379"/>
                  </a:lnTo>
                  <a:lnTo>
                    <a:pt x="2908" y="420223"/>
                  </a:lnTo>
                  <a:lnTo>
                    <a:pt x="11401" y="465327"/>
                  </a:lnTo>
                  <a:lnTo>
                    <a:pt x="25128" y="508344"/>
                  </a:lnTo>
                  <a:lnTo>
                    <a:pt x="43740" y="548923"/>
                  </a:lnTo>
                  <a:lnTo>
                    <a:pt x="66887" y="586715"/>
                  </a:lnTo>
                  <a:lnTo>
                    <a:pt x="94220" y="621370"/>
                  </a:lnTo>
                  <a:lnTo>
                    <a:pt x="125389" y="652539"/>
                  </a:lnTo>
                  <a:lnTo>
                    <a:pt x="160044" y="679872"/>
                  </a:lnTo>
                  <a:lnTo>
                    <a:pt x="197836" y="703019"/>
                  </a:lnTo>
                  <a:lnTo>
                    <a:pt x="238415" y="721631"/>
                  </a:lnTo>
                  <a:lnTo>
                    <a:pt x="281432" y="735358"/>
                  </a:lnTo>
                  <a:lnTo>
                    <a:pt x="326536" y="743851"/>
                  </a:lnTo>
                  <a:lnTo>
                    <a:pt x="373380" y="746759"/>
                  </a:lnTo>
                  <a:lnTo>
                    <a:pt x="420223" y="743851"/>
                  </a:lnTo>
                  <a:lnTo>
                    <a:pt x="465327" y="735358"/>
                  </a:lnTo>
                  <a:lnTo>
                    <a:pt x="508344" y="721631"/>
                  </a:lnTo>
                  <a:lnTo>
                    <a:pt x="548923" y="703019"/>
                  </a:lnTo>
                  <a:lnTo>
                    <a:pt x="586715" y="679872"/>
                  </a:lnTo>
                  <a:lnTo>
                    <a:pt x="621370" y="652539"/>
                  </a:lnTo>
                  <a:lnTo>
                    <a:pt x="652539" y="621370"/>
                  </a:lnTo>
                  <a:lnTo>
                    <a:pt x="679872" y="586715"/>
                  </a:lnTo>
                  <a:lnTo>
                    <a:pt x="703019" y="548923"/>
                  </a:lnTo>
                  <a:lnTo>
                    <a:pt x="721631" y="508344"/>
                  </a:lnTo>
                  <a:lnTo>
                    <a:pt x="735358" y="465327"/>
                  </a:lnTo>
                  <a:lnTo>
                    <a:pt x="743851" y="420223"/>
                  </a:lnTo>
                  <a:lnTo>
                    <a:pt x="746760" y="373379"/>
                  </a:lnTo>
                  <a:lnTo>
                    <a:pt x="743851" y="326536"/>
                  </a:lnTo>
                  <a:lnTo>
                    <a:pt x="735358" y="281432"/>
                  </a:lnTo>
                  <a:lnTo>
                    <a:pt x="721631" y="238415"/>
                  </a:lnTo>
                  <a:lnTo>
                    <a:pt x="703019" y="197836"/>
                  </a:lnTo>
                  <a:lnTo>
                    <a:pt x="679872" y="160044"/>
                  </a:lnTo>
                  <a:lnTo>
                    <a:pt x="652539" y="125389"/>
                  </a:lnTo>
                  <a:lnTo>
                    <a:pt x="621370" y="94220"/>
                  </a:lnTo>
                  <a:lnTo>
                    <a:pt x="586715" y="66887"/>
                  </a:lnTo>
                  <a:lnTo>
                    <a:pt x="548923" y="43740"/>
                  </a:lnTo>
                  <a:lnTo>
                    <a:pt x="508344" y="25128"/>
                  </a:lnTo>
                  <a:lnTo>
                    <a:pt x="465327" y="11401"/>
                  </a:lnTo>
                  <a:lnTo>
                    <a:pt x="420223" y="2908"/>
                  </a:lnTo>
                  <a:lnTo>
                    <a:pt x="3733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743705" y="6052566"/>
              <a:ext cx="746760" cy="746760"/>
            </a:xfrm>
            <a:custGeom>
              <a:avLst/>
              <a:gdLst/>
              <a:ahLst/>
              <a:cxnLst/>
              <a:rect l="l" t="t" r="r" b="b"/>
              <a:pathLst>
                <a:path w="746760" h="746759">
                  <a:moveTo>
                    <a:pt x="0" y="373379"/>
                  </a:moveTo>
                  <a:lnTo>
                    <a:pt x="2908" y="326536"/>
                  </a:lnTo>
                  <a:lnTo>
                    <a:pt x="11401" y="281432"/>
                  </a:lnTo>
                  <a:lnTo>
                    <a:pt x="25128" y="238415"/>
                  </a:lnTo>
                  <a:lnTo>
                    <a:pt x="43740" y="197836"/>
                  </a:lnTo>
                  <a:lnTo>
                    <a:pt x="66887" y="160044"/>
                  </a:lnTo>
                  <a:lnTo>
                    <a:pt x="94220" y="125389"/>
                  </a:lnTo>
                  <a:lnTo>
                    <a:pt x="125389" y="94220"/>
                  </a:lnTo>
                  <a:lnTo>
                    <a:pt x="160044" y="66887"/>
                  </a:lnTo>
                  <a:lnTo>
                    <a:pt x="197836" y="43740"/>
                  </a:lnTo>
                  <a:lnTo>
                    <a:pt x="238415" y="25128"/>
                  </a:lnTo>
                  <a:lnTo>
                    <a:pt x="281432" y="11401"/>
                  </a:lnTo>
                  <a:lnTo>
                    <a:pt x="326536" y="2908"/>
                  </a:lnTo>
                  <a:lnTo>
                    <a:pt x="373380" y="0"/>
                  </a:lnTo>
                  <a:lnTo>
                    <a:pt x="420223" y="2908"/>
                  </a:lnTo>
                  <a:lnTo>
                    <a:pt x="465327" y="11401"/>
                  </a:lnTo>
                  <a:lnTo>
                    <a:pt x="508344" y="25128"/>
                  </a:lnTo>
                  <a:lnTo>
                    <a:pt x="548923" y="43740"/>
                  </a:lnTo>
                  <a:lnTo>
                    <a:pt x="586715" y="66887"/>
                  </a:lnTo>
                  <a:lnTo>
                    <a:pt x="621370" y="94220"/>
                  </a:lnTo>
                  <a:lnTo>
                    <a:pt x="652539" y="125389"/>
                  </a:lnTo>
                  <a:lnTo>
                    <a:pt x="679872" y="160044"/>
                  </a:lnTo>
                  <a:lnTo>
                    <a:pt x="703019" y="197836"/>
                  </a:lnTo>
                  <a:lnTo>
                    <a:pt x="721631" y="238415"/>
                  </a:lnTo>
                  <a:lnTo>
                    <a:pt x="735358" y="281432"/>
                  </a:lnTo>
                  <a:lnTo>
                    <a:pt x="743851" y="326536"/>
                  </a:lnTo>
                  <a:lnTo>
                    <a:pt x="746760" y="373379"/>
                  </a:lnTo>
                  <a:lnTo>
                    <a:pt x="743851" y="420223"/>
                  </a:lnTo>
                  <a:lnTo>
                    <a:pt x="735358" y="465327"/>
                  </a:lnTo>
                  <a:lnTo>
                    <a:pt x="721631" y="508344"/>
                  </a:lnTo>
                  <a:lnTo>
                    <a:pt x="703019" y="548923"/>
                  </a:lnTo>
                  <a:lnTo>
                    <a:pt x="679872" y="586715"/>
                  </a:lnTo>
                  <a:lnTo>
                    <a:pt x="652539" y="621370"/>
                  </a:lnTo>
                  <a:lnTo>
                    <a:pt x="621370" y="652539"/>
                  </a:lnTo>
                  <a:lnTo>
                    <a:pt x="586715" y="679872"/>
                  </a:lnTo>
                  <a:lnTo>
                    <a:pt x="548923" y="703019"/>
                  </a:lnTo>
                  <a:lnTo>
                    <a:pt x="508344" y="721631"/>
                  </a:lnTo>
                  <a:lnTo>
                    <a:pt x="465327" y="735358"/>
                  </a:lnTo>
                  <a:lnTo>
                    <a:pt x="420223" y="743851"/>
                  </a:lnTo>
                  <a:lnTo>
                    <a:pt x="373380" y="746759"/>
                  </a:lnTo>
                  <a:lnTo>
                    <a:pt x="326536" y="743851"/>
                  </a:lnTo>
                  <a:lnTo>
                    <a:pt x="281432" y="735358"/>
                  </a:lnTo>
                  <a:lnTo>
                    <a:pt x="238415" y="721631"/>
                  </a:lnTo>
                  <a:lnTo>
                    <a:pt x="197836" y="703019"/>
                  </a:lnTo>
                  <a:lnTo>
                    <a:pt x="160044" y="679872"/>
                  </a:lnTo>
                  <a:lnTo>
                    <a:pt x="125389" y="652539"/>
                  </a:lnTo>
                  <a:lnTo>
                    <a:pt x="94220" y="621370"/>
                  </a:lnTo>
                  <a:lnTo>
                    <a:pt x="66887" y="586715"/>
                  </a:lnTo>
                  <a:lnTo>
                    <a:pt x="43740" y="548923"/>
                  </a:lnTo>
                  <a:lnTo>
                    <a:pt x="25128" y="508344"/>
                  </a:lnTo>
                  <a:lnTo>
                    <a:pt x="11401" y="465327"/>
                  </a:lnTo>
                  <a:lnTo>
                    <a:pt x="2908" y="420223"/>
                  </a:lnTo>
                  <a:lnTo>
                    <a:pt x="0" y="373379"/>
                  </a:lnTo>
                  <a:close/>
                </a:path>
              </a:pathLst>
            </a:custGeom>
            <a:ln w="25908">
              <a:solidFill>
                <a:srgbClr val="AC94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576065" y="7023354"/>
              <a:ext cx="9386570" cy="597535"/>
            </a:xfrm>
            <a:custGeom>
              <a:avLst/>
              <a:gdLst/>
              <a:ahLst/>
              <a:cxnLst/>
              <a:rect l="l" t="t" r="r" b="b"/>
              <a:pathLst>
                <a:path w="9386570" h="597534">
                  <a:moveTo>
                    <a:pt x="9386316" y="0"/>
                  </a:moveTo>
                  <a:lnTo>
                    <a:pt x="0" y="0"/>
                  </a:lnTo>
                  <a:lnTo>
                    <a:pt x="0" y="597408"/>
                  </a:lnTo>
                  <a:lnTo>
                    <a:pt x="9386316" y="597408"/>
                  </a:lnTo>
                  <a:lnTo>
                    <a:pt x="9386316" y="0"/>
                  </a:lnTo>
                  <a:close/>
                </a:path>
              </a:pathLst>
            </a:custGeom>
            <a:solidFill>
              <a:srgbClr val="DFAB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576065" y="7023354"/>
              <a:ext cx="9386570" cy="597535"/>
            </a:xfrm>
            <a:custGeom>
              <a:avLst/>
              <a:gdLst/>
              <a:ahLst/>
              <a:cxnLst/>
              <a:rect l="l" t="t" r="r" b="b"/>
              <a:pathLst>
                <a:path w="9386570" h="597534">
                  <a:moveTo>
                    <a:pt x="0" y="597408"/>
                  </a:moveTo>
                  <a:lnTo>
                    <a:pt x="9386316" y="597408"/>
                  </a:lnTo>
                  <a:lnTo>
                    <a:pt x="9386316" y="0"/>
                  </a:lnTo>
                  <a:lnTo>
                    <a:pt x="0" y="0"/>
                  </a:lnTo>
                  <a:lnTo>
                    <a:pt x="0" y="597408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4037457" y="1735327"/>
            <a:ext cx="8456295" cy="5735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Operations</a:t>
            </a:r>
            <a:r>
              <a:rPr sz="2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security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900">
              <a:latin typeface="Microsoft Sans Serif"/>
              <a:cs typeface="Microsoft Sans Serif"/>
            </a:endParaRPr>
          </a:p>
          <a:p>
            <a:pPr marL="553085">
              <a:lnSpc>
                <a:spcPct val="100000"/>
              </a:lnSpc>
            </a:pPr>
            <a:r>
              <a:rPr sz="2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Communications</a:t>
            </a: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security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850">
              <a:latin typeface="Microsoft Sans Serif"/>
              <a:cs typeface="Microsoft Sans Serif"/>
            </a:endParaRPr>
          </a:p>
          <a:p>
            <a:pPr marL="848994">
              <a:lnSpc>
                <a:spcPct val="100000"/>
              </a:lnSpc>
            </a:pP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System</a:t>
            </a: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acquisition,</a:t>
            </a:r>
            <a:r>
              <a:rPr sz="2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development,</a:t>
            </a:r>
            <a:r>
              <a:rPr sz="2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maintenance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900">
              <a:latin typeface="Microsoft Sans Serif"/>
              <a:cs typeface="Microsoft Sans Serif"/>
            </a:endParaRPr>
          </a:p>
          <a:p>
            <a:pPr marL="943610">
              <a:lnSpc>
                <a:spcPct val="100000"/>
              </a:lnSpc>
            </a:pPr>
            <a:r>
              <a:rPr sz="2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Supplier</a:t>
            </a:r>
            <a:r>
              <a:rPr sz="2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relationships</a:t>
            </a:r>
            <a:endParaRPr sz="2200">
              <a:latin typeface="Microsoft Sans Serif"/>
              <a:cs typeface="Microsoft Sans Serif"/>
            </a:endParaRPr>
          </a:p>
          <a:p>
            <a:pPr marL="553085" marR="2025014" indent="295910">
              <a:lnSpc>
                <a:spcPct val="267100"/>
              </a:lnSpc>
              <a:spcBef>
                <a:spcPts val="5"/>
              </a:spcBef>
            </a:pPr>
            <a:r>
              <a:rPr sz="22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Information</a:t>
            </a: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incident</a:t>
            </a:r>
            <a:r>
              <a:rPr sz="2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management </a:t>
            </a:r>
            <a:r>
              <a:rPr sz="22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Compliance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9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2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Information</a:t>
            </a:r>
            <a:r>
              <a:rPr sz="2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aspects</a:t>
            </a:r>
            <a:r>
              <a:rPr sz="2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business</a:t>
            </a:r>
            <a:r>
              <a:rPr sz="2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continuity</a:t>
            </a:r>
            <a:r>
              <a:rPr sz="2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management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191255" y="6935723"/>
            <a:ext cx="771525" cy="772795"/>
            <a:chOff x="3191255" y="6935723"/>
            <a:chExt cx="771525" cy="772795"/>
          </a:xfrm>
        </p:grpSpPr>
        <p:sp>
          <p:nvSpPr>
            <p:cNvPr id="34" name="object 34"/>
            <p:cNvSpPr/>
            <p:nvPr/>
          </p:nvSpPr>
          <p:spPr>
            <a:xfrm>
              <a:off x="3204209" y="6948677"/>
              <a:ext cx="745490" cy="746760"/>
            </a:xfrm>
            <a:custGeom>
              <a:avLst/>
              <a:gdLst/>
              <a:ahLst/>
              <a:cxnLst/>
              <a:rect l="l" t="t" r="r" b="b"/>
              <a:pathLst>
                <a:path w="745489" h="746759">
                  <a:moveTo>
                    <a:pt x="372617" y="0"/>
                  </a:moveTo>
                  <a:lnTo>
                    <a:pt x="325887" y="2908"/>
                  </a:lnTo>
                  <a:lnTo>
                    <a:pt x="280886" y="11401"/>
                  </a:lnTo>
                  <a:lnTo>
                    <a:pt x="237964" y="25128"/>
                  </a:lnTo>
                  <a:lnTo>
                    <a:pt x="197471" y="43740"/>
                  </a:lnTo>
                  <a:lnTo>
                    <a:pt x="159755" y="66887"/>
                  </a:lnTo>
                  <a:lnTo>
                    <a:pt x="125168" y="94220"/>
                  </a:lnTo>
                  <a:lnTo>
                    <a:pt x="94057" y="125389"/>
                  </a:lnTo>
                  <a:lnTo>
                    <a:pt x="66774" y="160044"/>
                  </a:lnTo>
                  <a:lnTo>
                    <a:pt x="43668" y="197836"/>
                  </a:lnTo>
                  <a:lnTo>
                    <a:pt x="25087" y="238415"/>
                  </a:lnTo>
                  <a:lnTo>
                    <a:pt x="11383" y="281432"/>
                  </a:lnTo>
                  <a:lnTo>
                    <a:pt x="2904" y="326536"/>
                  </a:lnTo>
                  <a:lnTo>
                    <a:pt x="0" y="373380"/>
                  </a:lnTo>
                  <a:lnTo>
                    <a:pt x="2904" y="420223"/>
                  </a:lnTo>
                  <a:lnTo>
                    <a:pt x="11383" y="465327"/>
                  </a:lnTo>
                  <a:lnTo>
                    <a:pt x="25087" y="508344"/>
                  </a:lnTo>
                  <a:lnTo>
                    <a:pt x="43668" y="548923"/>
                  </a:lnTo>
                  <a:lnTo>
                    <a:pt x="66774" y="586715"/>
                  </a:lnTo>
                  <a:lnTo>
                    <a:pt x="94057" y="621370"/>
                  </a:lnTo>
                  <a:lnTo>
                    <a:pt x="125168" y="652539"/>
                  </a:lnTo>
                  <a:lnTo>
                    <a:pt x="159755" y="679872"/>
                  </a:lnTo>
                  <a:lnTo>
                    <a:pt x="197471" y="703019"/>
                  </a:lnTo>
                  <a:lnTo>
                    <a:pt x="237964" y="721631"/>
                  </a:lnTo>
                  <a:lnTo>
                    <a:pt x="280886" y="735358"/>
                  </a:lnTo>
                  <a:lnTo>
                    <a:pt x="325887" y="743851"/>
                  </a:lnTo>
                  <a:lnTo>
                    <a:pt x="372617" y="746760"/>
                  </a:lnTo>
                  <a:lnTo>
                    <a:pt x="419348" y="743851"/>
                  </a:lnTo>
                  <a:lnTo>
                    <a:pt x="464349" y="735358"/>
                  </a:lnTo>
                  <a:lnTo>
                    <a:pt x="507271" y="721631"/>
                  </a:lnTo>
                  <a:lnTo>
                    <a:pt x="547764" y="703019"/>
                  </a:lnTo>
                  <a:lnTo>
                    <a:pt x="585480" y="679872"/>
                  </a:lnTo>
                  <a:lnTo>
                    <a:pt x="620067" y="652539"/>
                  </a:lnTo>
                  <a:lnTo>
                    <a:pt x="651178" y="621370"/>
                  </a:lnTo>
                  <a:lnTo>
                    <a:pt x="678461" y="586715"/>
                  </a:lnTo>
                  <a:lnTo>
                    <a:pt x="701567" y="548923"/>
                  </a:lnTo>
                  <a:lnTo>
                    <a:pt x="720148" y="508344"/>
                  </a:lnTo>
                  <a:lnTo>
                    <a:pt x="733852" y="465327"/>
                  </a:lnTo>
                  <a:lnTo>
                    <a:pt x="742331" y="420223"/>
                  </a:lnTo>
                  <a:lnTo>
                    <a:pt x="745236" y="373380"/>
                  </a:lnTo>
                  <a:lnTo>
                    <a:pt x="742331" y="326536"/>
                  </a:lnTo>
                  <a:lnTo>
                    <a:pt x="733852" y="281432"/>
                  </a:lnTo>
                  <a:lnTo>
                    <a:pt x="720148" y="238415"/>
                  </a:lnTo>
                  <a:lnTo>
                    <a:pt x="701567" y="197836"/>
                  </a:lnTo>
                  <a:lnTo>
                    <a:pt x="678461" y="160044"/>
                  </a:lnTo>
                  <a:lnTo>
                    <a:pt x="651178" y="125389"/>
                  </a:lnTo>
                  <a:lnTo>
                    <a:pt x="620067" y="94220"/>
                  </a:lnTo>
                  <a:lnTo>
                    <a:pt x="585480" y="66887"/>
                  </a:lnTo>
                  <a:lnTo>
                    <a:pt x="547764" y="43740"/>
                  </a:lnTo>
                  <a:lnTo>
                    <a:pt x="507271" y="25128"/>
                  </a:lnTo>
                  <a:lnTo>
                    <a:pt x="464349" y="11401"/>
                  </a:lnTo>
                  <a:lnTo>
                    <a:pt x="419348" y="2908"/>
                  </a:lnTo>
                  <a:lnTo>
                    <a:pt x="372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204209" y="6948677"/>
              <a:ext cx="745490" cy="746760"/>
            </a:xfrm>
            <a:custGeom>
              <a:avLst/>
              <a:gdLst/>
              <a:ahLst/>
              <a:cxnLst/>
              <a:rect l="l" t="t" r="r" b="b"/>
              <a:pathLst>
                <a:path w="745489" h="746759">
                  <a:moveTo>
                    <a:pt x="0" y="373380"/>
                  </a:moveTo>
                  <a:lnTo>
                    <a:pt x="2904" y="326536"/>
                  </a:lnTo>
                  <a:lnTo>
                    <a:pt x="11383" y="281432"/>
                  </a:lnTo>
                  <a:lnTo>
                    <a:pt x="25087" y="238415"/>
                  </a:lnTo>
                  <a:lnTo>
                    <a:pt x="43668" y="197836"/>
                  </a:lnTo>
                  <a:lnTo>
                    <a:pt x="66774" y="160044"/>
                  </a:lnTo>
                  <a:lnTo>
                    <a:pt x="94057" y="125389"/>
                  </a:lnTo>
                  <a:lnTo>
                    <a:pt x="125168" y="94220"/>
                  </a:lnTo>
                  <a:lnTo>
                    <a:pt x="159755" y="66887"/>
                  </a:lnTo>
                  <a:lnTo>
                    <a:pt x="197471" y="43740"/>
                  </a:lnTo>
                  <a:lnTo>
                    <a:pt x="237964" y="25128"/>
                  </a:lnTo>
                  <a:lnTo>
                    <a:pt x="280886" y="11401"/>
                  </a:lnTo>
                  <a:lnTo>
                    <a:pt x="325887" y="2908"/>
                  </a:lnTo>
                  <a:lnTo>
                    <a:pt x="372617" y="0"/>
                  </a:lnTo>
                  <a:lnTo>
                    <a:pt x="419348" y="2908"/>
                  </a:lnTo>
                  <a:lnTo>
                    <a:pt x="464349" y="11401"/>
                  </a:lnTo>
                  <a:lnTo>
                    <a:pt x="507271" y="25128"/>
                  </a:lnTo>
                  <a:lnTo>
                    <a:pt x="547764" y="43740"/>
                  </a:lnTo>
                  <a:lnTo>
                    <a:pt x="585480" y="66887"/>
                  </a:lnTo>
                  <a:lnTo>
                    <a:pt x="620067" y="94220"/>
                  </a:lnTo>
                  <a:lnTo>
                    <a:pt x="651178" y="125389"/>
                  </a:lnTo>
                  <a:lnTo>
                    <a:pt x="678461" y="160044"/>
                  </a:lnTo>
                  <a:lnTo>
                    <a:pt x="701567" y="197836"/>
                  </a:lnTo>
                  <a:lnTo>
                    <a:pt x="720148" y="238415"/>
                  </a:lnTo>
                  <a:lnTo>
                    <a:pt x="733852" y="281432"/>
                  </a:lnTo>
                  <a:lnTo>
                    <a:pt x="742331" y="326536"/>
                  </a:lnTo>
                  <a:lnTo>
                    <a:pt x="745236" y="373380"/>
                  </a:lnTo>
                  <a:lnTo>
                    <a:pt x="742331" y="420223"/>
                  </a:lnTo>
                  <a:lnTo>
                    <a:pt x="733852" y="465327"/>
                  </a:lnTo>
                  <a:lnTo>
                    <a:pt x="720148" y="508344"/>
                  </a:lnTo>
                  <a:lnTo>
                    <a:pt x="701567" y="548923"/>
                  </a:lnTo>
                  <a:lnTo>
                    <a:pt x="678461" y="586715"/>
                  </a:lnTo>
                  <a:lnTo>
                    <a:pt x="651178" y="621370"/>
                  </a:lnTo>
                  <a:lnTo>
                    <a:pt x="620067" y="652539"/>
                  </a:lnTo>
                  <a:lnTo>
                    <a:pt x="585480" y="679872"/>
                  </a:lnTo>
                  <a:lnTo>
                    <a:pt x="547764" y="703019"/>
                  </a:lnTo>
                  <a:lnTo>
                    <a:pt x="507271" y="721631"/>
                  </a:lnTo>
                  <a:lnTo>
                    <a:pt x="464349" y="735358"/>
                  </a:lnTo>
                  <a:lnTo>
                    <a:pt x="419348" y="743851"/>
                  </a:lnTo>
                  <a:lnTo>
                    <a:pt x="372617" y="746760"/>
                  </a:lnTo>
                  <a:lnTo>
                    <a:pt x="325887" y="743851"/>
                  </a:lnTo>
                  <a:lnTo>
                    <a:pt x="280886" y="735358"/>
                  </a:lnTo>
                  <a:lnTo>
                    <a:pt x="237964" y="721631"/>
                  </a:lnTo>
                  <a:lnTo>
                    <a:pt x="197471" y="703019"/>
                  </a:lnTo>
                  <a:lnTo>
                    <a:pt x="159755" y="679872"/>
                  </a:lnTo>
                  <a:lnTo>
                    <a:pt x="125168" y="652539"/>
                  </a:lnTo>
                  <a:lnTo>
                    <a:pt x="94057" y="621370"/>
                  </a:lnTo>
                  <a:lnTo>
                    <a:pt x="66774" y="586715"/>
                  </a:lnTo>
                  <a:lnTo>
                    <a:pt x="43668" y="548923"/>
                  </a:lnTo>
                  <a:lnTo>
                    <a:pt x="25087" y="508344"/>
                  </a:lnTo>
                  <a:lnTo>
                    <a:pt x="11383" y="465327"/>
                  </a:lnTo>
                  <a:lnTo>
                    <a:pt x="2904" y="420223"/>
                  </a:lnTo>
                  <a:lnTo>
                    <a:pt x="0" y="373380"/>
                  </a:lnTo>
                  <a:close/>
                </a:path>
              </a:pathLst>
            </a:custGeom>
            <a:ln w="25908">
              <a:solidFill>
                <a:srgbClr val="A3A3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60084" y="306451"/>
            <a:ext cx="37363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>
                <a:latin typeface="Arial"/>
                <a:cs typeface="Arial"/>
              </a:rPr>
              <a:t>IS</a:t>
            </a:r>
            <a:r>
              <a:rPr spc="-90" dirty="0">
                <a:latin typeface="Arial"/>
                <a:cs typeface="Arial"/>
              </a:rPr>
              <a:t> </a:t>
            </a:r>
            <a:r>
              <a:rPr spc="75" dirty="0">
                <a:latin typeface="Arial"/>
                <a:cs typeface="Arial"/>
              </a:rPr>
              <a:t>Program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60" dirty="0">
                <a:latin typeface="Arial"/>
                <a:cs typeface="Arial"/>
              </a:rPr>
              <a:t>Roadmap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12079" y="768095"/>
            <a:ext cx="5832348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348984" y="3073907"/>
            <a:ext cx="3929379" cy="407034"/>
          </a:xfrm>
          <a:custGeom>
            <a:avLst/>
            <a:gdLst/>
            <a:ahLst/>
            <a:cxnLst/>
            <a:rect l="l" t="t" r="r" b="b"/>
            <a:pathLst>
              <a:path w="3929379" h="407035">
                <a:moveTo>
                  <a:pt x="0" y="406908"/>
                </a:moveTo>
                <a:lnTo>
                  <a:pt x="3928871" y="406908"/>
                </a:lnTo>
                <a:lnTo>
                  <a:pt x="3928871" y="0"/>
                </a:lnTo>
                <a:lnTo>
                  <a:pt x="0" y="0"/>
                </a:lnTo>
                <a:lnTo>
                  <a:pt x="0" y="406908"/>
                </a:lnTo>
                <a:close/>
              </a:path>
            </a:pathLst>
          </a:custGeom>
          <a:solidFill>
            <a:srgbClr val="EA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348984" y="3616452"/>
            <a:ext cx="3929379" cy="3481070"/>
          </a:xfrm>
          <a:prstGeom prst="rect">
            <a:avLst/>
          </a:prstGeom>
          <a:solidFill>
            <a:srgbClr val="EAEFEF"/>
          </a:solidFill>
        </p:spPr>
        <p:txBody>
          <a:bodyPr vert="horz" wrap="square" lIns="0" tIns="208915" rIns="0" bIns="0" rtlCol="0">
            <a:spAutoFit/>
          </a:bodyPr>
          <a:lstStyle/>
          <a:p>
            <a:pPr marL="375285" indent="-172720">
              <a:lnSpc>
                <a:spcPct val="100000"/>
              </a:lnSpc>
              <a:spcBef>
                <a:spcPts val="1645"/>
              </a:spcBef>
              <a:buClr>
                <a:srgbClr val="000000"/>
              </a:buClr>
              <a:buSzPct val="77272"/>
              <a:buFont typeface="Arial MT"/>
              <a:buChar char="•"/>
              <a:tabLst>
                <a:tab pos="375920" algn="l"/>
              </a:tabLst>
            </a:pP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High-level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plan</a:t>
            </a:r>
            <a:endParaRPr sz="2200">
              <a:latin typeface="Microsoft Sans Serif"/>
              <a:cs typeface="Microsoft Sans Serif"/>
            </a:endParaRPr>
          </a:p>
          <a:p>
            <a:pPr marL="375285" indent="-172720">
              <a:lnSpc>
                <a:spcPct val="100000"/>
              </a:lnSpc>
              <a:buClr>
                <a:srgbClr val="000000"/>
              </a:buClr>
              <a:buSzPct val="77272"/>
              <a:buFont typeface="Arial MT"/>
              <a:buChar char="•"/>
              <a:tabLst>
                <a:tab pos="375920" algn="l"/>
              </a:tabLst>
            </a:pP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Architectural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design</a:t>
            </a:r>
            <a:endParaRPr sz="2200">
              <a:latin typeface="Microsoft Sans Serif"/>
              <a:cs typeface="Microsoft Sans Serif"/>
            </a:endParaRPr>
          </a:p>
          <a:p>
            <a:pPr marL="375285" marR="736600" indent="-172720">
              <a:lnSpc>
                <a:spcPct val="100000"/>
              </a:lnSpc>
              <a:buClr>
                <a:srgbClr val="000000"/>
              </a:buClr>
              <a:buSzPct val="77272"/>
              <a:buFont typeface="Arial MT"/>
              <a:buChar char="•"/>
              <a:tabLst>
                <a:tab pos="375920" algn="l"/>
              </a:tabLst>
            </a:pP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Milestones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achieve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3E3E3E"/>
                </a:solidFill>
                <a:latin typeface="Microsoft Sans Serif"/>
                <a:cs typeface="Microsoft Sans Serif"/>
              </a:rPr>
              <a:t>K</a:t>
            </a:r>
            <a:r>
              <a:rPr sz="2200" spc="-135" dirty="0">
                <a:solidFill>
                  <a:srgbClr val="3E3E3E"/>
                </a:solidFill>
                <a:latin typeface="Microsoft Sans Serif"/>
                <a:cs typeface="Microsoft Sans Serif"/>
              </a:rPr>
              <a:t>G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I,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245" dirty="0">
                <a:solidFill>
                  <a:srgbClr val="3E3E3E"/>
                </a:solidFill>
                <a:latin typeface="Microsoft Sans Serif"/>
                <a:cs typeface="Microsoft Sans Serif"/>
              </a:rPr>
              <a:t>C</a:t>
            </a:r>
            <a:r>
              <a:rPr sz="2200" spc="-240" dirty="0">
                <a:solidFill>
                  <a:srgbClr val="3E3E3E"/>
                </a:solidFill>
                <a:latin typeface="Microsoft Sans Serif"/>
                <a:cs typeface="Microsoft Sans Serif"/>
              </a:rPr>
              <a:t>S</a:t>
            </a:r>
            <a:r>
              <a:rPr sz="2200" spc="-200" dirty="0">
                <a:solidFill>
                  <a:srgbClr val="3E3E3E"/>
                </a:solidFill>
                <a:latin typeface="Microsoft Sans Serif"/>
                <a:cs typeface="Microsoft Sans Serif"/>
              </a:rPr>
              <a:t>F</a:t>
            </a:r>
            <a:r>
              <a:rPr sz="2200" spc="-90" dirty="0">
                <a:solidFill>
                  <a:srgbClr val="3E3E3E"/>
                </a:solidFill>
                <a:latin typeface="Microsoft Sans Serif"/>
                <a:cs typeface="Microsoft Sans Serif"/>
              </a:rPr>
              <a:t>,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3E3E3E"/>
                </a:solidFill>
                <a:latin typeface="Microsoft Sans Serif"/>
                <a:cs typeface="Microsoft Sans Serif"/>
              </a:rPr>
              <a:t>KPI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03375" y="3080004"/>
            <a:ext cx="3929379" cy="407034"/>
          </a:xfrm>
          <a:custGeom>
            <a:avLst/>
            <a:gdLst/>
            <a:ahLst/>
            <a:cxnLst/>
            <a:rect l="l" t="t" r="r" b="b"/>
            <a:pathLst>
              <a:path w="3929379" h="407035">
                <a:moveTo>
                  <a:pt x="0" y="406908"/>
                </a:moveTo>
                <a:lnTo>
                  <a:pt x="3928872" y="406908"/>
                </a:lnTo>
                <a:lnTo>
                  <a:pt x="3928872" y="0"/>
                </a:lnTo>
                <a:lnTo>
                  <a:pt x="0" y="0"/>
                </a:lnTo>
                <a:lnTo>
                  <a:pt x="0" y="406908"/>
                </a:lnTo>
                <a:close/>
              </a:path>
            </a:pathLst>
          </a:custGeom>
          <a:solidFill>
            <a:srgbClr val="EA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03375" y="3621023"/>
            <a:ext cx="3929379" cy="3476625"/>
          </a:xfrm>
          <a:prstGeom prst="rect">
            <a:avLst/>
          </a:prstGeom>
          <a:solidFill>
            <a:srgbClr val="EAEFEF"/>
          </a:solidFill>
        </p:spPr>
        <p:txBody>
          <a:bodyPr vert="horz" wrap="square" lIns="0" tIns="244475" rIns="0" bIns="0" rtlCol="0">
            <a:spAutoFit/>
          </a:bodyPr>
          <a:lstStyle/>
          <a:p>
            <a:pPr marL="155575" marR="694690">
              <a:lnSpc>
                <a:spcPct val="100000"/>
              </a:lnSpc>
              <a:spcBef>
                <a:spcPts val="1925"/>
              </a:spcBef>
            </a:pP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level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data,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applications,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systems,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facilities,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processes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585447" y="3066288"/>
            <a:ext cx="3929379" cy="407034"/>
          </a:xfrm>
          <a:custGeom>
            <a:avLst/>
            <a:gdLst/>
            <a:ahLst/>
            <a:cxnLst/>
            <a:rect l="l" t="t" r="r" b="b"/>
            <a:pathLst>
              <a:path w="3929380" h="407035">
                <a:moveTo>
                  <a:pt x="0" y="406907"/>
                </a:moveTo>
                <a:lnTo>
                  <a:pt x="3928871" y="406907"/>
                </a:lnTo>
                <a:lnTo>
                  <a:pt x="3928871" y="0"/>
                </a:lnTo>
                <a:lnTo>
                  <a:pt x="0" y="0"/>
                </a:lnTo>
                <a:lnTo>
                  <a:pt x="0" y="406907"/>
                </a:lnTo>
                <a:close/>
              </a:path>
            </a:pathLst>
          </a:custGeom>
          <a:solidFill>
            <a:srgbClr val="EA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585447" y="3608832"/>
            <a:ext cx="3929379" cy="3488690"/>
          </a:xfrm>
          <a:prstGeom prst="rect">
            <a:avLst/>
          </a:prstGeom>
          <a:solidFill>
            <a:srgbClr val="EAEFEF"/>
          </a:solidFill>
        </p:spPr>
        <p:txBody>
          <a:bodyPr vert="horz" wrap="square" lIns="0" tIns="278765" rIns="0" bIns="0" rtlCol="0">
            <a:spAutoFit/>
          </a:bodyPr>
          <a:lstStyle/>
          <a:p>
            <a:pPr marL="402590" indent="-172720" algn="just">
              <a:lnSpc>
                <a:spcPct val="100000"/>
              </a:lnSpc>
              <a:spcBef>
                <a:spcPts val="2195"/>
              </a:spcBef>
              <a:buClr>
                <a:srgbClr val="000000"/>
              </a:buClr>
              <a:buSzPct val="77272"/>
              <a:buFont typeface="Arial MT"/>
              <a:buChar char="•"/>
              <a:tabLst>
                <a:tab pos="402590" algn="l"/>
              </a:tabLst>
            </a:pP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Analyze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gaps</a:t>
            </a:r>
            <a:endParaRPr sz="2200">
              <a:latin typeface="Microsoft Sans Serif"/>
              <a:cs typeface="Microsoft Sans Serif"/>
            </a:endParaRPr>
          </a:p>
          <a:p>
            <a:pPr marL="402590" marR="1040130" indent="-172720" algn="just">
              <a:lnSpc>
                <a:spcPct val="100000"/>
              </a:lnSpc>
              <a:buClr>
                <a:srgbClr val="000000"/>
              </a:buClr>
              <a:buSzPct val="77272"/>
              <a:buFont typeface="Arial MT"/>
              <a:buChar char="•"/>
              <a:tabLst>
                <a:tab pos="402590" algn="l"/>
              </a:tabLst>
            </a:pP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Identify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areas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with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inadequate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control </a:t>
            </a:r>
            <a:r>
              <a:rPr sz="2200" spc="-57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objectives</a:t>
            </a:r>
            <a:endParaRPr sz="2200">
              <a:latin typeface="Microsoft Sans Serif"/>
              <a:cs typeface="Microsoft Sans Serif"/>
            </a:endParaRPr>
          </a:p>
          <a:p>
            <a:pPr marL="402590" indent="-172720" algn="just">
              <a:lnSpc>
                <a:spcPct val="100000"/>
              </a:lnSpc>
              <a:buClr>
                <a:srgbClr val="000000"/>
              </a:buClr>
              <a:buSzPct val="77272"/>
              <a:buFont typeface="Arial MT"/>
              <a:buChar char="•"/>
              <a:tabLst>
                <a:tab pos="402590" algn="l"/>
              </a:tabLst>
            </a:pP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Establish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control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points</a:t>
            </a:r>
            <a:endParaRPr sz="2200">
              <a:latin typeface="Microsoft Sans Serif"/>
              <a:cs typeface="Microsoft Sans Serif"/>
            </a:endParaRPr>
          </a:p>
          <a:p>
            <a:pPr marL="402590" indent="-172720" algn="just">
              <a:lnSpc>
                <a:spcPct val="100000"/>
              </a:lnSpc>
              <a:buClr>
                <a:srgbClr val="000000"/>
              </a:buClr>
              <a:buSzPct val="77272"/>
              <a:buFont typeface="Arial MT"/>
              <a:buChar char="•"/>
              <a:tabLst>
                <a:tab pos="402590" algn="l"/>
              </a:tabLst>
            </a:pP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Monitor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controls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07719" y="2328672"/>
            <a:ext cx="4462780" cy="1292860"/>
            <a:chOff x="807719" y="2328672"/>
            <a:chExt cx="4462780" cy="1292860"/>
          </a:xfrm>
        </p:grpSpPr>
        <p:sp>
          <p:nvSpPr>
            <p:cNvPr id="11" name="object 11"/>
            <p:cNvSpPr/>
            <p:nvPr/>
          </p:nvSpPr>
          <p:spPr>
            <a:xfrm>
              <a:off x="1103375" y="3486911"/>
              <a:ext cx="3929379" cy="134620"/>
            </a:xfrm>
            <a:custGeom>
              <a:avLst/>
              <a:gdLst/>
              <a:ahLst/>
              <a:cxnLst/>
              <a:rect l="l" t="t" r="r" b="b"/>
              <a:pathLst>
                <a:path w="3929379" h="134620">
                  <a:moveTo>
                    <a:pt x="3928872" y="0"/>
                  </a:moveTo>
                  <a:lnTo>
                    <a:pt x="0" y="0"/>
                  </a:lnTo>
                  <a:lnTo>
                    <a:pt x="0" y="134112"/>
                  </a:lnTo>
                  <a:lnTo>
                    <a:pt x="3928872" y="134112"/>
                  </a:lnTo>
                  <a:lnTo>
                    <a:pt x="3928872" y="0"/>
                  </a:lnTo>
                  <a:close/>
                </a:path>
              </a:pathLst>
            </a:custGeom>
            <a:solidFill>
              <a:srgbClr val="BBC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07719" y="2328672"/>
              <a:ext cx="4462780" cy="1169035"/>
            </a:xfrm>
            <a:custGeom>
              <a:avLst/>
              <a:gdLst/>
              <a:ahLst/>
              <a:cxnLst/>
              <a:rect l="l" t="t" r="r" b="b"/>
              <a:pathLst>
                <a:path w="4462780" h="1169035">
                  <a:moveTo>
                    <a:pt x="4316857" y="0"/>
                  </a:moveTo>
                  <a:lnTo>
                    <a:pt x="145402" y="0"/>
                  </a:lnTo>
                  <a:lnTo>
                    <a:pt x="99444" y="7417"/>
                  </a:lnTo>
                  <a:lnTo>
                    <a:pt x="59530" y="28070"/>
                  </a:lnTo>
                  <a:lnTo>
                    <a:pt x="28054" y="59554"/>
                  </a:lnTo>
                  <a:lnTo>
                    <a:pt x="7412" y="99470"/>
                  </a:lnTo>
                  <a:lnTo>
                    <a:pt x="0" y="145414"/>
                  </a:lnTo>
                  <a:lnTo>
                    <a:pt x="0" y="1023492"/>
                  </a:lnTo>
                  <a:lnTo>
                    <a:pt x="7412" y="1069437"/>
                  </a:lnTo>
                  <a:lnTo>
                    <a:pt x="28054" y="1109353"/>
                  </a:lnTo>
                  <a:lnTo>
                    <a:pt x="59530" y="1140837"/>
                  </a:lnTo>
                  <a:lnTo>
                    <a:pt x="99444" y="1161490"/>
                  </a:lnTo>
                  <a:lnTo>
                    <a:pt x="145402" y="1168907"/>
                  </a:lnTo>
                  <a:lnTo>
                    <a:pt x="4316857" y="1168907"/>
                  </a:lnTo>
                  <a:lnTo>
                    <a:pt x="4362801" y="1161490"/>
                  </a:lnTo>
                  <a:lnTo>
                    <a:pt x="4402717" y="1140837"/>
                  </a:lnTo>
                  <a:lnTo>
                    <a:pt x="4434201" y="1109353"/>
                  </a:lnTo>
                  <a:lnTo>
                    <a:pt x="4454854" y="1069437"/>
                  </a:lnTo>
                  <a:lnTo>
                    <a:pt x="4462271" y="1023492"/>
                  </a:lnTo>
                  <a:lnTo>
                    <a:pt x="4462271" y="145414"/>
                  </a:lnTo>
                  <a:lnTo>
                    <a:pt x="4454854" y="99470"/>
                  </a:lnTo>
                  <a:lnTo>
                    <a:pt x="4434201" y="59554"/>
                  </a:lnTo>
                  <a:lnTo>
                    <a:pt x="4402717" y="28070"/>
                  </a:lnTo>
                  <a:lnTo>
                    <a:pt x="4362801" y="7417"/>
                  </a:lnTo>
                  <a:lnTo>
                    <a:pt x="4316857" y="0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250694" y="2534488"/>
            <a:ext cx="2144395" cy="697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40" dirty="0">
                <a:solidFill>
                  <a:srgbClr val="FFFFFF"/>
                </a:solidFill>
                <a:latin typeface="Arial"/>
                <a:cs typeface="Arial"/>
              </a:rPr>
              <a:t>Review</a:t>
            </a:r>
            <a:r>
              <a:rPr sz="22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90" dirty="0">
                <a:solidFill>
                  <a:srgbClr val="FFFFFF"/>
                </a:solidFill>
                <a:latin typeface="Arial"/>
                <a:cs typeface="Arial"/>
              </a:rPr>
              <a:t>current</a:t>
            </a:r>
            <a:endParaRPr sz="2200">
              <a:latin typeface="Arial"/>
              <a:cs typeface="Arial"/>
            </a:endParaRPr>
          </a:p>
          <a:p>
            <a:pPr marL="74930">
              <a:lnSpc>
                <a:spcPct val="100000"/>
              </a:lnSpc>
              <a:spcBef>
                <a:spcPts val="15"/>
              </a:spcBef>
            </a:pPr>
            <a:r>
              <a:rPr sz="2200" b="1" spc="40" dirty="0">
                <a:solidFill>
                  <a:srgbClr val="FFFFFF"/>
                </a:solidFill>
                <a:latin typeface="Arial"/>
                <a:cs typeface="Arial"/>
              </a:rPr>
              <a:t>security</a:t>
            </a:r>
            <a:r>
              <a:rPr sz="22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20" dirty="0">
                <a:solidFill>
                  <a:srgbClr val="FFFFFF"/>
                </a:solidFill>
                <a:latin typeface="Arial"/>
                <a:cs typeface="Arial"/>
              </a:rPr>
              <a:t>levels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027175" y="2583179"/>
            <a:ext cx="675640" cy="661670"/>
            <a:chOff x="1027175" y="2583179"/>
            <a:chExt cx="675640" cy="661670"/>
          </a:xfrm>
        </p:grpSpPr>
        <p:sp>
          <p:nvSpPr>
            <p:cNvPr id="15" name="object 15"/>
            <p:cNvSpPr/>
            <p:nvPr/>
          </p:nvSpPr>
          <p:spPr>
            <a:xfrm>
              <a:off x="1027175" y="2583179"/>
              <a:ext cx="675640" cy="661670"/>
            </a:xfrm>
            <a:custGeom>
              <a:avLst/>
              <a:gdLst/>
              <a:ahLst/>
              <a:cxnLst/>
              <a:rect l="l" t="t" r="r" b="b"/>
              <a:pathLst>
                <a:path w="675639" h="661669">
                  <a:moveTo>
                    <a:pt x="337566" y="0"/>
                  </a:moveTo>
                  <a:lnTo>
                    <a:pt x="287682" y="3586"/>
                  </a:lnTo>
                  <a:lnTo>
                    <a:pt x="240071" y="14003"/>
                  </a:lnTo>
                  <a:lnTo>
                    <a:pt x="195255" y="30739"/>
                  </a:lnTo>
                  <a:lnTo>
                    <a:pt x="153756" y="53283"/>
                  </a:lnTo>
                  <a:lnTo>
                    <a:pt x="116096" y="81123"/>
                  </a:lnTo>
                  <a:lnTo>
                    <a:pt x="82798" y="113746"/>
                  </a:lnTo>
                  <a:lnTo>
                    <a:pt x="54383" y="150642"/>
                  </a:lnTo>
                  <a:lnTo>
                    <a:pt x="31373" y="191298"/>
                  </a:lnTo>
                  <a:lnTo>
                    <a:pt x="14291" y="235202"/>
                  </a:lnTo>
                  <a:lnTo>
                    <a:pt x="3660" y="281842"/>
                  </a:lnTo>
                  <a:lnTo>
                    <a:pt x="0" y="330708"/>
                  </a:lnTo>
                  <a:lnTo>
                    <a:pt x="3660" y="379573"/>
                  </a:lnTo>
                  <a:lnTo>
                    <a:pt x="14291" y="426213"/>
                  </a:lnTo>
                  <a:lnTo>
                    <a:pt x="31373" y="470117"/>
                  </a:lnTo>
                  <a:lnTo>
                    <a:pt x="54383" y="510773"/>
                  </a:lnTo>
                  <a:lnTo>
                    <a:pt x="82798" y="547669"/>
                  </a:lnTo>
                  <a:lnTo>
                    <a:pt x="116096" y="580292"/>
                  </a:lnTo>
                  <a:lnTo>
                    <a:pt x="153756" y="608132"/>
                  </a:lnTo>
                  <a:lnTo>
                    <a:pt x="195255" y="630676"/>
                  </a:lnTo>
                  <a:lnTo>
                    <a:pt x="240071" y="647412"/>
                  </a:lnTo>
                  <a:lnTo>
                    <a:pt x="287682" y="657829"/>
                  </a:lnTo>
                  <a:lnTo>
                    <a:pt x="337566" y="661416"/>
                  </a:lnTo>
                  <a:lnTo>
                    <a:pt x="387449" y="657829"/>
                  </a:lnTo>
                  <a:lnTo>
                    <a:pt x="435060" y="647412"/>
                  </a:lnTo>
                  <a:lnTo>
                    <a:pt x="479876" y="630676"/>
                  </a:lnTo>
                  <a:lnTo>
                    <a:pt x="521375" y="608132"/>
                  </a:lnTo>
                  <a:lnTo>
                    <a:pt x="559035" y="580292"/>
                  </a:lnTo>
                  <a:lnTo>
                    <a:pt x="592333" y="547669"/>
                  </a:lnTo>
                  <a:lnTo>
                    <a:pt x="620748" y="510773"/>
                  </a:lnTo>
                  <a:lnTo>
                    <a:pt x="643758" y="470117"/>
                  </a:lnTo>
                  <a:lnTo>
                    <a:pt x="660840" y="426213"/>
                  </a:lnTo>
                  <a:lnTo>
                    <a:pt x="671471" y="379573"/>
                  </a:lnTo>
                  <a:lnTo>
                    <a:pt x="675132" y="330708"/>
                  </a:lnTo>
                  <a:lnTo>
                    <a:pt x="671471" y="281842"/>
                  </a:lnTo>
                  <a:lnTo>
                    <a:pt x="660840" y="235202"/>
                  </a:lnTo>
                  <a:lnTo>
                    <a:pt x="643758" y="191298"/>
                  </a:lnTo>
                  <a:lnTo>
                    <a:pt x="620748" y="150642"/>
                  </a:lnTo>
                  <a:lnTo>
                    <a:pt x="592333" y="113746"/>
                  </a:lnTo>
                  <a:lnTo>
                    <a:pt x="559035" y="81123"/>
                  </a:lnTo>
                  <a:lnTo>
                    <a:pt x="521375" y="53283"/>
                  </a:lnTo>
                  <a:lnTo>
                    <a:pt x="479876" y="30739"/>
                  </a:lnTo>
                  <a:lnTo>
                    <a:pt x="435060" y="14003"/>
                  </a:lnTo>
                  <a:lnTo>
                    <a:pt x="387449" y="3586"/>
                  </a:lnTo>
                  <a:lnTo>
                    <a:pt x="3375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16151" y="2767583"/>
              <a:ext cx="297180" cy="390525"/>
            </a:xfrm>
            <a:custGeom>
              <a:avLst/>
              <a:gdLst/>
              <a:ahLst/>
              <a:cxnLst/>
              <a:rect l="l" t="t" r="r" b="b"/>
              <a:pathLst>
                <a:path w="297180" h="390525">
                  <a:moveTo>
                    <a:pt x="270763" y="143382"/>
                  </a:moveTo>
                  <a:lnTo>
                    <a:pt x="26441" y="143382"/>
                  </a:lnTo>
                  <a:lnTo>
                    <a:pt x="15934" y="145343"/>
                  </a:lnTo>
                  <a:lnTo>
                    <a:pt x="7553" y="150685"/>
                  </a:lnTo>
                  <a:lnTo>
                    <a:pt x="2006" y="158599"/>
                  </a:lnTo>
                  <a:lnTo>
                    <a:pt x="0" y="168275"/>
                  </a:lnTo>
                  <a:lnTo>
                    <a:pt x="0" y="365251"/>
                  </a:lnTo>
                  <a:lnTo>
                    <a:pt x="2006" y="374927"/>
                  </a:lnTo>
                  <a:lnTo>
                    <a:pt x="7553" y="382841"/>
                  </a:lnTo>
                  <a:lnTo>
                    <a:pt x="15934" y="388183"/>
                  </a:lnTo>
                  <a:lnTo>
                    <a:pt x="26441" y="390143"/>
                  </a:lnTo>
                  <a:lnTo>
                    <a:pt x="270763" y="390143"/>
                  </a:lnTo>
                  <a:lnTo>
                    <a:pt x="281267" y="388183"/>
                  </a:lnTo>
                  <a:lnTo>
                    <a:pt x="289639" y="382841"/>
                  </a:lnTo>
                  <a:lnTo>
                    <a:pt x="295177" y="374927"/>
                  </a:lnTo>
                  <a:lnTo>
                    <a:pt x="295892" y="371475"/>
                  </a:lnTo>
                  <a:lnTo>
                    <a:pt x="22669" y="371475"/>
                  </a:lnTo>
                  <a:lnTo>
                    <a:pt x="18884" y="367664"/>
                  </a:lnTo>
                  <a:lnTo>
                    <a:pt x="18884" y="164591"/>
                  </a:lnTo>
                  <a:lnTo>
                    <a:pt x="22669" y="162051"/>
                  </a:lnTo>
                  <a:lnTo>
                    <a:pt x="295892" y="162051"/>
                  </a:lnTo>
                  <a:lnTo>
                    <a:pt x="295177" y="158599"/>
                  </a:lnTo>
                  <a:lnTo>
                    <a:pt x="289639" y="150685"/>
                  </a:lnTo>
                  <a:lnTo>
                    <a:pt x="281267" y="145343"/>
                  </a:lnTo>
                  <a:lnTo>
                    <a:pt x="270763" y="143382"/>
                  </a:lnTo>
                  <a:close/>
                </a:path>
                <a:path w="297180" h="390525">
                  <a:moveTo>
                    <a:pt x="295892" y="162051"/>
                  </a:moveTo>
                  <a:lnTo>
                    <a:pt x="274573" y="162051"/>
                  </a:lnTo>
                  <a:lnTo>
                    <a:pt x="278256" y="164591"/>
                  </a:lnTo>
                  <a:lnTo>
                    <a:pt x="278256" y="367664"/>
                  </a:lnTo>
                  <a:lnTo>
                    <a:pt x="274573" y="371475"/>
                  </a:lnTo>
                  <a:lnTo>
                    <a:pt x="295892" y="371475"/>
                  </a:lnTo>
                  <a:lnTo>
                    <a:pt x="297179" y="365251"/>
                  </a:lnTo>
                  <a:lnTo>
                    <a:pt x="297179" y="168275"/>
                  </a:lnTo>
                  <a:lnTo>
                    <a:pt x="295892" y="162051"/>
                  </a:lnTo>
                  <a:close/>
                </a:path>
                <a:path w="297180" h="390525">
                  <a:moveTo>
                    <a:pt x="137286" y="0"/>
                  </a:moveTo>
                  <a:lnTo>
                    <a:pt x="136016" y="0"/>
                  </a:lnTo>
                  <a:lnTo>
                    <a:pt x="129666" y="2539"/>
                  </a:lnTo>
                  <a:lnTo>
                    <a:pt x="123443" y="4952"/>
                  </a:lnTo>
                  <a:lnTo>
                    <a:pt x="86926" y="34530"/>
                  </a:lnTo>
                  <a:lnTo>
                    <a:pt x="65304" y="72786"/>
                  </a:lnTo>
                  <a:lnTo>
                    <a:pt x="51953" y="112686"/>
                  </a:lnTo>
                  <a:lnTo>
                    <a:pt x="45326" y="143382"/>
                  </a:lnTo>
                  <a:lnTo>
                    <a:pt x="83057" y="143382"/>
                  </a:lnTo>
                  <a:lnTo>
                    <a:pt x="86156" y="130597"/>
                  </a:lnTo>
                  <a:lnTo>
                    <a:pt x="89752" y="117014"/>
                  </a:lnTo>
                  <a:lnTo>
                    <a:pt x="93720" y="103699"/>
                  </a:lnTo>
                  <a:lnTo>
                    <a:pt x="98170" y="90931"/>
                  </a:lnTo>
                  <a:lnTo>
                    <a:pt x="136223" y="90931"/>
                  </a:lnTo>
                  <a:lnTo>
                    <a:pt x="148589" y="14986"/>
                  </a:lnTo>
                  <a:lnTo>
                    <a:pt x="186406" y="14986"/>
                  </a:lnTo>
                  <a:lnTo>
                    <a:pt x="183308" y="12445"/>
                  </a:lnTo>
                  <a:lnTo>
                    <a:pt x="148589" y="12445"/>
                  </a:lnTo>
                  <a:lnTo>
                    <a:pt x="137286" y="0"/>
                  </a:lnTo>
                  <a:close/>
                </a:path>
                <a:path w="297180" h="390525">
                  <a:moveTo>
                    <a:pt x="136223" y="90931"/>
                  </a:moveTo>
                  <a:lnTo>
                    <a:pt x="98170" y="90931"/>
                  </a:lnTo>
                  <a:lnTo>
                    <a:pt x="98170" y="143382"/>
                  </a:lnTo>
                  <a:lnTo>
                    <a:pt x="197738" y="143382"/>
                  </a:lnTo>
                  <a:lnTo>
                    <a:pt x="197738" y="108457"/>
                  </a:lnTo>
                  <a:lnTo>
                    <a:pt x="148589" y="108457"/>
                  </a:lnTo>
                  <a:lnTo>
                    <a:pt x="136016" y="92201"/>
                  </a:lnTo>
                  <a:lnTo>
                    <a:pt x="136223" y="90931"/>
                  </a:lnTo>
                  <a:close/>
                </a:path>
                <a:path w="297180" h="390525">
                  <a:moveTo>
                    <a:pt x="237540" y="89788"/>
                  </a:moveTo>
                  <a:lnTo>
                    <a:pt x="197738" y="89788"/>
                  </a:lnTo>
                  <a:lnTo>
                    <a:pt x="202924" y="103217"/>
                  </a:lnTo>
                  <a:lnTo>
                    <a:pt x="207350" y="117157"/>
                  </a:lnTo>
                  <a:lnTo>
                    <a:pt x="211012" y="130615"/>
                  </a:lnTo>
                  <a:lnTo>
                    <a:pt x="214122" y="143382"/>
                  </a:lnTo>
                  <a:lnTo>
                    <a:pt x="251840" y="143382"/>
                  </a:lnTo>
                  <a:lnTo>
                    <a:pt x="245199" y="112686"/>
                  </a:lnTo>
                  <a:lnTo>
                    <a:pt x="237540" y="89788"/>
                  </a:lnTo>
                  <a:close/>
                </a:path>
                <a:path w="297180" h="390525">
                  <a:moveTo>
                    <a:pt x="186406" y="14986"/>
                  </a:moveTo>
                  <a:lnTo>
                    <a:pt x="148589" y="14986"/>
                  </a:lnTo>
                  <a:lnTo>
                    <a:pt x="159892" y="92201"/>
                  </a:lnTo>
                  <a:lnTo>
                    <a:pt x="148589" y="108457"/>
                  </a:lnTo>
                  <a:lnTo>
                    <a:pt x="197738" y="108457"/>
                  </a:lnTo>
                  <a:lnTo>
                    <a:pt x="197738" y="89788"/>
                  </a:lnTo>
                  <a:lnTo>
                    <a:pt x="237540" y="89788"/>
                  </a:lnTo>
                  <a:lnTo>
                    <a:pt x="231854" y="72786"/>
                  </a:lnTo>
                  <a:lnTo>
                    <a:pt x="210246" y="34530"/>
                  </a:lnTo>
                  <a:lnTo>
                    <a:pt x="186406" y="14986"/>
                  </a:lnTo>
                  <a:close/>
                </a:path>
                <a:path w="297180" h="390525">
                  <a:moveTo>
                    <a:pt x="161162" y="1269"/>
                  </a:moveTo>
                  <a:lnTo>
                    <a:pt x="148589" y="12445"/>
                  </a:lnTo>
                  <a:lnTo>
                    <a:pt x="183308" y="12445"/>
                  </a:lnTo>
                  <a:lnTo>
                    <a:pt x="178815" y="8762"/>
                  </a:lnTo>
                  <a:lnTo>
                    <a:pt x="172465" y="4952"/>
                  </a:lnTo>
                  <a:lnTo>
                    <a:pt x="166242" y="2539"/>
                  </a:lnTo>
                  <a:lnTo>
                    <a:pt x="161162" y="1269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5211" y="2668523"/>
              <a:ext cx="99059" cy="9601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4919" y="2950463"/>
              <a:ext cx="185928" cy="172212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6053328" y="2324100"/>
            <a:ext cx="4462780" cy="1292860"/>
            <a:chOff x="6053328" y="2324100"/>
            <a:chExt cx="4462780" cy="1292860"/>
          </a:xfrm>
        </p:grpSpPr>
        <p:sp>
          <p:nvSpPr>
            <p:cNvPr id="20" name="object 20"/>
            <p:cNvSpPr/>
            <p:nvPr/>
          </p:nvSpPr>
          <p:spPr>
            <a:xfrm>
              <a:off x="6348984" y="3480816"/>
              <a:ext cx="3929379" cy="135890"/>
            </a:xfrm>
            <a:custGeom>
              <a:avLst/>
              <a:gdLst/>
              <a:ahLst/>
              <a:cxnLst/>
              <a:rect l="l" t="t" r="r" b="b"/>
              <a:pathLst>
                <a:path w="3929379" h="135889">
                  <a:moveTo>
                    <a:pt x="3928871" y="0"/>
                  </a:moveTo>
                  <a:lnTo>
                    <a:pt x="0" y="0"/>
                  </a:lnTo>
                  <a:lnTo>
                    <a:pt x="0" y="135636"/>
                  </a:lnTo>
                  <a:lnTo>
                    <a:pt x="3928871" y="135636"/>
                  </a:lnTo>
                  <a:lnTo>
                    <a:pt x="3928871" y="0"/>
                  </a:lnTo>
                  <a:close/>
                </a:path>
              </a:pathLst>
            </a:custGeom>
            <a:solidFill>
              <a:srgbClr val="BBC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053328" y="2324100"/>
              <a:ext cx="4462780" cy="1169035"/>
            </a:xfrm>
            <a:custGeom>
              <a:avLst/>
              <a:gdLst/>
              <a:ahLst/>
              <a:cxnLst/>
              <a:rect l="l" t="t" r="r" b="b"/>
              <a:pathLst>
                <a:path w="4462780" h="1169035">
                  <a:moveTo>
                    <a:pt x="4316857" y="0"/>
                  </a:moveTo>
                  <a:lnTo>
                    <a:pt x="145414" y="0"/>
                  </a:lnTo>
                  <a:lnTo>
                    <a:pt x="99470" y="7417"/>
                  </a:lnTo>
                  <a:lnTo>
                    <a:pt x="59554" y="28070"/>
                  </a:lnTo>
                  <a:lnTo>
                    <a:pt x="28070" y="59554"/>
                  </a:lnTo>
                  <a:lnTo>
                    <a:pt x="7417" y="99470"/>
                  </a:lnTo>
                  <a:lnTo>
                    <a:pt x="0" y="145415"/>
                  </a:lnTo>
                  <a:lnTo>
                    <a:pt x="0" y="1023492"/>
                  </a:lnTo>
                  <a:lnTo>
                    <a:pt x="7417" y="1069437"/>
                  </a:lnTo>
                  <a:lnTo>
                    <a:pt x="28070" y="1109353"/>
                  </a:lnTo>
                  <a:lnTo>
                    <a:pt x="59554" y="1140837"/>
                  </a:lnTo>
                  <a:lnTo>
                    <a:pt x="99470" y="1161490"/>
                  </a:lnTo>
                  <a:lnTo>
                    <a:pt x="145414" y="1168908"/>
                  </a:lnTo>
                  <a:lnTo>
                    <a:pt x="4316857" y="1168908"/>
                  </a:lnTo>
                  <a:lnTo>
                    <a:pt x="4362801" y="1161490"/>
                  </a:lnTo>
                  <a:lnTo>
                    <a:pt x="4402717" y="1140837"/>
                  </a:lnTo>
                  <a:lnTo>
                    <a:pt x="4434201" y="1109353"/>
                  </a:lnTo>
                  <a:lnTo>
                    <a:pt x="4454854" y="1069437"/>
                  </a:lnTo>
                  <a:lnTo>
                    <a:pt x="4462272" y="1023492"/>
                  </a:lnTo>
                  <a:lnTo>
                    <a:pt x="4462272" y="145415"/>
                  </a:lnTo>
                  <a:lnTo>
                    <a:pt x="4454854" y="99470"/>
                  </a:lnTo>
                  <a:lnTo>
                    <a:pt x="4434201" y="59554"/>
                  </a:lnTo>
                  <a:lnTo>
                    <a:pt x="4402717" y="28070"/>
                  </a:lnTo>
                  <a:lnTo>
                    <a:pt x="4362801" y="7417"/>
                  </a:lnTo>
                  <a:lnTo>
                    <a:pt x="4316857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369809" y="2514345"/>
            <a:ext cx="2749550" cy="6972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b="1" spc="45" dirty="0">
                <a:solidFill>
                  <a:srgbClr val="FFFFFF"/>
                </a:solidFill>
                <a:latin typeface="Arial"/>
                <a:cs typeface="Arial"/>
              </a:rPr>
              <a:t>Develop</a:t>
            </a:r>
            <a:r>
              <a:rPr sz="22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-75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200" b="1" spc="70" dirty="0">
                <a:solidFill>
                  <a:srgbClr val="FFFFFF"/>
                </a:solidFill>
                <a:latin typeface="Arial"/>
                <a:cs typeface="Arial"/>
              </a:rPr>
              <a:t>program</a:t>
            </a:r>
            <a:endParaRPr sz="2200"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  <a:spcBef>
                <a:spcPts val="10"/>
              </a:spcBef>
            </a:pPr>
            <a:r>
              <a:rPr sz="2200" b="1" spc="90" dirty="0">
                <a:solidFill>
                  <a:srgbClr val="FFFFFF"/>
                </a:solidFill>
                <a:latin typeface="Arial"/>
                <a:cs typeface="Arial"/>
              </a:rPr>
              <a:t>roadmap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266688" y="2577083"/>
            <a:ext cx="675640" cy="662940"/>
            <a:chOff x="6266688" y="2577083"/>
            <a:chExt cx="675640" cy="662940"/>
          </a:xfrm>
        </p:grpSpPr>
        <p:sp>
          <p:nvSpPr>
            <p:cNvPr id="24" name="object 24"/>
            <p:cNvSpPr/>
            <p:nvPr/>
          </p:nvSpPr>
          <p:spPr>
            <a:xfrm>
              <a:off x="6266688" y="2577083"/>
              <a:ext cx="675640" cy="662940"/>
            </a:xfrm>
            <a:custGeom>
              <a:avLst/>
              <a:gdLst/>
              <a:ahLst/>
              <a:cxnLst/>
              <a:rect l="l" t="t" r="r" b="b"/>
              <a:pathLst>
                <a:path w="675640" h="662939">
                  <a:moveTo>
                    <a:pt x="337565" y="0"/>
                  </a:moveTo>
                  <a:lnTo>
                    <a:pt x="287682" y="3595"/>
                  </a:lnTo>
                  <a:lnTo>
                    <a:pt x="240071" y="14038"/>
                  </a:lnTo>
                  <a:lnTo>
                    <a:pt x="195255" y="30817"/>
                  </a:lnTo>
                  <a:lnTo>
                    <a:pt x="153756" y="53416"/>
                  </a:lnTo>
                  <a:lnTo>
                    <a:pt x="116096" y="81323"/>
                  </a:lnTo>
                  <a:lnTo>
                    <a:pt x="82798" y="114025"/>
                  </a:lnTo>
                  <a:lnTo>
                    <a:pt x="54383" y="151007"/>
                  </a:lnTo>
                  <a:lnTo>
                    <a:pt x="31373" y="191756"/>
                  </a:lnTo>
                  <a:lnTo>
                    <a:pt x="14291" y="235758"/>
                  </a:lnTo>
                  <a:lnTo>
                    <a:pt x="3660" y="282501"/>
                  </a:lnTo>
                  <a:lnTo>
                    <a:pt x="0" y="331470"/>
                  </a:lnTo>
                  <a:lnTo>
                    <a:pt x="3660" y="380438"/>
                  </a:lnTo>
                  <a:lnTo>
                    <a:pt x="14291" y="427181"/>
                  </a:lnTo>
                  <a:lnTo>
                    <a:pt x="31373" y="471183"/>
                  </a:lnTo>
                  <a:lnTo>
                    <a:pt x="54383" y="511932"/>
                  </a:lnTo>
                  <a:lnTo>
                    <a:pt x="82798" y="548914"/>
                  </a:lnTo>
                  <a:lnTo>
                    <a:pt x="116096" y="581616"/>
                  </a:lnTo>
                  <a:lnTo>
                    <a:pt x="153756" y="609523"/>
                  </a:lnTo>
                  <a:lnTo>
                    <a:pt x="195255" y="632122"/>
                  </a:lnTo>
                  <a:lnTo>
                    <a:pt x="240071" y="648901"/>
                  </a:lnTo>
                  <a:lnTo>
                    <a:pt x="287682" y="659344"/>
                  </a:lnTo>
                  <a:lnTo>
                    <a:pt x="337565" y="662940"/>
                  </a:lnTo>
                  <a:lnTo>
                    <a:pt x="387449" y="659344"/>
                  </a:lnTo>
                  <a:lnTo>
                    <a:pt x="435060" y="648901"/>
                  </a:lnTo>
                  <a:lnTo>
                    <a:pt x="479876" y="632122"/>
                  </a:lnTo>
                  <a:lnTo>
                    <a:pt x="521375" y="609523"/>
                  </a:lnTo>
                  <a:lnTo>
                    <a:pt x="559035" y="581616"/>
                  </a:lnTo>
                  <a:lnTo>
                    <a:pt x="592333" y="548914"/>
                  </a:lnTo>
                  <a:lnTo>
                    <a:pt x="620748" y="511932"/>
                  </a:lnTo>
                  <a:lnTo>
                    <a:pt x="643758" y="471183"/>
                  </a:lnTo>
                  <a:lnTo>
                    <a:pt x="660840" y="427181"/>
                  </a:lnTo>
                  <a:lnTo>
                    <a:pt x="671471" y="380438"/>
                  </a:lnTo>
                  <a:lnTo>
                    <a:pt x="675132" y="331470"/>
                  </a:lnTo>
                  <a:lnTo>
                    <a:pt x="671471" y="282501"/>
                  </a:lnTo>
                  <a:lnTo>
                    <a:pt x="660840" y="235758"/>
                  </a:lnTo>
                  <a:lnTo>
                    <a:pt x="643758" y="191756"/>
                  </a:lnTo>
                  <a:lnTo>
                    <a:pt x="620748" y="151007"/>
                  </a:lnTo>
                  <a:lnTo>
                    <a:pt x="592333" y="114025"/>
                  </a:lnTo>
                  <a:lnTo>
                    <a:pt x="559035" y="81323"/>
                  </a:lnTo>
                  <a:lnTo>
                    <a:pt x="521375" y="53416"/>
                  </a:lnTo>
                  <a:lnTo>
                    <a:pt x="479876" y="30817"/>
                  </a:lnTo>
                  <a:lnTo>
                    <a:pt x="435060" y="14038"/>
                  </a:lnTo>
                  <a:lnTo>
                    <a:pt x="387449" y="3595"/>
                  </a:lnTo>
                  <a:lnTo>
                    <a:pt x="3375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406896" y="2733928"/>
              <a:ext cx="394970" cy="352425"/>
            </a:xfrm>
            <a:custGeom>
              <a:avLst/>
              <a:gdLst/>
              <a:ahLst/>
              <a:cxnLst/>
              <a:rect l="l" t="t" r="r" b="b"/>
              <a:pathLst>
                <a:path w="394970" h="352425">
                  <a:moveTo>
                    <a:pt x="267080" y="33274"/>
                  </a:moveTo>
                  <a:lnTo>
                    <a:pt x="19684" y="33274"/>
                  </a:lnTo>
                  <a:lnTo>
                    <a:pt x="12055" y="34813"/>
                  </a:lnTo>
                  <a:lnTo>
                    <a:pt x="5794" y="39020"/>
                  </a:lnTo>
                  <a:lnTo>
                    <a:pt x="1557" y="45275"/>
                  </a:lnTo>
                  <a:lnTo>
                    <a:pt x="0" y="52959"/>
                  </a:lnTo>
                  <a:lnTo>
                    <a:pt x="0" y="332486"/>
                  </a:lnTo>
                  <a:lnTo>
                    <a:pt x="1557" y="340115"/>
                  </a:lnTo>
                  <a:lnTo>
                    <a:pt x="5794" y="346376"/>
                  </a:lnTo>
                  <a:lnTo>
                    <a:pt x="12055" y="350613"/>
                  </a:lnTo>
                  <a:lnTo>
                    <a:pt x="19684" y="352171"/>
                  </a:lnTo>
                  <a:lnTo>
                    <a:pt x="298576" y="352171"/>
                  </a:lnTo>
                  <a:lnTo>
                    <a:pt x="306260" y="350613"/>
                  </a:lnTo>
                  <a:lnTo>
                    <a:pt x="312515" y="346376"/>
                  </a:lnTo>
                  <a:lnTo>
                    <a:pt x="316722" y="340115"/>
                  </a:lnTo>
                  <a:lnTo>
                    <a:pt x="318261" y="332486"/>
                  </a:lnTo>
                  <a:lnTo>
                    <a:pt x="318261" y="312800"/>
                  </a:lnTo>
                  <a:lnTo>
                    <a:pt x="39369" y="312800"/>
                  </a:lnTo>
                  <a:lnTo>
                    <a:pt x="39369" y="72644"/>
                  </a:lnTo>
                  <a:lnTo>
                    <a:pt x="227710" y="72644"/>
                  </a:lnTo>
                  <a:lnTo>
                    <a:pt x="267080" y="33274"/>
                  </a:lnTo>
                  <a:close/>
                </a:path>
                <a:path w="394970" h="352425">
                  <a:moveTo>
                    <a:pt x="318261" y="171196"/>
                  </a:moveTo>
                  <a:lnTo>
                    <a:pt x="278892" y="210693"/>
                  </a:lnTo>
                  <a:lnTo>
                    <a:pt x="278892" y="312800"/>
                  </a:lnTo>
                  <a:lnTo>
                    <a:pt x="318261" y="312800"/>
                  </a:lnTo>
                  <a:lnTo>
                    <a:pt x="318261" y="171196"/>
                  </a:lnTo>
                  <a:close/>
                </a:path>
                <a:path w="394970" h="352425">
                  <a:moveTo>
                    <a:pt x="107918" y="130206"/>
                  </a:moveTo>
                  <a:lnTo>
                    <a:pt x="96547" y="132421"/>
                  </a:lnTo>
                  <a:lnTo>
                    <a:pt x="86487" y="139065"/>
                  </a:lnTo>
                  <a:lnTo>
                    <a:pt x="80644" y="144907"/>
                  </a:lnTo>
                  <a:lnTo>
                    <a:pt x="77724" y="152526"/>
                  </a:lnTo>
                  <a:lnTo>
                    <a:pt x="77724" y="168656"/>
                  </a:lnTo>
                  <a:lnTo>
                    <a:pt x="80644" y="176275"/>
                  </a:lnTo>
                  <a:lnTo>
                    <a:pt x="86487" y="181863"/>
                  </a:lnTo>
                  <a:lnTo>
                    <a:pt x="149859" y="245237"/>
                  </a:lnTo>
                  <a:lnTo>
                    <a:pt x="159829" y="251952"/>
                  </a:lnTo>
                  <a:lnTo>
                    <a:pt x="171132" y="254190"/>
                  </a:lnTo>
                  <a:lnTo>
                    <a:pt x="182435" y="251952"/>
                  </a:lnTo>
                  <a:lnTo>
                    <a:pt x="192404" y="245237"/>
                  </a:lnTo>
                  <a:lnTo>
                    <a:pt x="256497" y="181101"/>
                  </a:lnTo>
                  <a:lnTo>
                    <a:pt x="171196" y="181101"/>
                  </a:lnTo>
                  <a:lnTo>
                    <a:pt x="129158" y="139065"/>
                  </a:lnTo>
                  <a:lnTo>
                    <a:pt x="119241" y="132421"/>
                  </a:lnTo>
                  <a:lnTo>
                    <a:pt x="107918" y="130206"/>
                  </a:lnTo>
                  <a:close/>
                </a:path>
                <a:path w="394970" h="352425">
                  <a:moveTo>
                    <a:pt x="364426" y="0"/>
                  </a:moveTo>
                  <a:lnTo>
                    <a:pt x="353036" y="2190"/>
                  </a:lnTo>
                  <a:lnTo>
                    <a:pt x="343026" y="8762"/>
                  </a:lnTo>
                  <a:lnTo>
                    <a:pt x="171196" y="181101"/>
                  </a:lnTo>
                  <a:lnTo>
                    <a:pt x="256497" y="181101"/>
                  </a:lnTo>
                  <a:lnTo>
                    <a:pt x="385825" y="51688"/>
                  </a:lnTo>
                  <a:lnTo>
                    <a:pt x="391413" y="45847"/>
                  </a:lnTo>
                  <a:lnTo>
                    <a:pt x="394715" y="38226"/>
                  </a:lnTo>
                  <a:lnTo>
                    <a:pt x="394715" y="22098"/>
                  </a:lnTo>
                  <a:lnTo>
                    <a:pt x="391413" y="14478"/>
                  </a:lnTo>
                  <a:lnTo>
                    <a:pt x="385825" y="8762"/>
                  </a:lnTo>
                  <a:lnTo>
                    <a:pt x="375816" y="2190"/>
                  </a:lnTo>
                  <a:lnTo>
                    <a:pt x="364426" y="0"/>
                  </a:lnTo>
                  <a:close/>
                </a:path>
              </a:pathLst>
            </a:custGeom>
            <a:solidFill>
              <a:srgbClr val="3E3E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1318747" y="2337816"/>
            <a:ext cx="4462780" cy="1271270"/>
            <a:chOff x="11318747" y="2337816"/>
            <a:chExt cx="4462780" cy="1271270"/>
          </a:xfrm>
        </p:grpSpPr>
        <p:sp>
          <p:nvSpPr>
            <p:cNvPr id="27" name="object 27"/>
            <p:cNvSpPr/>
            <p:nvPr/>
          </p:nvSpPr>
          <p:spPr>
            <a:xfrm>
              <a:off x="11585447" y="3473196"/>
              <a:ext cx="3929379" cy="135890"/>
            </a:xfrm>
            <a:custGeom>
              <a:avLst/>
              <a:gdLst/>
              <a:ahLst/>
              <a:cxnLst/>
              <a:rect l="l" t="t" r="r" b="b"/>
              <a:pathLst>
                <a:path w="3929380" h="135889">
                  <a:moveTo>
                    <a:pt x="3928871" y="0"/>
                  </a:moveTo>
                  <a:lnTo>
                    <a:pt x="0" y="0"/>
                  </a:lnTo>
                  <a:lnTo>
                    <a:pt x="0" y="135636"/>
                  </a:lnTo>
                  <a:lnTo>
                    <a:pt x="3928871" y="135636"/>
                  </a:lnTo>
                  <a:lnTo>
                    <a:pt x="3928871" y="0"/>
                  </a:lnTo>
                  <a:close/>
                </a:path>
              </a:pathLst>
            </a:custGeom>
            <a:solidFill>
              <a:srgbClr val="BBC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1318747" y="2337816"/>
              <a:ext cx="4462780" cy="1167765"/>
            </a:xfrm>
            <a:custGeom>
              <a:avLst/>
              <a:gdLst/>
              <a:ahLst/>
              <a:cxnLst/>
              <a:rect l="l" t="t" r="r" b="b"/>
              <a:pathLst>
                <a:path w="4462780" h="1167764">
                  <a:moveTo>
                    <a:pt x="4317111" y="0"/>
                  </a:moveTo>
                  <a:lnTo>
                    <a:pt x="145160" y="0"/>
                  </a:lnTo>
                  <a:lnTo>
                    <a:pt x="99291" y="7403"/>
                  </a:lnTo>
                  <a:lnTo>
                    <a:pt x="59445" y="28017"/>
                  </a:lnTo>
                  <a:lnTo>
                    <a:pt x="28017" y="59445"/>
                  </a:lnTo>
                  <a:lnTo>
                    <a:pt x="7403" y="99291"/>
                  </a:lnTo>
                  <a:lnTo>
                    <a:pt x="0" y="145160"/>
                  </a:lnTo>
                  <a:lnTo>
                    <a:pt x="0" y="1022222"/>
                  </a:lnTo>
                  <a:lnTo>
                    <a:pt x="7403" y="1068092"/>
                  </a:lnTo>
                  <a:lnTo>
                    <a:pt x="28017" y="1107938"/>
                  </a:lnTo>
                  <a:lnTo>
                    <a:pt x="59445" y="1139366"/>
                  </a:lnTo>
                  <a:lnTo>
                    <a:pt x="99291" y="1159980"/>
                  </a:lnTo>
                  <a:lnTo>
                    <a:pt x="145160" y="1167383"/>
                  </a:lnTo>
                  <a:lnTo>
                    <a:pt x="4317111" y="1167383"/>
                  </a:lnTo>
                  <a:lnTo>
                    <a:pt x="4362980" y="1159980"/>
                  </a:lnTo>
                  <a:lnTo>
                    <a:pt x="4402826" y="1139366"/>
                  </a:lnTo>
                  <a:lnTo>
                    <a:pt x="4434254" y="1107938"/>
                  </a:lnTo>
                  <a:lnTo>
                    <a:pt x="4454868" y="1068092"/>
                  </a:lnTo>
                  <a:lnTo>
                    <a:pt x="4462271" y="1022222"/>
                  </a:lnTo>
                  <a:lnTo>
                    <a:pt x="4462271" y="145160"/>
                  </a:lnTo>
                  <a:lnTo>
                    <a:pt x="4454868" y="99291"/>
                  </a:lnTo>
                  <a:lnTo>
                    <a:pt x="4434254" y="59445"/>
                  </a:lnTo>
                  <a:lnTo>
                    <a:pt x="4402826" y="28017"/>
                  </a:lnTo>
                  <a:lnTo>
                    <a:pt x="4362980" y="7403"/>
                  </a:lnTo>
                  <a:lnTo>
                    <a:pt x="4317111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2834873" y="2527807"/>
            <a:ext cx="1751964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12420" marR="5080" indent="-300355">
              <a:lnSpc>
                <a:spcPct val="100499"/>
              </a:lnSpc>
              <a:spcBef>
                <a:spcPts val="80"/>
              </a:spcBef>
            </a:pPr>
            <a:r>
              <a:rPr sz="2200" b="1" spc="85" dirty="0">
                <a:solidFill>
                  <a:srgbClr val="FFFFFF"/>
                </a:solidFill>
                <a:latin typeface="Arial"/>
                <a:cs typeface="Arial"/>
              </a:rPr>
              <a:t>Perform</a:t>
            </a:r>
            <a:r>
              <a:rPr sz="2200" b="1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5" dirty="0">
                <a:solidFill>
                  <a:srgbClr val="FFFFFF"/>
                </a:solidFill>
                <a:latin typeface="Arial"/>
                <a:cs typeface="Arial"/>
              </a:rPr>
              <a:t>gap </a:t>
            </a:r>
            <a:r>
              <a:rPr sz="2200" b="1" spc="-5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20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1526011" y="2590800"/>
            <a:ext cx="675640" cy="661670"/>
            <a:chOff x="11526011" y="2590800"/>
            <a:chExt cx="675640" cy="661670"/>
          </a:xfrm>
        </p:grpSpPr>
        <p:sp>
          <p:nvSpPr>
            <p:cNvPr id="31" name="object 31"/>
            <p:cNvSpPr/>
            <p:nvPr/>
          </p:nvSpPr>
          <p:spPr>
            <a:xfrm>
              <a:off x="11526011" y="2590800"/>
              <a:ext cx="675640" cy="661670"/>
            </a:xfrm>
            <a:custGeom>
              <a:avLst/>
              <a:gdLst/>
              <a:ahLst/>
              <a:cxnLst/>
              <a:rect l="l" t="t" r="r" b="b"/>
              <a:pathLst>
                <a:path w="675640" h="661670">
                  <a:moveTo>
                    <a:pt x="337566" y="0"/>
                  </a:moveTo>
                  <a:lnTo>
                    <a:pt x="287682" y="3586"/>
                  </a:lnTo>
                  <a:lnTo>
                    <a:pt x="240071" y="14003"/>
                  </a:lnTo>
                  <a:lnTo>
                    <a:pt x="195255" y="30739"/>
                  </a:lnTo>
                  <a:lnTo>
                    <a:pt x="153756" y="53283"/>
                  </a:lnTo>
                  <a:lnTo>
                    <a:pt x="116096" y="81123"/>
                  </a:lnTo>
                  <a:lnTo>
                    <a:pt x="82798" y="113746"/>
                  </a:lnTo>
                  <a:lnTo>
                    <a:pt x="54383" y="150642"/>
                  </a:lnTo>
                  <a:lnTo>
                    <a:pt x="31373" y="191298"/>
                  </a:lnTo>
                  <a:lnTo>
                    <a:pt x="14291" y="235202"/>
                  </a:lnTo>
                  <a:lnTo>
                    <a:pt x="3660" y="281842"/>
                  </a:lnTo>
                  <a:lnTo>
                    <a:pt x="0" y="330708"/>
                  </a:lnTo>
                  <a:lnTo>
                    <a:pt x="3660" y="379573"/>
                  </a:lnTo>
                  <a:lnTo>
                    <a:pt x="14291" y="426213"/>
                  </a:lnTo>
                  <a:lnTo>
                    <a:pt x="31373" y="470117"/>
                  </a:lnTo>
                  <a:lnTo>
                    <a:pt x="54383" y="510773"/>
                  </a:lnTo>
                  <a:lnTo>
                    <a:pt x="82798" y="547669"/>
                  </a:lnTo>
                  <a:lnTo>
                    <a:pt x="116096" y="580292"/>
                  </a:lnTo>
                  <a:lnTo>
                    <a:pt x="153756" y="608132"/>
                  </a:lnTo>
                  <a:lnTo>
                    <a:pt x="195255" y="630676"/>
                  </a:lnTo>
                  <a:lnTo>
                    <a:pt x="240071" y="647412"/>
                  </a:lnTo>
                  <a:lnTo>
                    <a:pt x="287682" y="657829"/>
                  </a:lnTo>
                  <a:lnTo>
                    <a:pt x="337566" y="661415"/>
                  </a:lnTo>
                  <a:lnTo>
                    <a:pt x="387449" y="657829"/>
                  </a:lnTo>
                  <a:lnTo>
                    <a:pt x="435060" y="647412"/>
                  </a:lnTo>
                  <a:lnTo>
                    <a:pt x="479876" y="630676"/>
                  </a:lnTo>
                  <a:lnTo>
                    <a:pt x="521375" y="608132"/>
                  </a:lnTo>
                  <a:lnTo>
                    <a:pt x="559035" y="580292"/>
                  </a:lnTo>
                  <a:lnTo>
                    <a:pt x="592333" y="547669"/>
                  </a:lnTo>
                  <a:lnTo>
                    <a:pt x="620748" y="510773"/>
                  </a:lnTo>
                  <a:lnTo>
                    <a:pt x="643758" y="470117"/>
                  </a:lnTo>
                  <a:lnTo>
                    <a:pt x="660840" y="426213"/>
                  </a:lnTo>
                  <a:lnTo>
                    <a:pt x="671471" y="379573"/>
                  </a:lnTo>
                  <a:lnTo>
                    <a:pt x="675132" y="330708"/>
                  </a:lnTo>
                  <a:lnTo>
                    <a:pt x="671471" y="281842"/>
                  </a:lnTo>
                  <a:lnTo>
                    <a:pt x="660840" y="235202"/>
                  </a:lnTo>
                  <a:lnTo>
                    <a:pt x="643758" y="191298"/>
                  </a:lnTo>
                  <a:lnTo>
                    <a:pt x="620748" y="150642"/>
                  </a:lnTo>
                  <a:lnTo>
                    <a:pt x="592333" y="113746"/>
                  </a:lnTo>
                  <a:lnTo>
                    <a:pt x="559035" y="81123"/>
                  </a:lnTo>
                  <a:lnTo>
                    <a:pt x="521375" y="53283"/>
                  </a:lnTo>
                  <a:lnTo>
                    <a:pt x="479876" y="30739"/>
                  </a:lnTo>
                  <a:lnTo>
                    <a:pt x="435060" y="14003"/>
                  </a:lnTo>
                  <a:lnTo>
                    <a:pt x="387449" y="3586"/>
                  </a:lnTo>
                  <a:lnTo>
                    <a:pt x="3375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1716511" y="2727960"/>
              <a:ext cx="294640" cy="387350"/>
            </a:xfrm>
            <a:custGeom>
              <a:avLst/>
              <a:gdLst/>
              <a:ahLst/>
              <a:cxnLst/>
              <a:rect l="l" t="t" r="r" b="b"/>
              <a:pathLst>
                <a:path w="294640" h="387350">
                  <a:moveTo>
                    <a:pt x="146304" y="0"/>
                  </a:moveTo>
                  <a:lnTo>
                    <a:pt x="109934" y="25590"/>
                  </a:lnTo>
                  <a:lnTo>
                    <a:pt x="107061" y="48005"/>
                  </a:lnTo>
                  <a:lnTo>
                    <a:pt x="108458" y="53848"/>
                  </a:lnTo>
                  <a:lnTo>
                    <a:pt x="111125" y="59816"/>
                  </a:lnTo>
                  <a:lnTo>
                    <a:pt x="103788" y="62616"/>
                  </a:lnTo>
                  <a:lnTo>
                    <a:pt x="97012" y="66024"/>
                  </a:lnTo>
                  <a:lnTo>
                    <a:pt x="90783" y="69978"/>
                  </a:lnTo>
                  <a:lnTo>
                    <a:pt x="85090" y="74422"/>
                  </a:lnTo>
                  <a:lnTo>
                    <a:pt x="83439" y="75564"/>
                  </a:lnTo>
                  <a:lnTo>
                    <a:pt x="82042" y="76962"/>
                  </a:lnTo>
                  <a:lnTo>
                    <a:pt x="80772" y="78739"/>
                  </a:lnTo>
                  <a:lnTo>
                    <a:pt x="0" y="78739"/>
                  </a:lnTo>
                  <a:lnTo>
                    <a:pt x="0" y="387095"/>
                  </a:lnTo>
                  <a:lnTo>
                    <a:pt x="294132" y="387095"/>
                  </a:lnTo>
                  <a:lnTo>
                    <a:pt x="294132" y="348106"/>
                  </a:lnTo>
                  <a:lnTo>
                    <a:pt x="86360" y="348106"/>
                  </a:lnTo>
                  <a:lnTo>
                    <a:pt x="64873" y="309413"/>
                  </a:lnTo>
                  <a:lnTo>
                    <a:pt x="49038" y="265727"/>
                  </a:lnTo>
                  <a:lnTo>
                    <a:pt x="38866" y="217055"/>
                  </a:lnTo>
                  <a:lnTo>
                    <a:pt x="34369" y="163402"/>
                  </a:lnTo>
                  <a:lnTo>
                    <a:pt x="35560" y="104775"/>
                  </a:lnTo>
                  <a:lnTo>
                    <a:pt x="294132" y="104775"/>
                  </a:lnTo>
                  <a:lnTo>
                    <a:pt x="294132" y="102997"/>
                  </a:lnTo>
                  <a:lnTo>
                    <a:pt x="93599" y="102997"/>
                  </a:lnTo>
                  <a:lnTo>
                    <a:pt x="93599" y="102488"/>
                  </a:lnTo>
                  <a:lnTo>
                    <a:pt x="93218" y="102488"/>
                  </a:lnTo>
                  <a:lnTo>
                    <a:pt x="122110" y="76422"/>
                  </a:lnTo>
                  <a:lnTo>
                    <a:pt x="146939" y="72262"/>
                  </a:lnTo>
                  <a:lnTo>
                    <a:pt x="204999" y="72262"/>
                  </a:lnTo>
                  <a:lnTo>
                    <a:pt x="202076" y="69978"/>
                  </a:lnTo>
                  <a:lnTo>
                    <a:pt x="195834" y="66024"/>
                  </a:lnTo>
                  <a:lnTo>
                    <a:pt x="189019" y="62616"/>
                  </a:lnTo>
                  <a:lnTo>
                    <a:pt x="181610" y="59816"/>
                  </a:lnTo>
                  <a:lnTo>
                    <a:pt x="182263" y="58419"/>
                  </a:lnTo>
                  <a:lnTo>
                    <a:pt x="143764" y="58419"/>
                  </a:lnTo>
                  <a:lnTo>
                    <a:pt x="138049" y="55625"/>
                  </a:lnTo>
                  <a:lnTo>
                    <a:pt x="132461" y="52959"/>
                  </a:lnTo>
                  <a:lnTo>
                    <a:pt x="129286" y="48005"/>
                  </a:lnTo>
                  <a:lnTo>
                    <a:pt x="128397" y="41148"/>
                  </a:lnTo>
                  <a:lnTo>
                    <a:pt x="127889" y="36194"/>
                  </a:lnTo>
                  <a:lnTo>
                    <a:pt x="129540" y="31876"/>
                  </a:lnTo>
                  <a:lnTo>
                    <a:pt x="133096" y="28066"/>
                  </a:lnTo>
                  <a:lnTo>
                    <a:pt x="137033" y="24511"/>
                  </a:lnTo>
                  <a:lnTo>
                    <a:pt x="141224" y="22351"/>
                  </a:lnTo>
                  <a:lnTo>
                    <a:pt x="181141" y="22351"/>
                  </a:lnTo>
                  <a:lnTo>
                    <a:pt x="179191" y="18545"/>
                  </a:lnTo>
                  <a:lnTo>
                    <a:pt x="174117" y="12191"/>
                  </a:lnTo>
                  <a:lnTo>
                    <a:pt x="168074" y="6858"/>
                  </a:lnTo>
                  <a:lnTo>
                    <a:pt x="161401" y="3048"/>
                  </a:lnTo>
                  <a:lnTo>
                    <a:pt x="154132" y="762"/>
                  </a:lnTo>
                  <a:lnTo>
                    <a:pt x="146304" y="0"/>
                  </a:lnTo>
                  <a:close/>
                </a:path>
                <a:path w="294640" h="387350">
                  <a:moveTo>
                    <a:pt x="294132" y="104775"/>
                  </a:moveTo>
                  <a:lnTo>
                    <a:pt x="257683" y="104775"/>
                  </a:lnTo>
                  <a:lnTo>
                    <a:pt x="257683" y="348106"/>
                  </a:lnTo>
                  <a:lnTo>
                    <a:pt x="294132" y="348106"/>
                  </a:lnTo>
                  <a:lnTo>
                    <a:pt x="294132" y="104775"/>
                  </a:lnTo>
                  <a:close/>
                </a:path>
                <a:path w="294640" h="387350">
                  <a:moveTo>
                    <a:pt x="218186" y="104775"/>
                  </a:moveTo>
                  <a:lnTo>
                    <a:pt x="74168" y="104775"/>
                  </a:lnTo>
                  <a:lnTo>
                    <a:pt x="73914" y="105917"/>
                  </a:lnTo>
                  <a:lnTo>
                    <a:pt x="73660" y="107314"/>
                  </a:lnTo>
                  <a:lnTo>
                    <a:pt x="73660" y="111378"/>
                  </a:lnTo>
                  <a:lnTo>
                    <a:pt x="73914" y="113664"/>
                  </a:lnTo>
                  <a:lnTo>
                    <a:pt x="74549" y="116077"/>
                  </a:lnTo>
                  <a:lnTo>
                    <a:pt x="75946" y="123316"/>
                  </a:lnTo>
                  <a:lnTo>
                    <a:pt x="216408" y="123316"/>
                  </a:lnTo>
                  <a:lnTo>
                    <a:pt x="217678" y="116077"/>
                  </a:lnTo>
                  <a:lnTo>
                    <a:pt x="218440" y="113664"/>
                  </a:lnTo>
                  <a:lnTo>
                    <a:pt x="218440" y="105917"/>
                  </a:lnTo>
                  <a:lnTo>
                    <a:pt x="218186" y="104775"/>
                  </a:lnTo>
                  <a:close/>
                </a:path>
                <a:path w="294640" h="387350">
                  <a:moveTo>
                    <a:pt x="204999" y="72262"/>
                  </a:moveTo>
                  <a:lnTo>
                    <a:pt x="146939" y="72262"/>
                  </a:lnTo>
                  <a:lnTo>
                    <a:pt x="159553" y="73306"/>
                  </a:lnTo>
                  <a:lnTo>
                    <a:pt x="170894" y="76422"/>
                  </a:lnTo>
                  <a:lnTo>
                    <a:pt x="180925" y="81585"/>
                  </a:lnTo>
                  <a:lnTo>
                    <a:pt x="194818" y="93090"/>
                  </a:lnTo>
                  <a:lnTo>
                    <a:pt x="197739" y="97789"/>
                  </a:lnTo>
                  <a:lnTo>
                    <a:pt x="198628" y="102488"/>
                  </a:lnTo>
                  <a:lnTo>
                    <a:pt x="199136" y="102488"/>
                  </a:lnTo>
                  <a:lnTo>
                    <a:pt x="199136" y="102997"/>
                  </a:lnTo>
                  <a:lnTo>
                    <a:pt x="294132" y="102997"/>
                  </a:lnTo>
                  <a:lnTo>
                    <a:pt x="294132" y="78739"/>
                  </a:lnTo>
                  <a:lnTo>
                    <a:pt x="212471" y="78739"/>
                  </a:lnTo>
                  <a:lnTo>
                    <a:pt x="211074" y="77469"/>
                  </a:lnTo>
                  <a:lnTo>
                    <a:pt x="209550" y="75818"/>
                  </a:lnTo>
                  <a:lnTo>
                    <a:pt x="204999" y="72262"/>
                  </a:lnTo>
                  <a:close/>
                </a:path>
                <a:path w="294640" h="387350">
                  <a:moveTo>
                    <a:pt x="181141" y="22351"/>
                  </a:moveTo>
                  <a:lnTo>
                    <a:pt x="151511" y="22351"/>
                  </a:lnTo>
                  <a:lnTo>
                    <a:pt x="155829" y="24256"/>
                  </a:lnTo>
                  <a:lnTo>
                    <a:pt x="159258" y="27812"/>
                  </a:lnTo>
                  <a:lnTo>
                    <a:pt x="162560" y="31495"/>
                  </a:lnTo>
                  <a:lnTo>
                    <a:pt x="164465" y="35940"/>
                  </a:lnTo>
                  <a:lnTo>
                    <a:pt x="164389" y="41655"/>
                  </a:lnTo>
                  <a:lnTo>
                    <a:pt x="163449" y="48005"/>
                  </a:lnTo>
                  <a:lnTo>
                    <a:pt x="160274" y="52959"/>
                  </a:lnTo>
                  <a:lnTo>
                    <a:pt x="154940" y="55625"/>
                  </a:lnTo>
                  <a:lnTo>
                    <a:pt x="149479" y="58419"/>
                  </a:lnTo>
                  <a:lnTo>
                    <a:pt x="182263" y="58419"/>
                  </a:lnTo>
                  <a:lnTo>
                    <a:pt x="184404" y="53848"/>
                  </a:lnTo>
                  <a:lnTo>
                    <a:pt x="185674" y="48005"/>
                  </a:lnTo>
                  <a:lnTo>
                    <a:pt x="185630" y="41148"/>
                  </a:lnTo>
                  <a:lnTo>
                    <a:pt x="184957" y="33301"/>
                  </a:lnTo>
                  <a:lnTo>
                    <a:pt x="182800" y="25590"/>
                  </a:lnTo>
                  <a:lnTo>
                    <a:pt x="181141" y="22351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72047" y="306451"/>
            <a:ext cx="43103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5" dirty="0">
                <a:latin typeface="Arial"/>
                <a:cs typeface="Arial"/>
              </a:rPr>
              <a:t>Outcomes</a:t>
            </a:r>
            <a:r>
              <a:rPr spc="-80" dirty="0">
                <a:latin typeface="Arial"/>
                <a:cs typeface="Arial"/>
              </a:rPr>
              <a:t> </a:t>
            </a:r>
            <a:r>
              <a:rPr spc="80" dirty="0">
                <a:latin typeface="Arial"/>
                <a:cs typeface="Arial"/>
              </a:rPr>
              <a:t>of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-95" dirty="0">
                <a:latin typeface="Arial"/>
                <a:cs typeface="Arial"/>
              </a:rPr>
              <a:t>IS</a:t>
            </a:r>
            <a:r>
              <a:rPr spc="-90" dirty="0">
                <a:latin typeface="Arial"/>
                <a:cs typeface="Arial"/>
              </a:rPr>
              <a:t> </a:t>
            </a:r>
            <a:r>
              <a:rPr spc="75" dirty="0">
                <a:latin typeface="Arial"/>
                <a:cs typeface="Arial"/>
              </a:rPr>
              <a:t>Program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48428" y="694944"/>
            <a:ext cx="6416039" cy="3657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45238" y="1916527"/>
            <a:ext cx="6364912" cy="601981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14342" y="2266568"/>
            <a:ext cx="25374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Strategic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alignment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00106" y="2583561"/>
            <a:ext cx="23577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Risk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management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96853" y="4939665"/>
            <a:ext cx="1760855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0"/>
              </a:spcBef>
            </a:pP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Performance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management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65918" y="7099554"/>
            <a:ext cx="2259330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0"/>
              </a:spcBef>
            </a:pP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Business</a:t>
            </a:r>
            <a:r>
              <a:rPr sz="2200" spc="-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process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assurance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16835" y="6878828"/>
            <a:ext cx="30422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Resource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management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23742" y="4385564"/>
            <a:ext cx="18402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Value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delivery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154167" y="2193035"/>
            <a:ext cx="5849620" cy="5473065"/>
            <a:chOff x="5154167" y="2193035"/>
            <a:chExt cx="5849620" cy="547306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71716" y="2193035"/>
              <a:ext cx="725424" cy="72542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9947" y="2484119"/>
              <a:ext cx="725424" cy="7254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54167" y="4091939"/>
              <a:ext cx="876300" cy="8763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57900" y="6655307"/>
              <a:ext cx="658368" cy="65989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717279" y="7143638"/>
              <a:ext cx="713740" cy="521970"/>
            </a:xfrm>
            <a:custGeom>
              <a:avLst/>
              <a:gdLst/>
              <a:ahLst/>
              <a:cxnLst/>
              <a:rect l="l" t="t" r="r" b="b"/>
              <a:pathLst>
                <a:path w="713740" h="521970">
                  <a:moveTo>
                    <a:pt x="293943" y="462279"/>
                  </a:moveTo>
                  <a:lnTo>
                    <a:pt x="213487" y="462279"/>
                  </a:lnTo>
                  <a:lnTo>
                    <a:pt x="203787" y="485139"/>
                  </a:lnTo>
                  <a:lnTo>
                    <a:pt x="202574" y="497839"/>
                  </a:lnTo>
                  <a:lnTo>
                    <a:pt x="208661" y="511809"/>
                  </a:lnTo>
                  <a:lnTo>
                    <a:pt x="225496" y="521969"/>
                  </a:lnTo>
                  <a:lnTo>
                    <a:pt x="245046" y="521969"/>
                  </a:lnTo>
                  <a:lnTo>
                    <a:pt x="264596" y="516889"/>
                  </a:lnTo>
                  <a:lnTo>
                    <a:pt x="281431" y="506729"/>
                  </a:lnTo>
                  <a:lnTo>
                    <a:pt x="290347" y="491489"/>
                  </a:lnTo>
                  <a:lnTo>
                    <a:pt x="294751" y="474979"/>
                  </a:lnTo>
                  <a:lnTo>
                    <a:pt x="293943" y="462279"/>
                  </a:lnTo>
                  <a:close/>
                </a:path>
                <a:path w="713740" h="521970">
                  <a:moveTo>
                    <a:pt x="495205" y="248919"/>
                  </a:moveTo>
                  <a:lnTo>
                    <a:pt x="113426" y="248919"/>
                  </a:lnTo>
                  <a:lnTo>
                    <a:pt x="142158" y="253999"/>
                  </a:lnTo>
                  <a:lnTo>
                    <a:pt x="164973" y="270509"/>
                  </a:lnTo>
                  <a:lnTo>
                    <a:pt x="171402" y="278129"/>
                  </a:lnTo>
                  <a:lnTo>
                    <a:pt x="176498" y="285749"/>
                  </a:lnTo>
                  <a:lnTo>
                    <a:pt x="180689" y="293369"/>
                  </a:lnTo>
                  <a:lnTo>
                    <a:pt x="184403" y="300989"/>
                  </a:lnTo>
                  <a:lnTo>
                    <a:pt x="198945" y="308609"/>
                  </a:lnTo>
                  <a:lnTo>
                    <a:pt x="229203" y="342899"/>
                  </a:lnTo>
                  <a:lnTo>
                    <a:pt x="232918" y="349249"/>
                  </a:lnTo>
                  <a:lnTo>
                    <a:pt x="240176" y="353059"/>
                  </a:lnTo>
                  <a:lnTo>
                    <a:pt x="254742" y="363219"/>
                  </a:lnTo>
                  <a:lnTo>
                    <a:pt x="262000" y="369569"/>
                  </a:lnTo>
                  <a:lnTo>
                    <a:pt x="266319" y="377189"/>
                  </a:lnTo>
                  <a:lnTo>
                    <a:pt x="271113" y="384809"/>
                  </a:lnTo>
                  <a:lnTo>
                    <a:pt x="275002" y="393699"/>
                  </a:lnTo>
                  <a:lnTo>
                    <a:pt x="276605" y="403859"/>
                  </a:lnTo>
                  <a:lnTo>
                    <a:pt x="286654" y="405129"/>
                  </a:lnTo>
                  <a:lnTo>
                    <a:pt x="319637" y="434339"/>
                  </a:lnTo>
                  <a:lnTo>
                    <a:pt x="326927" y="467359"/>
                  </a:lnTo>
                  <a:lnTo>
                    <a:pt x="325120" y="482599"/>
                  </a:lnTo>
                  <a:lnTo>
                    <a:pt x="338391" y="496569"/>
                  </a:lnTo>
                  <a:lnTo>
                    <a:pt x="344424" y="501649"/>
                  </a:lnTo>
                  <a:lnTo>
                    <a:pt x="353339" y="507999"/>
                  </a:lnTo>
                  <a:lnTo>
                    <a:pt x="364505" y="509269"/>
                  </a:lnTo>
                  <a:lnTo>
                    <a:pt x="376553" y="507999"/>
                  </a:lnTo>
                  <a:lnTo>
                    <a:pt x="388112" y="501649"/>
                  </a:lnTo>
                  <a:lnTo>
                    <a:pt x="393612" y="490219"/>
                  </a:lnTo>
                  <a:lnTo>
                    <a:pt x="395446" y="478789"/>
                  </a:lnTo>
                  <a:lnTo>
                    <a:pt x="393612" y="467359"/>
                  </a:lnTo>
                  <a:lnTo>
                    <a:pt x="388112" y="458469"/>
                  </a:lnTo>
                  <a:lnTo>
                    <a:pt x="362932" y="429259"/>
                  </a:lnTo>
                  <a:lnTo>
                    <a:pt x="350504" y="415289"/>
                  </a:lnTo>
                  <a:lnTo>
                    <a:pt x="347196" y="408939"/>
                  </a:lnTo>
                  <a:lnTo>
                    <a:pt x="441055" y="408939"/>
                  </a:lnTo>
                  <a:lnTo>
                    <a:pt x="415643" y="384809"/>
                  </a:lnTo>
                  <a:lnTo>
                    <a:pt x="400335" y="369569"/>
                  </a:lnTo>
                  <a:lnTo>
                    <a:pt x="395934" y="363219"/>
                  </a:lnTo>
                  <a:lnTo>
                    <a:pt x="397891" y="359409"/>
                  </a:lnTo>
                  <a:lnTo>
                    <a:pt x="498728" y="359409"/>
                  </a:lnTo>
                  <a:lnTo>
                    <a:pt x="471326" y="326389"/>
                  </a:lnTo>
                  <a:lnTo>
                    <a:pt x="465836" y="314959"/>
                  </a:lnTo>
                  <a:lnTo>
                    <a:pt x="562519" y="314959"/>
                  </a:lnTo>
                  <a:lnTo>
                    <a:pt x="495205" y="248919"/>
                  </a:lnTo>
                  <a:close/>
                </a:path>
                <a:path w="713740" h="521970">
                  <a:moveTo>
                    <a:pt x="441055" y="408939"/>
                  </a:moveTo>
                  <a:lnTo>
                    <a:pt x="349376" y="408939"/>
                  </a:lnTo>
                  <a:lnTo>
                    <a:pt x="358465" y="415289"/>
                  </a:lnTo>
                  <a:lnTo>
                    <a:pt x="398454" y="453389"/>
                  </a:lnTo>
                  <a:lnTo>
                    <a:pt x="407543" y="462279"/>
                  </a:lnTo>
                  <a:lnTo>
                    <a:pt x="417137" y="471169"/>
                  </a:lnTo>
                  <a:lnTo>
                    <a:pt x="429434" y="473709"/>
                  </a:lnTo>
                  <a:lnTo>
                    <a:pt x="441707" y="471169"/>
                  </a:lnTo>
                  <a:lnTo>
                    <a:pt x="451230" y="462279"/>
                  </a:lnTo>
                  <a:lnTo>
                    <a:pt x="459446" y="453389"/>
                  </a:lnTo>
                  <a:lnTo>
                    <a:pt x="462184" y="440689"/>
                  </a:lnTo>
                  <a:lnTo>
                    <a:pt x="459446" y="427989"/>
                  </a:lnTo>
                  <a:lnTo>
                    <a:pt x="451230" y="419099"/>
                  </a:lnTo>
                  <a:lnTo>
                    <a:pt x="446404" y="414019"/>
                  </a:lnTo>
                  <a:lnTo>
                    <a:pt x="441055" y="408939"/>
                  </a:lnTo>
                  <a:close/>
                </a:path>
                <a:path w="713740" h="521970">
                  <a:moveTo>
                    <a:pt x="245502" y="414019"/>
                  </a:moveTo>
                  <a:lnTo>
                    <a:pt x="164973" y="414019"/>
                  </a:lnTo>
                  <a:lnTo>
                    <a:pt x="160807" y="424179"/>
                  </a:lnTo>
                  <a:lnTo>
                    <a:pt x="157083" y="435609"/>
                  </a:lnTo>
                  <a:lnTo>
                    <a:pt x="156096" y="447039"/>
                  </a:lnTo>
                  <a:lnTo>
                    <a:pt x="160147" y="458469"/>
                  </a:lnTo>
                  <a:lnTo>
                    <a:pt x="172535" y="467359"/>
                  </a:lnTo>
                  <a:lnTo>
                    <a:pt x="186769" y="469899"/>
                  </a:lnTo>
                  <a:lnTo>
                    <a:pt x="201027" y="467359"/>
                  </a:lnTo>
                  <a:lnTo>
                    <a:pt x="213487" y="462279"/>
                  </a:lnTo>
                  <a:lnTo>
                    <a:pt x="293943" y="462279"/>
                  </a:lnTo>
                  <a:lnTo>
                    <a:pt x="293701" y="458469"/>
                  </a:lnTo>
                  <a:lnTo>
                    <a:pt x="286258" y="443229"/>
                  </a:lnTo>
                  <a:lnTo>
                    <a:pt x="275324" y="436879"/>
                  </a:lnTo>
                  <a:lnTo>
                    <a:pt x="264413" y="433069"/>
                  </a:lnTo>
                  <a:lnTo>
                    <a:pt x="242570" y="433069"/>
                  </a:lnTo>
                  <a:lnTo>
                    <a:pt x="245209" y="422909"/>
                  </a:lnTo>
                  <a:lnTo>
                    <a:pt x="245502" y="414019"/>
                  </a:lnTo>
                  <a:close/>
                </a:path>
                <a:path w="713740" h="521970">
                  <a:moveTo>
                    <a:pt x="253503" y="431799"/>
                  </a:moveTo>
                  <a:lnTo>
                    <a:pt x="242570" y="433069"/>
                  </a:lnTo>
                  <a:lnTo>
                    <a:pt x="264413" y="433069"/>
                  </a:lnTo>
                  <a:lnTo>
                    <a:pt x="253503" y="431799"/>
                  </a:lnTo>
                  <a:close/>
                </a:path>
                <a:path w="713740" h="521970">
                  <a:moveTo>
                    <a:pt x="498728" y="359409"/>
                  </a:moveTo>
                  <a:lnTo>
                    <a:pt x="397891" y="359409"/>
                  </a:lnTo>
                  <a:lnTo>
                    <a:pt x="411297" y="367029"/>
                  </a:lnTo>
                  <a:lnTo>
                    <a:pt x="436086" y="387349"/>
                  </a:lnTo>
                  <a:lnTo>
                    <a:pt x="459970" y="408939"/>
                  </a:lnTo>
                  <a:lnTo>
                    <a:pt x="470662" y="419099"/>
                  </a:lnTo>
                  <a:lnTo>
                    <a:pt x="479506" y="426719"/>
                  </a:lnTo>
                  <a:lnTo>
                    <a:pt x="490648" y="429259"/>
                  </a:lnTo>
                  <a:lnTo>
                    <a:pt x="502719" y="426719"/>
                  </a:lnTo>
                  <a:lnTo>
                    <a:pt x="514350" y="419099"/>
                  </a:lnTo>
                  <a:lnTo>
                    <a:pt x="519779" y="410209"/>
                  </a:lnTo>
                  <a:lnTo>
                    <a:pt x="521589" y="398779"/>
                  </a:lnTo>
                  <a:lnTo>
                    <a:pt x="519779" y="388619"/>
                  </a:lnTo>
                  <a:lnTo>
                    <a:pt x="514350" y="379729"/>
                  </a:lnTo>
                  <a:lnTo>
                    <a:pt x="506073" y="368299"/>
                  </a:lnTo>
                  <a:lnTo>
                    <a:pt x="498728" y="359409"/>
                  </a:lnTo>
                  <a:close/>
                </a:path>
                <a:path w="713740" h="521970">
                  <a:moveTo>
                    <a:pt x="198335" y="369569"/>
                  </a:moveTo>
                  <a:lnTo>
                    <a:pt x="116459" y="369569"/>
                  </a:lnTo>
                  <a:lnTo>
                    <a:pt x="112369" y="377189"/>
                  </a:lnTo>
                  <a:lnTo>
                    <a:pt x="109172" y="387349"/>
                  </a:lnTo>
                  <a:lnTo>
                    <a:pt x="109618" y="400049"/>
                  </a:lnTo>
                  <a:lnTo>
                    <a:pt x="116459" y="414019"/>
                  </a:lnTo>
                  <a:lnTo>
                    <a:pt x="128146" y="420369"/>
                  </a:lnTo>
                  <a:lnTo>
                    <a:pt x="140716" y="421639"/>
                  </a:lnTo>
                  <a:lnTo>
                    <a:pt x="153285" y="417829"/>
                  </a:lnTo>
                  <a:lnTo>
                    <a:pt x="164973" y="414019"/>
                  </a:lnTo>
                  <a:lnTo>
                    <a:pt x="245502" y="414019"/>
                  </a:lnTo>
                  <a:lnTo>
                    <a:pt x="220170" y="383539"/>
                  </a:lnTo>
                  <a:lnTo>
                    <a:pt x="198881" y="383539"/>
                  </a:lnTo>
                  <a:lnTo>
                    <a:pt x="198731" y="373379"/>
                  </a:lnTo>
                  <a:lnTo>
                    <a:pt x="198335" y="369569"/>
                  </a:lnTo>
                  <a:close/>
                </a:path>
                <a:path w="713740" h="521970">
                  <a:moveTo>
                    <a:pt x="209758" y="382269"/>
                  </a:moveTo>
                  <a:lnTo>
                    <a:pt x="198881" y="383539"/>
                  </a:lnTo>
                  <a:lnTo>
                    <a:pt x="220170" y="383539"/>
                  </a:lnTo>
                  <a:lnTo>
                    <a:pt x="209758" y="382269"/>
                  </a:lnTo>
                  <a:close/>
                </a:path>
                <a:path w="713740" h="521970">
                  <a:moveTo>
                    <a:pt x="562519" y="314959"/>
                  </a:moveTo>
                  <a:lnTo>
                    <a:pt x="465836" y="314959"/>
                  </a:lnTo>
                  <a:lnTo>
                    <a:pt x="476281" y="322579"/>
                  </a:lnTo>
                  <a:lnTo>
                    <a:pt x="513556" y="356869"/>
                  </a:lnTo>
                  <a:lnTo>
                    <a:pt x="524001" y="364489"/>
                  </a:lnTo>
                  <a:lnTo>
                    <a:pt x="532846" y="373379"/>
                  </a:lnTo>
                  <a:lnTo>
                    <a:pt x="543988" y="375919"/>
                  </a:lnTo>
                  <a:lnTo>
                    <a:pt x="556059" y="373379"/>
                  </a:lnTo>
                  <a:lnTo>
                    <a:pt x="567690" y="364489"/>
                  </a:lnTo>
                  <a:lnTo>
                    <a:pt x="573119" y="355599"/>
                  </a:lnTo>
                  <a:lnTo>
                    <a:pt x="574929" y="344169"/>
                  </a:lnTo>
                  <a:lnTo>
                    <a:pt x="573119" y="331469"/>
                  </a:lnTo>
                  <a:lnTo>
                    <a:pt x="567690" y="320039"/>
                  </a:lnTo>
                  <a:lnTo>
                    <a:pt x="562519" y="314959"/>
                  </a:lnTo>
                  <a:close/>
                </a:path>
                <a:path w="713740" h="521970">
                  <a:moveTo>
                    <a:pt x="113379" y="284479"/>
                  </a:moveTo>
                  <a:lnTo>
                    <a:pt x="69963" y="312419"/>
                  </a:lnTo>
                  <a:lnTo>
                    <a:pt x="61331" y="347979"/>
                  </a:lnTo>
                  <a:lnTo>
                    <a:pt x="67945" y="364489"/>
                  </a:lnTo>
                  <a:lnTo>
                    <a:pt x="81668" y="372109"/>
                  </a:lnTo>
                  <a:lnTo>
                    <a:pt x="94011" y="372109"/>
                  </a:lnTo>
                  <a:lnTo>
                    <a:pt x="116459" y="369569"/>
                  </a:lnTo>
                  <a:lnTo>
                    <a:pt x="198335" y="369569"/>
                  </a:lnTo>
                  <a:lnTo>
                    <a:pt x="174817" y="335279"/>
                  </a:lnTo>
                  <a:lnTo>
                    <a:pt x="150368" y="335279"/>
                  </a:lnTo>
                  <a:lnTo>
                    <a:pt x="153003" y="323849"/>
                  </a:lnTo>
                  <a:lnTo>
                    <a:pt x="152876" y="313689"/>
                  </a:lnTo>
                  <a:lnTo>
                    <a:pt x="149082" y="303529"/>
                  </a:lnTo>
                  <a:lnTo>
                    <a:pt x="140716" y="295909"/>
                  </a:lnTo>
                  <a:lnTo>
                    <a:pt x="128178" y="287019"/>
                  </a:lnTo>
                  <a:lnTo>
                    <a:pt x="113379" y="284479"/>
                  </a:lnTo>
                  <a:close/>
                </a:path>
                <a:path w="713740" h="521970">
                  <a:moveTo>
                    <a:pt x="161244" y="332739"/>
                  </a:moveTo>
                  <a:lnTo>
                    <a:pt x="150368" y="335279"/>
                  </a:lnTo>
                  <a:lnTo>
                    <a:pt x="174817" y="335279"/>
                  </a:lnTo>
                  <a:lnTo>
                    <a:pt x="171656" y="334009"/>
                  </a:lnTo>
                  <a:lnTo>
                    <a:pt x="161244" y="332739"/>
                  </a:lnTo>
                  <a:close/>
                </a:path>
                <a:path w="713740" h="521970">
                  <a:moveTo>
                    <a:pt x="0" y="39369"/>
                  </a:moveTo>
                  <a:lnTo>
                    <a:pt x="0" y="290829"/>
                  </a:lnTo>
                  <a:lnTo>
                    <a:pt x="11537" y="293369"/>
                  </a:lnTo>
                  <a:lnTo>
                    <a:pt x="19430" y="295909"/>
                  </a:lnTo>
                  <a:lnTo>
                    <a:pt x="27324" y="299719"/>
                  </a:lnTo>
                  <a:lnTo>
                    <a:pt x="38862" y="304799"/>
                  </a:lnTo>
                  <a:lnTo>
                    <a:pt x="42556" y="294639"/>
                  </a:lnTo>
                  <a:lnTo>
                    <a:pt x="46704" y="287019"/>
                  </a:lnTo>
                  <a:lnTo>
                    <a:pt x="51756" y="278129"/>
                  </a:lnTo>
                  <a:lnTo>
                    <a:pt x="58166" y="270509"/>
                  </a:lnTo>
                  <a:lnTo>
                    <a:pt x="83766" y="253999"/>
                  </a:lnTo>
                  <a:lnTo>
                    <a:pt x="113426" y="248919"/>
                  </a:lnTo>
                  <a:lnTo>
                    <a:pt x="495205" y="248919"/>
                  </a:lnTo>
                  <a:lnTo>
                    <a:pt x="480195" y="233679"/>
                  </a:lnTo>
                  <a:lnTo>
                    <a:pt x="471640" y="224789"/>
                  </a:lnTo>
                  <a:lnTo>
                    <a:pt x="463768" y="217169"/>
                  </a:lnTo>
                  <a:lnTo>
                    <a:pt x="276605" y="217169"/>
                  </a:lnTo>
                  <a:lnTo>
                    <a:pt x="248840" y="212089"/>
                  </a:lnTo>
                  <a:lnTo>
                    <a:pt x="225647" y="196849"/>
                  </a:lnTo>
                  <a:lnTo>
                    <a:pt x="209740" y="172719"/>
                  </a:lnTo>
                  <a:lnTo>
                    <a:pt x="203835" y="143509"/>
                  </a:lnTo>
                  <a:lnTo>
                    <a:pt x="206400" y="125729"/>
                  </a:lnTo>
                  <a:lnTo>
                    <a:pt x="213502" y="110489"/>
                  </a:lnTo>
                  <a:lnTo>
                    <a:pt x="224248" y="96519"/>
                  </a:lnTo>
                  <a:lnTo>
                    <a:pt x="237744" y="83819"/>
                  </a:lnTo>
                  <a:lnTo>
                    <a:pt x="252514" y="74929"/>
                  </a:lnTo>
                  <a:lnTo>
                    <a:pt x="106092" y="74929"/>
                  </a:lnTo>
                  <a:lnTo>
                    <a:pt x="92831" y="72389"/>
                  </a:lnTo>
                  <a:lnTo>
                    <a:pt x="72771" y="64769"/>
                  </a:lnTo>
                  <a:lnTo>
                    <a:pt x="0" y="39369"/>
                  </a:lnTo>
                  <a:close/>
                </a:path>
                <a:path w="713740" h="521970">
                  <a:moveTo>
                    <a:pt x="713231" y="118109"/>
                  </a:moveTo>
                  <a:lnTo>
                    <a:pt x="425164" y="118109"/>
                  </a:lnTo>
                  <a:lnTo>
                    <a:pt x="434641" y="121919"/>
                  </a:lnTo>
                  <a:lnTo>
                    <a:pt x="446404" y="133349"/>
                  </a:lnTo>
                  <a:lnTo>
                    <a:pt x="596773" y="285749"/>
                  </a:lnTo>
                  <a:lnTo>
                    <a:pt x="615493" y="295909"/>
                  </a:lnTo>
                  <a:lnTo>
                    <a:pt x="633761" y="298449"/>
                  </a:lnTo>
                  <a:lnTo>
                    <a:pt x="649315" y="297179"/>
                  </a:lnTo>
                  <a:lnTo>
                    <a:pt x="659892" y="295909"/>
                  </a:lnTo>
                  <a:lnTo>
                    <a:pt x="666154" y="292099"/>
                  </a:lnTo>
                  <a:lnTo>
                    <a:pt x="673798" y="290829"/>
                  </a:lnTo>
                  <a:lnTo>
                    <a:pt x="687824" y="288289"/>
                  </a:lnTo>
                  <a:lnTo>
                    <a:pt x="713231" y="285749"/>
                  </a:lnTo>
                  <a:lnTo>
                    <a:pt x="713231" y="118109"/>
                  </a:lnTo>
                  <a:close/>
                </a:path>
                <a:path w="713740" h="521970">
                  <a:moveTo>
                    <a:pt x="406939" y="166369"/>
                  </a:moveTo>
                  <a:lnTo>
                    <a:pt x="397613" y="167639"/>
                  </a:lnTo>
                  <a:lnTo>
                    <a:pt x="383286" y="172719"/>
                  </a:lnTo>
                  <a:lnTo>
                    <a:pt x="367280" y="180339"/>
                  </a:lnTo>
                  <a:lnTo>
                    <a:pt x="349916" y="187959"/>
                  </a:lnTo>
                  <a:lnTo>
                    <a:pt x="333458" y="194309"/>
                  </a:lnTo>
                  <a:lnTo>
                    <a:pt x="320167" y="201929"/>
                  </a:lnTo>
                  <a:lnTo>
                    <a:pt x="303805" y="208279"/>
                  </a:lnTo>
                  <a:lnTo>
                    <a:pt x="291099" y="213359"/>
                  </a:lnTo>
                  <a:lnTo>
                    <a:pt x="282037" y="215899"/>
                  </a:lnTo>
                  <a:lnTo>
                    <a:pt x="276605" y="217169"/>
                  </a:lnTo>
                  <a:lnTo>
                    <a:pt x="463768" y="217169"/>
                  </a:lnTo>
                  <a:lnTo>
                    <a:pt x="450804" y="204469"/>
                  </a:lnTo>
                  <a:lnTo>
                    <a:pt x="426974" y="182879"/>
                  </a:lnTo>
                  <a:lnTo>
                    <a:pt x="415361" y="171449"/>
                  </a:lnTo>
                  <a:lnTo>
                    <a:pt x="406939" y="166369"/>
                  </a:lnTo>
                  <a:close/>
                </a:path>
                <a:path w="713740" h="521970">
                  <a:moveTo>
                    <a:pt x="462152" y="0"/>
                  </a:moveTo>
                  <a:lnTo>
                    <a:pt x="395071" y="29209"/>
                  </a:lnTo>
                  <a:lnTo>
                    <a:pt x="348757" y="54609"/>
                  </a:lnTo>
                  <a:lnTo>
                    <a:pt x="301515" y="81279"/>
                  </a:lnTo>
                  <a:lnTo>
                    <a:pt x="262000" y="104139"/>
                  </a:lnTo>
                  <a:lnTo>
                    <a:pt x="235408" y="132079"/>
                  </a:lnTo>
                  <a:lnTo>
                    <a:pt x="232918" y="143509"/>
                  </a:lnTo>
                  <a:lnTo>
                    <a:pt x="238069" y="161289"/>
                  </a:lnTo>
                  <a:lnTo>
                    <a:pt x="252317" y="176529"/>
                  </a:lnTo>
                  <a:lnTo>
                    <a:pt x="273851" y="184149"/>
                  </a:lnTo>
                  <a:lnTo>
                    <a:pt x="300863" y="177799"/>
                  </a:lnTo>
                  <a:lnTo>
                    <a:pt x="317269" y="167639"/>
                  </a:lnTo>
                  <a:lnTo>
                    <a:pt x="393065" y="128269"/>
                  </a:lnTo>
                  <a:lnTo>
                    <a:pt x="412972" y="120649"/>
                  </a:lnTo>
                  <a:lnTo>
                    <a:pt x="425164" y="118109"/>
                  </a:lnTo>
                  <a:lnTo>
                    <a:pt x="713231" y="118109"/>
                  </a:lnTo>
                  <a:lnTo>
                    <a:pt x="713231" y="91439"/>
                  </a:lnTo>
                  <a:lnTo>
                    <a:pt x="583390" y="91439"/>
                  </a:lnTo>
                  <a:lnTo>
                    <a:pt x="578399" y="90169"/>
                  </a:lnTo>
                  <a:lnTo>
                    <a:pt x="572516" y="83819"/>
                  </a:lnTo>
                  <a:lnTo>
                    <a:pt x="499745" y="20319"/>
                  </a:lnTo>
                  <a:lnTo>
                    <a:pt x="479591" y="6349"/>
                  </a:lnTo>
                  <a:lnTo>
                    <a:pt x="462152" y="0"/>
                  </a:lnTo>
                  <a:close/>
                </a:path>
                <a:path w="713740" h="521970">
                  <a:moveTo>
                    <a:pt x="713231" y="64769"/>
                  </a:moveTo>
                  <a:lnTo>
                    <a:pt x="673798" y="72389"/>
                  </a:lnTo>
                  <a:lnTo>
                    <a:pt x="637472" y="81279"/>
                  </a:lnTo>
                  <a:lnTo>
                    <a:pt x="601599" y="88899"/>
                  </a:lnTo>
                  <a:lnTo>
                    <a:pt x="590214" y="91439"/>
                  </a:lnTo>
                  <a:lnTo>
                    <a:pt x="713231" y="91439"/>
                  </a:lnTo>
                  <a:lnTo>
                    <a:pt x="713231" y="64769"/>
                  </a:lnTo>
                  <a:close/>
                </a:path>
                <a:path w="713740" h="521970">
                  <a:moveTo>
                    <a:pt x="297213" y="5079"/>
                  </a:moveTo>
                  <a:lnTo>
                    <a:pt x="271652" y="5079"/>
                  </a:lnTo>
                  <a:lnTo>
                    <a:pt x="232062" y="13969"/>
                  </a:lnTo>
                  <a:lnTo>
                    <a:pt x="187436" y="34289"/>
                  </a:lnTo>
                  <a:lnTo>
                    <a:pt x="150977" y="54609"/>
                  </a:lnTo>
                  <a:lnTo>
                    <a:pt x="135890" y="64769"/>
                  </a:lnTo>
                  <a:lnTo>
                    <a:pt x="118473" y="72389"/>
                  </a:lnTo>
                  <a:lnTo>
                    <a:pt x="106092" y="74929"/>
                  </a:lnTo>
                  <a:lnTo>
                    <a:pt x="252514" y="74929"/>
                  </a:lnTo>
                  <a:lnTo>
                    <a:pt x="265174" y="67309"/>
                  </a:lnTo>
                  <a:lnTo>
                    <a:pt x="297164" y="49529"/>
                  </a:lnTo>
                  <a:lnTo>
                    <a:pt x="323701" y="35559"/>
                  </a:lnTo>
                  <a:lnTo>
                    <a:pt x="334772" y="29209"/>
                  </a:lnTo>
                  <a:lnTo>
                    <a:pt x="322855" y="15239"/>
                  </a:lnTo>
                  <a:lnTo>
                    <a:pt x="312308" y="8889"/>
                  </a:lnTo>
                  <a:lnTo>
                    <a:pt x="297213" y="50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23576" y="4959095"/>
              <a:ext cx="679703" cy="6797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73823" y="5277611"/>
            <a:ext cx="7923530" cy="2146300"/>
            <a:chOff x="6973823" y="5277611"/>
            <a:chExt cx="7923530" cy="2146300"/>
          </a:xfrm>
        </p:grpSpPr>
        <p:sp>
          <p:nvSpPr>
            <p:cNvPr id="3" name="object 3"/>
            <p:cNvSpPr/>
            <p:nvPr/>
          </p:nvSpPr>
          <p:spPr>
            <a:xfrm>
              <a:off x="6978395" y="5282183"/>
              <a:ext cx="7914640" cy="2136775"/>
            </a:xfrm>
            <a:custGeom>
              <a:avLst/>
              <a:gdLst/>
              <a:ahLst/>
              <a:cxnLst/>
              <a:rect l="l" t="t" r="r" b="b"/>
              <a:pathLst>
                <a:path w="7914640" h="2136775">
                  <a:moveTo>
                    <a:pt x="7817611" y="0"/>
                  </a:moveTo>
                  <a:lnTo>
                    <a:pt x="96520" y="0"/>
                  </a:lnTo>
                  <a:lnTo>
                    <a:pt x="58935" y="7580"/>
                  </a:lnTo>
                  <a:lnTo>
                    <a:pt x="28257" y="28257"/>
                  </a:lnTo>
                  <a:lnTo>
                    <a:pt x="7580" y="58935"/>
                  </a:lnTo>
                  <a:lnTo>
                    <a:pt x="0" y="96519"/>
                  </a:lnTo>
                  <a:lnTo>
                    <a:pt x="0" y="2040127"/>
                  </a:lnTo>
                  <a:lnTo>
                    <a:pt x="7580" y="2077712"/>
                  </a:lnTo>
                  <a:lnTo>
                    <a:pt x="28257" y="2108390"/>
                  </a:lnTo>
                  <a:lnTo>
                    <a:pt x="58935" y="2129067"/>
                  </a:lnTo>
                  <a:lnTo>
                    <a:pt x="96520" y="2136647"/>
                  </a:lnTo>
                  <a:lnTo>
                    <a:pt x="7817611" y="2136647"/>
                  </a:lnTo>
                  <a:lnTo>
                    <a:pt x="7855196" y="2129067"/>
                  </a:lnTo>
                  <a:lnTo>
                    <a:pt x="7885874" y="2108390"/>
                  </a:lnTo>
                  <a:lnTo>
                    <a:pt x="7906551" y="2077712"/>
                  </a:lnTo>
                  <a:lnTo>
                    <a:pt x="7914132" y="2040127"/>
                  </a:lnTo>
                  <a:lnTo>
                    <a:pt x="7914132" y="96519"/>
                  </a:lnTo>
                  <a:lnTo>
                    <a:pt x="7906551" y="58935"/>
                  </a:lnTo>
                  <a:lnTo>
                    <a:pt x="7885874" y="28257"/>
                  </a:lnTo>
                  <a:lnTo>
                    <a:pt x="7855196" y="7580"/>
                  </a:lnTo>
                  <a:lnTo>
                    <a:pt x="78176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978395" y="5282183"/>
              <a:ext cx="7914640" cy="2136775"/>
            </a:xfrm>
            <a:custGeom>
              <a:avLst/>
              <a:gdLst/>
              <a:ahLst/>
              <a:cxnLst/>
              <a:rect l="l" t="t" r="r" b="b"/>
              <a:pathLst>
                <a:path w="7914640" h="2136775">
                  <a:moveTo>
                    <a:pt x="0" y="96519"/>
                  </a:moveTo>
                  <a:lnTo>
                    <a:pt x="7580" y="58935"/>
                  </a:lnTo>
                  <a:lnTo>
                    <a:pt x="28257" y="28257"/>
                  </a:lnTo>
                  <a:lnTo>
                    <a:pt x="58935" y="7580"/>
                  </a:lnTo>
                  <a:lnTo>
                    <a:pt x="96520" y="0"/>
                  </a:lnTo>
                  <a:lnTo>
                    <a:pt x="7817611" y="0"/>
                  </a:lnTo>
                  <a:lnTo>
                    <a:pt x="7855196" y="7580"/>
                  </a:lnTo>
                  <a:lnTo>
                    <a:pt x="7885874" y="28257"/>
                  </a:lnTo>
                  <a:lnTo>
                    <a:pt x="7906551" y="58935"/>
                  </a:lnTo>
                  <a:lnTo>
                    <a:pt x="7914132" y="96519"/>
                  </a:lnTo>
                  <a:lnTo>
                    <a:pt x="7914132" y="2040127"/>
                  </a:lnTo>
                  <a:lnTo>
                    <a:pt x="7906551" y="2077712"/>
                  </a:lnTo>
                  <a:lnTo>
                    <a:pt x="7885874" y="2108390"/>
                  </a:lnTo>
                  <a:lnTo>
                    <a:pt x="7855196" y="2129067"/>
                  </a:lnTo>
                  <a:lnTo>
                    <a:pt x="7817611" y="2136647"/>
                  </a:lnTo>
                  <a:lnTo>
                    <a:pt x="96520" y="2136647"/>
                  </a:lnTo>
                  <a:lnTo>
                    <a:pt x="58935" y="2129067"/>
                  </a:lnTo>
                  <a:lnTo>
                    <a:pt x="28257" y="2108390"/>
                  </a:lnTo>
                  <a:lnTo>
                    <a:pt x="7580" y="2077712"/>
                  </a:lnTo>
                  <a:lnTo>
                    <a:pt x="0" y="2040127"/>
                  </a:lnTo>
                  <a:lnTo>
                    <a:pt x="0" y="96519"/>
                  </a:lnTo>
                  <a:close/>
                </a:path>
              </a:pathLst>
            </a:custGeom>
            <a:ln w="9144">
              <a:solidFill>
                <a:srgbClr val="8DA9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972047" y="268986"/>
            <a:ext cx="43103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5" dirty="0">
                <a:latin typeface="Arial"/>
                <a:cs typeface="Arial"/>
              </a:rPr>
              <a:t>Outcomes</a:t>
            </a:r>
            <a:r>
              <a:rPr spc="-80" dirty="0">
                <a:latin typeface="Arial"/>
                <a:cs typeface="Arial"/>
              </a:rPr>
              <a:t> </a:t>
            </a:r>
            <a:r>
              <a:rPr spc="80" dirty="0">
                <a:latin typeface="Arial"/>
                <a:cs typeface="Arial"/>
              </a:rPr>
              <a:t>of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-95" dirty="0">
                <a:latin typeface="Arial"/>
                <a:cs typeface="Arial"/>
              </a:rPr>
              <a:t>IS</a:t>
            </a:r>
            <a:r>
              <a:rPr spc="-90" dirty="0">
                <a:latin typeface="Arial"/>
                <a:cs typeface="Arial"/>
              </a:rPr>
              <a:t> </a:t>
            </a:r>
            <a:r>
              <a:rPr spc="75" dirty="0">
                <a:latin typeface="Arial"/>
                <a:cs typeface="Arial"/>
              </a:rPr>
              <a:t>Program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93208" y="649223"/>
            <a:ext cx="6068568" cy="365759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2048255" y="6345935"/>
            <a:ext cx="3168650" cy="784860"/>
          </a:xfrm>
          <a:custGeom>
            <a:avLst/>
            <a:gdLst/>
            <a:ahLst/>
            <a:cxnLst/>
            <a:rect l="l" t="t" r="r" b="b"/>
            <a:pathLst>
              <a:path w="3168650" h="784859">
                <a:moveTo>
                  <a:pt x="3037585" y="0"/>
                </a:moveTo>
                <a:lnTo>
                  <a:pt x="130810" y="0"/>
                </a:lnTo>
                <a:lnTo>
                  <a:pt x="79884" y="10277"/>
                </a:lnTo>
                <a:lnTo>
                  <a:pt x="38306" y="38306"/>
                </a:lnTo>
                <a:lnTo>
                  <a:pt x="10277" y="79884"/>
                </a:lnTo>
                <a:lnTo>
                  <a:pt x="0" y="130809"/>
                </a:lnTo>
                <a:lnTo>
                  <a:pt x="0" y="654050"/>
                </a:lnTo>
                <a:lnTo>
                  <a:pt x="10277" y="704975"/>
                </a:lnTo>
                <a:lnTo>
                  <a:pt x="38306" y="746553"/>
                </a:lnTo>
                <a:lnTo>
                  <a:pt x="79884" y="774582"/>
                </a:lnTo>
                <a:lnTo>
                  <a:pt x="130810" y="784859"/>
                </a:lnTo>
                <a:lnTo>
                  <a:pt x="3037585" y="784859"/>
                </a:lnTo>
                <a:lnTo>
                  <a:pt x="3088511" y="774582"/>
                </a:lnTo>
                <a:lnTo>
                  <a:pt x="3130089" y="746553"/>
                </a:lnTo>
                <a:lnTo>
                  <a:pt x="3158118" y="704975"/>
                </a:lnTo>
                <a:lnTo>
                  <a:pt x="3168396" y="654050"/>
                </a:lnTo>
                <a:lnTo>
                  <a:pt x="3168396" y="130809"/>
                </a:lnTo>
                <a:lnTo>
                  <a:pt x="3158118" y="79884"/>
                </a:lnTo>
                <a:lnTo>
                  <a:pt x="3130089" y="38306"/>
                </a:lnTo>
                <a:lnTo>
                  <a:pt x="3088511" y="10277"/>
                </a:lnTo>
                <a:lnTo>
                  <a:pt x="3037585" y="0"/>
                </a:lnTo>
                <a:close/>
              </a:path>
            </a:pathLst>
          </a:custGeom>
          <a:solidFill>
            <a:srgbClr val="BAD5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755519" y="6376797"/>
            <a:ext cx="175387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7780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Performance </a:t>
            </a:r>
            <a:r>
              <a:rPr sz="22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Management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31492" y="2484120"/>
            <a:ext cx="3185160" cy="719455"/>
          </a:xfrm>
          <a:custGeom>
            <a:avLst/>
            <a:gdLst/>
            <a:ahLst/>
            <a:cxnLst/>
            <a:rect l="l" t="t" r="r" b="b"/>
            <a:pathLst>
              <a:path w="3185160" h="719455">
                <a:moveTo>
                  <a:pt x="3065272" y="0"/>
                </a:moveTo>
                <a:lnTo>
                  <a:pt x="119887" y="0"/>
                </a:lnTo>
                <a:lnTo>
                  <a:pt x="73241" y="9427"/>
                </a:lnTo>
                <a:lnTo>
                  <a:pt x="35131" y="35131"/>
                </a:lnTo>
                <a:lnTo>
                  <a:pt x="9427" y="73241"/>
                </a:lnTo>
                <a:lnTo>
                  <a:pt x="0" y="119887"/>
                </a:lnTo>
                <a:lnTo>
                  <a:pt x="0" y="599439"/>
                </a:lnTo>
                <a:lnTo>
                  <a:pt x="9427" y="646086"/>
                </a:lnTo>
                <a:lnTo>
                  <a:pt x="35131" y="684196"/>
                </a:lnTo>
                <a:lnTo>
                  <a:pt x="73241" y="709900"/>
                </a:lnTo>
                <a:lnTo>
                  <a:pt x="119887" y="719327"/>
                </a:lnTo>
                <a:lnTo>
                  <a:pt x="3065272" y="719327"/>
                </a:lnTo>
                <a:lnTo>
                  <a:pt x="3111918" y="709900"/>
                </a:lnTo>
                <a:lnTo>
                  <a:pt x="3150028" y="684196"/>
                </a:lnTo>
                <a:lnTo>
                  <a:pt x="3175732" y="646086"/>
                </a:lnTo>
                <a:lnTo>
                  <a:pt x="3185160" y="599439"/>
                </a:lnTo>
                <a:lnTo>
                  <a:pt x="3185160" y="119887"/>
                </a:lnTo>
                <a:lnTo>
                  <a:pt x="3175732" y="73241"/>
                </a:lnTo>
                <a:lnTo>
                  <a:pt x="3150028" y="35131"/>
                </a:lnTo>
                <a:lnTo>
                  <a:pt x="3111918" y="9427"/>
                </a:lnTo>
                <a:lnTo>
                  <a:pt x="3065272" y="0"/>
                </a:lnTo>
                <a:close/>
              </a:path>
            </a:pathLst>
          </a:custGeom>
          <a:solidFill>
            <a:srgbClr val="BAD5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448305" y="2648153"/>
            <a:ext cx="23501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Risk</a:t>
            </a:r>
            <a:r>
              <a:rPr sz="22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Management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48255" y="3730752"/>
            <a:ext cx="3168650" cy="791210"/>
          </a:xfrm>
          <a:custGeom>
            <a:avLst/>
            <a:gdLst/>
            <a:ahLst/>
            <a:cxnLst/>
            <a:rect l="l" t="t" r="r" b="b"/>
            <a:pathLst>
              <a:path w="3168650" h="791210">
                <a:moveTo>
                  <a:pt x="3036570" y="0"/>
                </a:moveTo>
                <a:lnTo>
                  <a:pt x="131825" y="0"/>
                </a:lnTo>
                <a:lnTo>
                  <a:pt x="90172" y="6723"/>
                </a:lnTo>
                <a:lnTo>
                  <a:pt x="53986" y="25444"/>
                </a:lnTo>
                <a:lnTo>
                  <a:pt x="25444" y="53986"/>
                </a:lnTo>
                <a:lnTo>
                  <a:pt x="6723" y="90172"/>
                </a:lnTo>
                <a:lnTo>
                  <a:pt x="0" y="131825"/>
                </a:lnTo>
                <a:lnTo>
                  <a:pt x="0" y="659130"/>
                </a:lnTo>
                <a:lnTo>
                  <a:pt x="6723" y="700783"/>
                </a:lnTo>
                <a:lnTo>
                  <a:pt x="25444" y="736969"/>
                </a:lnTo>
                <a:lnTo>
                  <a:pt x="53986" y="765511"/>
                </a:lnTo>
                <a:lnTo>
                  <a:pt x="90172" y="784232"/>
                </a:lnTo>
                <a:lnTo>
                  <a:pt x="131825" y="790956"/>
                </a:lnTo>
                <a:lnTo>
                  <a:pt x="3036570" y="790956"/>
                </a:lnTo>
                <a:lnTo>
                  <a:pt x="3078223" y="784232"/>
                </a:lnTo>
                <a:lnTo>
                  <a:pt x="3114409" y="765511"/>
                </a:lnTo>
                <a:lnTo>
                  <a:pt x="3142951" y="736969"/>
                </a:lnTo>
                <a:lnTo>
                  <a:pt x="3161672" y="700783"/>
                </a:lnTo>
                <a:lnTo>
                  <a:pt x="3168396" y="659130"/>
                </a:lnTo>
                <a:lnTo>
                  <a:pt x="3168396" y="131825"/>
                </a:lnTo>
                <a:lnTo>
                  <a:pt x="3161672" y="90172"/>
                </a:lnTo>
                <a:lnTo>
                  <a:pt x="3142951" y="53986"/>
                </a:lnTo>
                <a:lnTo>
                  <a:pt x="3114409" y="25444"/>
                </a:lnTo>
                <a:lnTo>
                  <a:pt x="3078223" y="6723"/>
                </a:lnTo>
                <a:lnTo>
                  <a:pt x="3036570" y="0"/>
                </a:lnTo>
                <a:close/>
              </a:path>
            </a:pathLst>
          </a:custGeom>
          <a:solidFill>
            <a:srgbClr val="BAD5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695194" y="3932047"/>
            <a:ext cx="18713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</a:t>
            </a:r>
            <a:r>
              <a:rPr sz="22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Delivery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48255" y="1171955"/>
            <a:ext cx="3188335" cy="784860"/>
          </a:xfrm>
          <a:custGeom>
            <a:avLst/>
            <a:gdLst/>
            <a:ahLst/>
            <a:cxnLst/>
            <a:rect l="l" t="t" r="r" b="b"/>
            <a:pathLst>
              <a:path w="3188335" h="784860">
                <a:moveTo>
                  <a:pt x="3057397" y="0"/>
                </a:moveTo>
                <a:lnTo>
                  <a:pt x="130810" y="0"/>
                </a:lnTo>
                <a:lnTo>
                  <a:pt x="79884" y="10277"/>
                </a:lnTo>
                <a:lnTo>
                  <a:pt x="38306" y="38306"/>
                </a:lnTo>
                <a:lnTo>
                  <a:pt x="10277" y="79884"/>
                </a:lnTo>
                <a:lnTo>
                  <a:pt x="0" y="130810"/>
                </a:lnTo>
                <a:lnTo>
                  <a:pt x="0" y="654050"/>
                </a:lnTo>
                <a:lnTo>
                  <a:pt x="10277" y="704975"/>
                </a:lnTo>
                <a:lnTo>
                  <a:pt x="38306" y="746553"/>
                </a:lnTo>
                <a:lnTo>
                  <a:pt x="79884" y="774582"/>
                </a:lnTo>
                <a:lnTo>
                  <a:pt x="130810" y="784860"/>
                </a:lnTo>
                <a:lnTo>
                  <a:pt x="3057397" y="784860"/>
                </a:lnTo>
                <a:lnTo>
                  <a:pt x="3108323" y="774582"/>
                </a:lnTo>
                <a:lnTo>
                  <a:pt x="3149901" y="746553"/>
                </a:lnTo>
                <a:lnTo>
                  <a:pt x="3177930" y="704975"/>
                </a:lnTo>
                <a:lnTo>
                  <a:pt x="3188208" y="654050"/>
                </a:lnTo>
                <a:lnTo>
                  <a:pt x="3188208" y="130810"/>
                </a:lnTo>
                <a:lnTo>
                  <a:pt x="3177930" y="79884"/>
                </a:lnTo>
                <a:lnTo>
                  <a:pt x="3149901" y="38306"/>
                </a:lnTo>
                <a:lnTo>
                  <a:pt x="3108323" y="10277"/>
                </a:lnTo>
                <a:lnTo>
                  <a:pt x="3057397" y="0"/>
                </a:lnTo>
                <a:close/>
              </a:path>
            </a:pathLst>
          </a:custGeom>
          <a:solidFill>
            <a:srgbClr val="0466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372995" y="1368933"/>
            <a:ext cx="25374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Strategic</a:t>
            </a:r>
            <a:r>
              <a:rPr sz="2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alignment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48255" y="5050535"/>
            <a:ext cx="3209925" cy="768350"/>
          </a:xfrm>
          <a:custGeom>
            <a:avLst/>
            <a:gdLst/>
            <a:ahLst/>
            <a:cxnLst/>
            <a:rect l="l" t="t" r="r" b="b"/>
            <a:pathLst>
              <a:path w="3209925" h="768350">
                <a:moveTo>
                  <a:pt x="3081528" y="0"/>
                </a:moveTo>
                <a:lnTo>
                  <a:pt x="128016" y="0"/>
                </a:lnTo>
                <a:lnTo>
                  <a:pt x="78170" y="10054"/>
                </a:lnTo>
                <a:lnTo>
                  <a:pt x="37480" y="37480"/>
                </a:lnTo>
                <a:lnTo>
                  <a:pt x="10054" y="78170"/>
                </a:lnTo>
                <a:lnTo>
                  <a:pt x="0" y="128015"/>
                </a:lnTo>
                <a:lnTo>
                  <a:pt x="0" y="640079"/>
                </a:lnTo>
                <a:lnTo>
                  <a:pt x="10054" y="689925"/>
                </a:lnTo>
                <a:lnTo>
                  <a:pt x="37480" y="730615"/>
                </a:lnTo>
                <a:lnTo>
                  <a:pt x="78170" y="758041"/>
                </a:lnTo>
                <a:lnTo>
                  <a:pt x="128016" y="768096"/>
                </a:lnTo>
                <a:lnTo>
                  <a:pt x="3081528" y="768096"/>
                </a:lnTo>
                <a:lnTo>
                  <a:pt x="3131373" y="758041"/>
                </a:lnTo>
                <a:lnTo>
                  <a:pt x="3172063" y="730615"/>
                </a:lnTo>
                <a:lnTo>
                  <a:pt x="3199489" y="689925"/>
                </a:lnTo>
                <a:lnTo>
                  <a:pt x="3209544" y="640079"/>
                </a:lnTo>
                <a:lnTo>
                  <a:pt x="3209544" y="128015"/>
                </a:lnTo>
                <a:lnTo>
                  <a:pt x="3199489" y="78170"/>
                </a:lnTo>
                <a:lnTo>
                  <a:pt x="3172063" y="37480"/>
                </a:lnTo>
                <a:lnTo>
                  <a:pt x="3131373" y="10054"/>
                </a:lnTo>
                <a:lnTo>
                  <a:pt x="3081528" y="0"/>
                </a:lnTo>
                <a:close/>
              </a:path>
            </a:pathLst>
          </a:custGeom>
          <a:solidFill>
            <a:srgbClr val="BAD5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775966" y="5072253"/>
            <a:ext cx="175387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6035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Resource </a:t>
            </a: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Management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498460" y="5504763"/>
            <a:ext cx="5853430" cy="1703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determines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competitiveness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endParaRPr sz="22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  <a:spcBef>
                <a:spcPts val="15"/>
              </a:spcBef>
            </a:pP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organization.</a:t>
            </a:r>
            <a:endParaRPr sz="2200">
              <a:latin typeface="Microsoft Sans Serif"/>
              <a:cs typeface="Microsoft Sans Serif"/>
            </a:endParaRPr>
          </a:p>
          <a:p>
            <a:pPr marL="355600" marR="5080" indent="-342900">
              <a:lnSpc>
                <a:spcPct val="100499"/>
              </a:lnSpc>
              <a:spcBef>
                <a:spcPts val="261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explains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how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organizations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can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increase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growth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profitability.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054351" y="7662671"/>
            <a:ext cx="3168650" cy="784860"/>
          </a:xfrm>
          <a:custGeom>
            <a:avLst/>
            <a:gdLst/>
            <a:ahLst/>
            <a:cxnLst/>
            <a:rect l="l" t="t" r="r" b="b"/>
            <a:pathLst>
              <a:path w="3168650" h="784859">
                <a:moveTo>
                  <a:pt x="3037586" y="0"/>
                </a:moveTo>
                <a:lnTo>
                  <a:pt x="130810" y="0"/>
                </a:lnTo>
                <a:lnTo>
                  <a:pt x="79884" y="10277"/>
                </a:lnTo>
                <a:lnTo>
                  <a:pt x="38306" y="38306"/>
                </a:lnTo>
                <a:lnTo>
                  <a:pt x="10277" y="79884"/>
                </a:lnTo>
                <a:lnTo>
                  <a:pt x="0" y="130809"/>
                </a:lnTo>
                <a:lnTo>
                  <a:pt x="0" y="654049"/>
                </a:lnTo>
                <a:lnTo>
                  <a:pt x="10277" y="704964"/>
                </a:lnTo>
                <a:lnTo>
                  <a:pt x="38306" y="746544"/>
                </a:lnTo>
                <a:lnTo>
                  <a:pt x="79884" y="774579"/>
                </a:lnTo>
                <a:lnTo>
                  <a:pt x="130810" y="784859"/>
                </a:lnTo>
                <a:lnTo>
                  <a:pt x="3037586" y="784859"/>
                </a:lnTo>
                <a:lnTo>
                  <a:pt x="3088511" y="774579"/>
                </a:lnTo>
                <a:lnTo>
                  <a:pt x="3130089" y="746544"/>
                </a:lnTo>
                <a:lnTo>
                  <a:pt x="3158118" y="704964"/>
                </a:lnTo>
                <a:lnTo>
                  <a:pt x="3168396" y="654049"/>
                </a:lnTo>
                <a:lnTo>
                  <a:pt x="3168396" y="130809"/>
                </a:lnTo>
                <a:lnTo>
                  <a:pt x="3158118" y="79884"/>
                </a:lnTo>
                <a:lnTo>
                  <a:pt x="3130089" y="38306"/>
                </a:lnTo>
                <a:lnTo>
                  <a:pt x="3088511" y="10277"/>
                </a:lnTo>
                <a:lnTo>
                  <a:pt x="3037586" y="0"/>
                </a:lnTo>
                <a:close/>
              </a:path>
            </a:pathLst>
          </a:custGeom>
          <a:solidFill>
            <a:srgbClr val="BAD5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510789" y="7693253"/>
            <a:ext cx="225615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5930" marR="5080" indent="-443865">
              <a:lnSpc>
                <a:spcPct val="100000"/>
              </a:lnSpc>
              <a:spcBef>
                <a:spcPts val="95"/>
              </a:spcBef>
            </a:pPr>
            <a:r>
              <a:rPr sz="2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Business</a:t>
            </a:r>
            <a:r>
              <a:rPr sz="22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Process </a:t>
            </a:r>
            <a:r>
              <a:rPr sz="22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Assurance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17735" y="1863851"/>
            <a:ext cx="2913887" cy="2913888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73823" y="5277611"/>
            <a:ext cx="7923530" cy="2146300"/>
            <a:chOff x="6973823" y="5277611"/>
            <a:chExt cx="7923530" cy="2146300"/>
          </a:xfrm>
        </p:grpSpPr>
        <p:sp>
          <p:nvSpPr>
            <p:cNvPr id="3" name="object 3"/>
            <p:cNvSpPr/>
            <p:nvPr/>
          </p:nvSpPr>
          <p:spPr>
            <a:xfrm>
              <a:off x="6978395" y="5282183"/>
              <a:ext cx="7914640" cy="2136775"/>
            </a:xfrm>
            <a:custGeom>
              <a:avLst/>
              <a:gdLst/>
              <a:ahLst/>
              <a:cxnLst/>
              <a:rect l="l" t="t" r="r" b="b"/>
              <a:pathLst>
                <a:path w="7914640" h="2136775">
                  <a:moveTo>
                    <a:pt x="7817611" y="0"/>
                  </a:moveTo>
                  <a:lnTo>
                    <a:pt x="96520" y="0"/>
                  </a:lnTo>
                  <a:lnTo>
                    <a:pt x="58935" y="7580"/>
                  </a:lnTo>
                  <a:lnTo>
                    <a:pt x="28257" y="28257"/>
                  </a:lnTo>
                  <a:lnTo>
                    <a:pt x="7580" y="58935"/>
                  </a:lnTo>
                  <a:lnTo>
                    <a:pt x="0" y="96519"/>
                  </a:lnTo>
                  <a:lnTo>
                    <a:pt x="0" y="2040127"/>
                  </a:lnTo>
                  <a:lnTo>
                    <a:pt x="7580" y="2077712"/>
                  </a:lnTo>
                  <a:lnTo>
                    <a:pt x="28257" y="2108390"/>
                  </a:lnTo>
                  <a:lnTo>
                    <a:pt x="58935" y="2129067"/>
                  </a:lnTo>
                  <a:lnTo>
                    <a:pt x="96520" y="2136647"/>
                  </a:lnTo>
                  <a:lnTo>
                    <a:pt x="7817611" y="2136647"/>
                  </a:lnTo>
                  <a:lnTo>
                    <a:pt x="7855196" y="2129067"/>
                  </a:lnTo>
                  <a:lnTo>
                    <a:pt x="7885874" y="2108390"/>
                  </a:lnTo>
                  <a:lnTo>
                    <a:pt x="7906551" y="2077712"/>
                  </a:lnTo>
                  <a:lnTo>
                    <a:pt x="7914132" y="2040127"/>
                  </a:lnTo>
                  <a:lnTo>
                    <a:pt x="7914132" y="96519"/>
                  </a:lnTo>
                  <a:lnTo>
                    <a:pt x="7906551" y="58935"/>
                  </a:lnTo>
                  <a:lnTo>
                    <a:pt x="7885874" y="28257"/>
                  </a:lnTo>
                  <a:lnTo>
                    <a:pt x="7855196" y="7580"/>
                  </a:lnTo>
                  <a:lnTo>
                    <a:pt x="78176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978395" y="5282183"/>
              <a:ext cx="7914640" cy="2136775"/>
            </a:xfrm>
            <a:custGeom>
              <a:avLst/>
              <a:gdLst/>
              <a:ahLst/>
              <a:cxnLst/>
              <a:rect l="l" t="t" r="r" b="b"/>
              <a:pathLst>
                <a:path w="7914640" h="2136775">
                  <a:moveTo>
                    <a:pt x="0" y="96519"/>
                  </a:moveTo>
                  <a:lnTo>
                    <a:pt x="7580" y="58935"/>
                  </a:lnTo>
                  <a:lnTo>
                    <a:pt x="28257" y="28257"/>
                  </a:lnTo>
                  <a:lnTo>
                    <a:pt x="58935" y="7580"/>
                  </a:lnTo>
                  <a:lnTo>
                    <a:pt x="96520" y="0"/>
                  </a:lnTo>
                  <a:lnTo>
                    <a:pt x="7817611" y="0"/>
                  </a:lnTo>
                  <a:lnTo>
                    <a:pt x="7855196" y="7580"/>
                  </a:lnTo>
                  <a:lnTo>
                    <a:pt x="7885874" y="28257"/>
                  </a:lnTo>
                  <a:lnTo>
                    <a:pt x="7906551" y="58935"/>
                  </a:lnTo>
                  <a:lnTo>
                    <a:pt x="7914132" y="96519"/>
                  </a:lnTo>
                  <a:lnTo>
                    <a:pt x="7914132" y="2040127"/>
                  </a:lnTo>
                  <a:lnTo>
                    <a:pt x="7906551" y="2077712"/>
                  </a:lnTo>
                  <a:lnTo>
                    <a:pt x="7885874" y="2108390"/>
                  </a:lnTo>
                  <a:lnTo>
                    <a:pt x="7855196" y="2129067"/>
                  </a:lnTo>
                  <a:lnTo>
                    <a:pt x="7817611" y="2136647"/>
                  </a:lnTo>
                  <a:lnTo>
                    <a:pt x="96520" y="2136647"/>
                  </a:lnTo>
                  <a:lnTo>
                    <a:pt x="58935" y="2129067"/>
                  </a:lnTo>
                  <a:lnTo>
                    <a:pt x="28257" y="2108390"/>
                  </a:lnTo>
                  <a:lnTo>
                    <a:pt x="7580" y="2077712"/>
                  </a:lnTo>
                  <a:lnTo>
                    <a:pt x="0" y="2040127"/>
                  </a:lnTo>
                  <a:lnTo>
                    <a:pt x="0" y="96519"/>
                  </a:lnTo>
                  <a:close/>
                </a:path>
              </a:pathLst>
            </a:custGeom>
            <a:ln w="9144">
              <a:solidFill>
                <a:srgbClr val="8DA9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972047" y="268986"/>
            <a:ext cx="43103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5" dirty="0">
                <a:latin typeface="Arial"/>
                <a:cs typeface="Arial"/>
              </a:rPr>
              <a:t>Outcomes</a:t>
            </a:r>
            <a:r>
              <a:rPr spc="-80" dirty="0">
                <a:latin typeface="Arial"/>
                <a:cs typeface="Arial"/>
              </a:rPr>
              <a:t> </a:t>
            </a:r>
            <a:r>
              <a:rPr spc="80" dirty="0">
                <a:latin typeface="Arial"/>
                <a:cs typeface="Arial"/>
              </a:rPr>
              <a:t>of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-95" dirty="0">
                <a:latin typeface="Arial"/>
                <a:cs typeface="Arial"/>
              </a:rPr>
              <a:t>IS</a:t>
            </a:r>
            <a:r>
              <a:rPr spc="-90" dirty="0">
                <a:latin typeface="Arial"/>
                <a:cs typeface="Arial"/>
              </a:rPr>
              <a:t> </a:t>
            </a:r>
            <a:r>
              <a:rPr spc="75" dirty="0">
                <a:latin typeface="Arial"/>
                <a:cs typeface="Arial"/>
              </a:rPr>
              <a:t>Program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93208" y="649223"/>
            <a:ext cx="6068568" cy="365759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2048255" y="6345935"/>
            <a:ext cx="3168650" cy="784860"/>
          </a:xfrm>
          <a:custGeom>
            <a:avLst/>
            <a:gdLst/>
            <a:ahLst/>
            <a:cxnLst/>
            <a:rect l="l" t="t" r="r" b="b"/>
            <a:pathLst>
              <a:path w="3168650" h="784859">
                <a:moveTo>
                  <a:pt x="3037585" y="0"/>
                </a:moveTo>
                <a:lnTo>
                  <a:pt x="130810" y="0"/>
                </a:lnTo>
                <a:lnTo>
                  <a:pt x="79884" y="10277"/>
                </a:lnTo>
                <a:lnTo>
                  <a:pt x="38306" y="38306"/>
                </a:lnTo>
                <a:lnTo>
                  <a:pt x="10277" y="79884"/>
                </a:lnTo>
                <a:lnTo>
                  <a:pt x="0" y="130809"/>
                </a:lnTo>
                <a:lnTo>
                  <a:pt x="0" y="654050"/>
                </a:lnTo>
                <a:lnTo>
                  <a:pt x="10277" y="704975"/>
                </a:lnTo>
                <a:lnTo>
                  <a:pt x="38306" y="746553"/>
                </a:lnTo>
                <a:lnTo>
                  <a:pt x="79884" y="774582"/>
                </a:lnTo>
                <a:lnTo>
                  <a:pt x="130810" y="784859"/>
                </a:lnTo>
                <a:lnTo>
                  <a:pt x="3037585" y="784859"/>
                </a:lnTo>
                <a:lnTo>
                  <a:pt x="3088511" y="774582"/>
                </a:lnTo>
                <a:lnTo>
                  <a:pt x="3130089" y="746553"/>
                </a:lnTo>
                <a:lnTo>
                  <a:pt x="3158118" y="704975"/>
                </a:lnTo>
                <a:lnTo>
                  <a:pt x="3168396" y="654050"/>
                </a:lnTo>
                <a:lnTo>
                  <a:pt x="3168396" y="130809"/>
                </a:lnTo>
                <a:lnTo>
                  <a:pt x="3158118" y="79884"/>
                </a:lnTo>
                <a:lnTo>
                  <a:pt x="3130089" y="38306"/>
                </a:lnTo>
                <a:lnTo>
                  <a:pt x="3088511" y="10277"/>
                </a:lnTo>
                <a:lnTo>
                  <a:pt x="3037585" y="0"/>
                </a:lnTo>
                <a:close/>
              </a:path>
            </a:pathLst>
          </a:custGeom>
          <a:solidFill>
            <a:srgbClr val="BAD5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755519" y="6376797"/>
            <a:ext cx="175387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7780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Performance </a:t>
            </a:r>
            <a:r>
              <a:rPr sz="22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Management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31492" y="2484120"/>
            <a:ext cx="3185160" cy="719455"/>
          </a:xfrm>
          <a:custGeom>
            <a:avLst/>
            <a:gdLst/>
            <a:ahLst/>
            <a:cxnLst/>
            <a:rect l="l" t="t" r="r" b="b"/>
            <a:pathLst>
              <a:path w="3185160" h="719455">
                <a:moveTo>
                  <a:pt x="3065272" y="0"/>
                </a:moveTo>
                <a:lnTo>
                  <a:pt x="119887" y="0"/>
                </a:lnTo>
                <a:lnTo>
                  <a:pt x="73241" y="9427"/>
                </a:lnTo>
                <a:lnTo>
                  <a:pt x="35131" y="35131"/>
                </a:lnTo>
                <a:lnTo>
                  <a:pt x="9427" y="73241"/>
                </a:lnTo>
                <a:lnTo>
                  <a:pt x="0" y="119887"/>
                </a:lnTo>
                <a:lnTo>
                  <a:pt x="0" y="599439"/>
                </a:lnTo>
                <a:lnTo>
                  <a:pt x="9427" y="646086"/>
                </a:lnTo>
                <a:lnTo>
                  <a:pt x="35131" y="684196"/>
                </a:lnTo>
                <a:lnTo>
                  <a:pt x="73241" y="709900"/>
                </a:lnTo>
                <a:lnTo>
                  <a:pt x="119887" y="719327"/>
                </a:lnTo>
                <a:lnTo>
                  <a:pt x="3065272" y="719327"/>
                </a:lnTo>
                <a:lnTo>
                  <a:pt x="3111918" y="709900"/>
                </a:lnTo>
                <a:lnTo>
                  <a:pt x="3150028" y="684196"/>
                </a:lnTo>
                <a:lnTo>
                  <a:pt x="3175732" y="646086"/>
                </a:lnTo>
                <a:lnTo>
                  <a:pt x="3185160" y="599439"/>
                </a:lnTo>
                <a:lnTo>
                  <a:pt x="3185160" y="119887"/>
                </a:lnTo>
                <a:lnTo>
                  <a:pt x="3175732" y="73241"/>
                </a:lnTo>
                <a:lnTo>
                  <a:pt x="3150028" y="35131"/>
                </a:lnTo>
                <a:lnTo>
                  <a:pt x="3111918" y="9427"/>
                </a:lnTo>
                <a:lnTo>
                  <a:pt x="3065272" y="0"/>
                </a:lnTo>
                <a:close/>
              </a:path>
            </a:pathLst>
          </a:custGeom>
          <a:solidFill>
            <a:srgbClr val="0466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448305" y="2648153"/>
            <a:ext cx="23501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Risk</a:t>
            </a:r>
            <a:r>
              <a:rPr sz="22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Management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48255" y="3730752"/>
            <a:ext cx="3168650" cy="791210"/>
          </a:xfrm>
          <a:custGeom>
            <a:avLst/>
            <a:gdLst/>
            <a:ahLst/>
            <a:cxnLst/>
            <a:rect l="l" t="t" r="r" b="b"/>
            <a:pathLst>
              <a:path w="3168650" h="791210">
                <a:moveTo>
                  <a:pt x="3036570" y="0"/>
                </a:moveTo>
                <a:lnTo>
                  <a:pt x="131825" y="0"/>
                </a:lnTo>
                <a:lnTo>
                  <a:pt x="90172" y="6723"/>
                </a:lnTo>
                <a:lnTo>
                  <a:pt x="53986" y="25444"/>
                </a:lnTo>
                <a:lnTo>
                  <a:pt x="25444" y="53986"/>
                </a:lnTo>
                <a:lnTo>
                  <a:pt x="6723" y="90172"/>
                </a:lnTo>
                <a:lnTo>
                  <a:pt x="0" y="131825"/>
                </a:lnTo>
                <a:lnTo>
                  <a:pt x="0" y="659130"/>
                </a:lnTo>
                <a:lnTo>
                  <a:pt x="6723" y="700783"/>
                </a:lnTo>
                <a:lnTo>
                  <a:pt x="25444" y="736969"/>
                </a:lnTo>
                <a:lnTo>
                  <a:pt x="53986" y="765511"/>
                </a:lnTo>
                <a:lnTo>
                  <a:pt x="90172" y="784232"/>
                </a:lnTo>
                <a:lnTo>
                  <a:pt x="131825" y="790956"/>
                </a:lnTo>
                <a:lnTo>
                  <a:pt x="3036570" y="790956"/>
                </a:lnTo>
                <a:lnTo>
                  <a:pt x="3078223" y="784232"/>
                </a:lnTo>
                <a:lnTo>
                  <a:pt x="3114409" y="765511"/>
                </a:lnTo>
                <a:lnTo>
                  <a:pt x="3142951" y="736969"/>
                </a:lnTo>
                <a:lnTo>
                  <a:pt x="3161672" y="700783"/>
                </a:lnTo>
                <a:lnTo>
                  <a:pt x="3168396" y="659130"/>
                </a:lnTo>
                <a:lnTo>
                  <a:pt x="3168396" y="131825"/>
                </a:lnTo>
                <a:lnTo>
                  <a:pt x="3161672" y="90172"/>
                </a:lnTo>
                <a:lnTo>
                  <a:pt x="3142951" y="53986"/>
                </a:lnTo>
                <a:lnTo>
                  <a:pt x="3114409" y="25444"/>
                </a:lnTo>
                <a:lnTo>
                  <a:pt x="3078223" y="6723"/>
                </a:lnTo>
                <a:lnTo>
                  <a:pt x="3036570" y="0"/>
                </a:lnTo>
                <a:close/>
              </a:path>
            </a:pathLst>
          </a:custGeom>
          <a:solidFill>
            <a:srgbClr val="BAD5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695194" y="3933571"/>
            <a:ext cx="18713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</a:t>
            </a:r>
            <a:r>
              <a:rPr sz="22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Delivery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48255" y="1171955"/>
            <a:ext cx="3188335" cy="784860"/>
          </a:xfrm>
          <a:custGeom>
            <a:avLst/>
            <a:gdLst/>
            <a:ahLst/>
            <a:cxnLst/>
            <a:rect l="l" t="t" r="r" b="b"/>
            <a:pathLst>
              <a:path w="3188335" h="784860">
                <a:moveTo>
                  <a:pt x="3057397" y="0"/>
                </a:moveTo>
                <a:lnTo>
                  <a:pt x="130810" y="0"/>
                </a:lnTo>
                <a:lnTo>
                  <a:pt x="79884" y="10277"/>
                </a:lnTo>
                <a:lnTo>
                  <a:pt x="38306" y="38306"/>
                </a:lnTo>
                <a:lnTo>
                  <a:pt x="10277" y="79884"/>
                </a:lnTo>
                <a:lnTo>
                  <a:pt x="0" y="130810"/>
                </a:lnTo>
                <a:lnTo>
                  <a:pt x="0" y="654050"/>
                </a:lnTo>
                <a:lnTo>
                  <a:pt x="10277" y="704975"/>
                </a:lnTo>
                <a:lnTo>
                  <a:pt x="38306" y="746553"/>
                </a:lnTo>
                <a:lnTo>
                  <a:pt x="79884" y="774582"/>
                </a:lnTo>
                <a:lnTo>
                  <a:pt x="130810" y="784860"/>
                </a:lnTo>
                <a:lnTo>
                  <a:pt x="3057397" y="784860"/>
                </a:lnTo>
                <a:lnTo>
                  <a:pt x="3108323" y="774582"/>
                </a:lnTo>
                <a:lnTo>
                  <a:pt x="3149901" y="746553"/>
                </a:lnTo>
                <a:lnTo>
                  <a:pt x="3177930" y="704975"/>
                </a:lnTo>
                <a:lnTo>
                  <a:pt x="3188208" y="654050"/>
                </a:lnTo>
                <a:lnTo>
                  <a:pt x="3188208" y="130810"/>
                </a:lnTo>
                <a:lnTo>
                  <a:pt x="3177930" y="79884"/>
                </a:lnTo>
                <a:lnTo>
                  <a:pt x="3149901" y="38306"/>
                </a:lnTo>
                <a:lnTo>
                  <a:pt x="3108323" y="10277"/>
                </a:lnTo>
                <a:lnTo>
                  <a:pt x="3057397" y="0"/>
                </a:lnTo>
                <a:close/>
              </a:path>
            </a:pathLst>
          </a:custGeom>
          <a:solidFill>
            <a:srgbClr val="BAD5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372995" y="1368933"/>
            <a:ext cx="25374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Strategic</a:t>
            </a:r>
            <a:r>
              <a:rPr sz="2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alignment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48255" y="5050535"/>
            <a:ext cx="3209925" cy="768350"/>
          </a:xfrm>
          <a:custGeom>
            <a:avLst/>
            <a:gdLst/>
            <a:ahLst/>
            <a:cxnLst/>
            <a:rect l="l" t="t" r="r" b="b"/>
            <a:pathLst>
              <a:path w="3209925" h="768350">
                <a:moveTo>
                  <a:pt x="3081528" y="0"/>
                </a:moveTo>
                <a:lnTo>
                  <a:pt x="128016" y="0"/>
                </a:lnTo>
                <a:lnTo>
                  <a:pt x="78170" y="10054"/>
                </a:lnTo>
                <a:lnTo>
                  <a:pt x="37480" y="37480"/>
                </a:lnTo>
                <a:lnTo>
                  <a:pt x="10054" y="78170"/>
                </a:lnTo>
                <a:lnTo>
                  <a:pt x="0" y="128015"/>
                </a:lnTo>
                <a:lnTo>
                  <a:pt x="0" y="640079"/>
                </a:lnTo>
                <a:lnTo>
                  <a:pt x="10054" y="689925"/>
                </a:lnTo>
                <a:lnTo>
                  <a:pt x="37480" y="730615"/>
                </a:lnTo>
                <a:lnTo>
                  <a:pt x="78170" y="758041"/>
                </a:lnTo>
                <a:lnTo>
                  <a:pt x="128016" y="768096"/>
                </a:lnTo>
                <a:lnTo>
                  <a:pt x="3081528" y="768096"/>
                </a:lnTo>
                <a:lnTo>
                  <a:pt x="3131373" y="758041"/>
                </a:lnTo>
                <a:lnTo>
                  <a:pt x="3172063" y="730615"/>
                </a:lnTo>
                <a:lnTo>
                  <a:pt x="3199489" y="689925"/>
                </a:lnTo>
                <a:lnTo>
                  <a:pt x="3209544" y="640079"/>
                </a:lnTo>
                <a:lnTo>
                  <a:pt x="3209544" y="128015"/>
                </a:lnTo>
                <a:lnTo>
                  <a:pt x="3199489" y="78170"/>
                </a:lnTo>
                <a:lnTo>
                  <a:pt x="3172063" y="37480"/>
                </a:lnTo>
                <a:lnTo>
                  <a:pt x="3131373" y="10054"/>
                </a:lnTo>
                <a:lnTo>
                  <a:pt x="3081528" y="0"/>
                </a:lnTo>
                <a:close/>
              </a:path>
            </a:pathLst>
          </a:custGeom>
          <a:solidFill>
            <a:srgbClr val="BAD5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775966" y="5072253"/>
            <a:ext cx="1753870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260350">
              <a:lnSpc>
                <a:spcPct val="100499"/>
              </a:lnSpc>
              <a:spcBef>
                <a:spcPts val="80"/>
              </a:spcBef>
            </a:pP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Resource </a:t>
            </a: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Management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436357" y="5367909"/>
            <a:ext cx="6117590" cy="66548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55600" marR="5080" indent="-342900">
              <a:lnSpc>
                <a:spcPts val="2400"/>
              </a:lnSpc>
              <a:spcBef>
                <a:spcPts val="37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Information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manager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responsible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information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assets.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436357" y="6401561"/>
            <a:ext cx="6015355" cy="96520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55600" marR="5080" indent="-342900" algn="just">
              <a:lnSpc>
                <a:spcPct val="90200"/>
              </a:lnSpc>
              <a:spcBef>
                <a:spcPts val="355"/>
              </a:spcBef>
              <a:buClr>
                <a:srgbClr val="000000"/>
              </a:buClr>
              <a:buFont typeface="Arial MT"/>
              <a:buChar char="•"/>
              <a:tabLst>
                <a:tab pos="355600" algn="l"/>
              </a:tabLst>
            </a:pPr>
            <a:r>
              <a:rPr sz="2200" spc="-135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manager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must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understand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threats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organization,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its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vulnerabilities,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risk </a:t>
            </a:r>
            <a:r>
              <a:rPr sz="2200" spc="-57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profile.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054351" y="7662671"/>
            <a:ext cx="3168650" cy="784860"/>
          </a:xfrm>
          <a:custGeom>
            <a:avLst/>
            <a:gdLst/>
            <a:ahLst/>
            <a:cxnLst/>
            <a:rect l="l" t="t" r="r" b="b"/>
            <a:pathLst>
              <a:path w="3168650" h="784859">
                <a:moveTo>
                  <a:pt x="3037586" y="0"/>
                </a:moveTo>
                <a:lnTo>
                  <a:pt x="130810" y="0"/>
                </a:lnTo>
                <a:lnTo>
                  <a:pt x="79884" y="10277"/>
                </a:lnTo>
                <a:lnTo>
                  <a:pt x="38306" y="38306"/>
                </a:lnTo>
                <a:lnTo>
                  <a:pt x="10277" y="79884"/>
                </a:lnTo>
                <a:lnTo>
                  <a:pt x="0" y="130809"/>
                </a:lnTo>
                <a:lnTo>
                  <a:pt x="0" y="654049"/>
                </a:lnTo>
                <a:lnTo>
                  <a:pt x="10277" y="704964"/>
                </a:lnTo>
                <a:lnTo>
                  <a:pt x="38306" y="746544"/>
                </a:lnTo>
                <a:lnTo>
                  <a:pt x="79884" y="774579"/>
                </a:lnTo>
                <a:lnTo>
                  <a:pt x="130810" y="784859"/>
                </a:lnTo>
                <a:lnTo>
                  <a:pt x="3037586" y="784859"/>
                </a:lnTo>
                <a:lnTo>
                  <a:pt x="3088511" y="774579"/>
                </a:lnTo>
                <a:lnTo>
                  <a:pt x="3130089" y="746544"/>
                </a:lnTo>
                <a:lnTo>
                  <a:pt x="3158118" y="704964"/>
                </a:lnTo>
                <a:lnTo>
                  <a:pt x="3168396" y="654049"/>
                </a:lnTo>
                <a:lnTo>
                  <a:pt x="3168396" y="130809"/>
                </a:lnTo>
                <a:lnTo>
                  <a:pt x="3158118" y="79884"/>
                </a:lnTo>
                <a:lnTo>
                  <a:pt x="3130089" y="38306"/>
                </a:lnTo>
                <a:lnTo>
                  <a:pt x="3088511" y="10277"/>
                </a:lnTo>
                <a:lnTo>
                  <a:pt x="3037586" y="0"/>
                </a:lnTo>
                <a:close/>
              </a:path>
            </a:pathLst>
          </a:custGeom>
          <a:solidFill>
            <a:srgbClr val="BAD5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510789" y="7693253"/>
            <a:ext cx="2256155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55930" marR="5080" indent="-443865">
              <a:lnSpc>
                <a:spcPct val="100499"/>
              </a:lnSpc>
              <a:spcBef>
                <a:spcPts val="80"/>
              </a:spcBef>
            </a:pPr>
            <a:r>
              <a:rPr sz="2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Business</a:t>
            </a:r>
            <a:r>
              <a:rPr sz="22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Process </a:t>
            </a:r>
            <a:r>
              <a:rPr sz="22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Assurance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20940" y="1652016"/>
            <a:ext cx="6893052" cy="2951988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73823" y="5277611"/>
            <a:ext cx="7923530" cy="2146300"/>
            <a:chOff x="6973823" y="5277611"/>
            <a:chExt cx="7923530" cy="2146300"/>
          </a:xfrm>
        </p:grpSpPr>
        <p:sp>
          <p:nvSpPr>
            <p:cNvPr id="3" name="object 3"/>
            <p:cNvSpPr/>
            <p:nvPr/>
          </p:nvSpPr>
          <p:spPr>
            <a:xfrm>
              <a:off x="6978395" y="5282183"/>
              <a:ext cx="7914640" cy="2136775"/>
            </a:xfrm>
            <a:custGeom>
              <a:avLst/>
              <a:gdLst/>
              <a:ahLst/>
              <a:cxnLst/>
              <a:rect l="l" t="t" r="r" b="b"/>
              <a:pathLst>
                <a:path w="7914640" h="2136775">
                  <a:moveTo>
                    <a:pt x="7817611" y="0"/>
                  </a:moveTo>
                  <a:lnTo>
                    <a:pt x="96520" y="0"/>
                  </a:lnTo>
                  <a:lnTo>
                    <a:pt x="58935" y="7580"/>
                  </a:lnTo>
                  <a:lnTo>
                    <a:pt x="28257" y="28257"/>
                  </a:lnTo>
                  <a:lnTo>
                    <a:pt x="7580" y="58935"/>
                  </a:lnTo>
                  <a:lnTo>
                    <a:pt x="0" y="96519"/>
                  </a:lnTo>
                  <a:lnTo>
                    <a:pt x="0" y="2040127"/>
                  </a:lnTo>
                  <a:lnTo>
                    <a:pt x="7580" y="2077712"/>
                  </a:lnTo>
                  <a:lnTo>
                    <a:pt x="28257" y="2108390"/>
                  </a:lnTo>
                  <a:lnTo>
                    <a:pt x="58935" y="2129067"/>
                  </a:lnTo>
                  <a:lnTo>
                    <a:pt x="96520" y="2136647"/>
                  </a:lnTo>
                  <a:lnTo>
                    <a:pt x="7817611" y="2136647"/>
                  </a:lnTo>
                  <a:lnTo>
                    <a:pt x="7855196" y="2129067"/>
                  </a:lnTo>
                  <a:lnTo>
                    <a:pt x="7885874" y="2108390"/>
                  </a:lnTo>
                  <a:lnTo>
                    <a:pt x="7906551" y="2077712"/>
                  </a:lnTo>
                  <a:lnTo>
                    <a:pt x="7914132" y="2040127"/>
                  </a:lnTo>
                  <a:lnTo>
                    <a:pt x="7914132" y="96519"/>
                  </a:lnTo>
                  <a:lnTo>
                    <a:pt x="7906551" y="58935"/>
                  </a:lnTo>
                  <a:lnTo>
                    <a:pt x="7885874" y="28257"/>
                  </a:lnTo>
                  <a:lnTo>
                    <a:pt x="7855196" y="7580"/>
                  </a:lnTo>
                  <a:lnTo>
                    <a:pt x="78176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978395" y="5282183"/>
              <a:ext cx="7914640" cy="2136775"/>
            </a:xfrm>
            <a:custGeom>
              <a:avLst/>
              <a:gdLst/>
              <a:ahLst/>
              <a:cxnLst/>
              <a:rect l="l" t="t" r="r" b="b"/>
              <a:pathLst>
                <a:path w="7914640" h="2136775">
                  <a:moveTo>
                    <a:pt x="0" y="96519"/>
                  </a:moveTo>
                  <a:lnTo>
                    <a:pt x="7580" y="58935"/>
                  </a:lnTo>
                  <a:lnTo>
                    <a:pt x="28257" y="28257"/>
                  </a:lnTo>
                  <a:lnTo>
                    <a:pt x="58935" y="7580"/>
                  </a:lnTo>
                  <a:lnTo>
                    <a:pt x="96520" y="0"/>
                  </a:lnTo>
                  <a:lnTo>
                    <a:pt x="7817611" y="0"/>
                  </a:lnTo>
                  <a:lnTo>
                    <a:pt x="7855196" y="7580"/>
                  </a:lnTo>
                  <a:lnTo>
                    <a:pt x="7885874" y="28257"/>
                  </a:lnTo>
                  <a:lnTo>
                    <a:pt x="7906551" y="58935"/>
                  </a:lnTo>
                  <a:lnTo>
                    <a:pt x="7914132" y="96519"/>
                  </a:lnTo>
                  <a:lnTo>
                    <a:pt x="7914132" y="2040127"/>
                  </a:lnTo>
                  <a:lnTo>
                    <a:pt x="7906551" y="2077712"/>
                  </a:lnTo>
                  <a:lnTo>
                    <a:pt x="7885874" y="2108390"/>
                  </a:lnTo>
                  <a:lnTo>
                    <a:pt x="7855196" y="2129067"/>
                  </a:lnTo>
                  <a:lnTo>
                    <a:pt x="7817611" y="2136647"/>
                  </a:lnTo>
                  <a:lnTo>
                    <a:pt x="96520" y="2136647"/>
                  </a:lnTo>
                  <a:lnTo>
                    <a:pt x="58935" y="2129067"/>
                  </a:lnTo>
                  <a:lnTo>
                    <a:pt x="28257" y="2108390"/>
                  </a:lnTo>
                  <a:lnTo>
                    <a:pt x="7580" y="2077712"/>
                  </a:lnTo>
                  <a:lnTo>
                    <a:pt x="0" y="2040127"/>
                  </a:lnTo>
                  <a:lnTo>
                    <a:pt x="0" y="96519"/>
                  </a:lnTo>
                  <a:close/>
                </a:path>
              </a:pathLst>
            </a:custGeom>
            <a:ln w="9144">
              <a:solidFill>
                <a:srgbClr val="8DA9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972047" y="268986"/>
            <a:ext cx="43103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5" dirty="0">
                <a:latin typeface="Arial"/>
                <a:cs typeface="Arial"/>
              </a:rPr>
              <a:t>Outcomes</a:t>
            </a:r>
            <a:r>
              <a:rPr spc="-80" dirty="0">
                <a:latin typeface="Arial"/>
                <a:cs typeface="Arial"/>
              </a:rPr>
              <a:t> </a:t>
            </a:r>
            <a:r>
              <a:rPr spc="80" dirty="0">
                <a:latin typeface="Arial"/>
                <a:cs typeface="Arial"/>
              </a:rPr>
              <a:t>of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-95" dirty="0">
                <a:latin typeface="Arial"/>
                <a:cs typeface="Arial"/>
              </a:rPr>
              <a:t>IS</a:t>
            </a:r>
            <a:r>
              <a:rPr spc="-90" dirty="0">
                <a:latin typeface="Arial"/>
                <a:cs typeface="Arial"/>
              </a:rPr>
              <a:t> </a:t>
            </a:r>
            <a:r>
              <a:rPr spc="75" dirty="0">
                <a:latin typeface="Arial"/>
                <a:cs typeface="Arial"/>
              </a:rPr>
              <a:t>Program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93208" y="649223"/>
            <a:ext cx="6068568" cy="365759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2048255" y="6345935"/>
            <a:ext cx="3168650" cy="784860"/>
          </a:xfrm>
          <a:custGeom>
            <a:avLst/>
            <a:gdLst/>
            <a:ahLst/>
            <a:cxnLst/>
            <a:rect l="l" t="t" r="r" b="b"/>
            <a:pathLst>
              <a:path w="3168650" h="784859">
                <a:moveTo>
                  <a:pt x="3037585" y="0"/>
                </a:moveTo>
                <a:lnTo>
                  <a:pt x="130810" y="0"/>
                </a:lnTo>
                <a:lnTo>
                  <a:pt x="79884" y="10277"/>
                </a:lnTo>
                <a:lnTo>
                  <a:pt x="38306" y="38306"/>
                </a:lnTo>
                <a:lnTo>
                  <a:pt x="10277" y="79884"/>
                </a:lnTo>
                <a:lnTo>
                  <a:pt x="0" y="130809"/>
                </a:lnTo>
                <a:lnTo>
                  <a:pt x="0" y="654050"/>
                </a:lnTo>
                <a:lnTo>
                  <a:pt x="10277" y="704975"/>
                </a:lnTo>
                <a:lnTo>
                  <a:pt x="38306" y="746553"/>
                </a:lnTo>
                <a:lnTo>
                  <a:pt x="79884" y="774582"/>
                </a:lnTo>
                <a:lnTo>
                  <a:pt x="130810" y="784859"/>
                </a:lnTo>
                <a:lnTo>
                  <a:pt x="3037585" y="784859"/>
                </a:lnTo>
                <a:lnTo>
                  <a:pt x="3088511" y="774582"/>
                </a:lnTo>
                <a:lnTo>
                  <a:pt x="3130089" y="746553"/>
                </a:lnTo>
                <a:lnTo>
                  <a:pt x="3158118" y="704975"/>
                </a:lnTo>
                <a:lnTo>
                  <a:pt x="3168396" y="654050"/>
                </a:lnTo>
                <a:lnTo>
                  <a:pt x="3168396" y="130809"/>
                </a:lnTo>
                <a:lnTo>
                  <a:pt x="3158118" y="79884"/>
                </a:lnTo>
                <a:lnTo>
                  <a:pt x="3130089" y="38306"/>
                </a:lnTo>
                <a:lnTo>
                  <a:pt x="3088511" y="10277"/>
                </a:lnTo>
                <a:lnTo>
                  <a:pt x="3037585" y="0"/>
                </a:lnTo>
                <a:close/>
              </a:path>
            </a:pathLst>
          </a:custGeom>
          <a:solidFill>
            <a:srgbClr val="BAD5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31492" y="2484120"/>
            <a:ext cx="3185160" cy="719455"/>
          </a:xfrm>
          <a:custGeom>
            <a:avLst/>
            <a:gdLst/>
            <a:ahLst/>
            <a:cxnLst/>
            <a:rect l="l" t="t" r="r" b="b"/>
            <a:pathLst>
              <a:path w="3185160" h="719455">
                <a:moveTo>
                  <a:pt x="3065272" y="0"/>
                </a:moveTo>
                <a:lnTo>
                  <a:pt x="119887" y="0"/>
                </a:lnTo>
                <a:lnTo>
                  <a:pt x="73241" y="9427"/>
                </a:lnTo>
                <a:lnTo>
                  <a:pt x="35131" y="35131"/>
                </a:lnTo>
                <a:lnTo>
                  <a:pt x="9427" y="73241"/>
                </a:lnTo>
                <a:lnTo>
                  <a:pt x="0" y="119887"/>
                </a:lnTo>
                <a:lnTo>
                  <a:pt x="0" y="599439"/>
                </a:lnTo>
                <a:lnTo>
                  <a:pt x="9427" y="646086"/>
                </a:lnTo>
                <a:lnTo>
                  <a:pt x="35131" y="684196"/>
                </a:lnTo>
                <a:lnTo>
                  <a:pt x="73241" y="709900"/>
                </a:lnTo>
                <a:lnTo>
                  <a:pt x="119887" y="719327"/>
                </a:lnTo>
                <a:lnTo>
                  <a:pt x="3065272" y="719327"/>
                </a:lnTo>
                <a:lnTo>
                  <a:pt x="3111918" y="709900"/>
                </a:lnTo>
                <a:lnTo>
                  <a:pt x="3150028" y="684196"/>
                </a:lnTo>
                <a:lnTo>
                  <a:pt x="3175732" y="646086"/>
                </a:lnTo>
                <a:lnTo>
                  <a:pt x="3185160" y="599439"/>
                </a:lnTo>
                <a:lnTo>
                  <a:pt x="3185160" y="119887"/>
                </a:lnTo>
                <a:lnTo>
                  <a:pt x="3175732" y="73241"/>
                </a:lnTo>
                <a:lnTo>
                  <a:pt x="3150028" y="35131"/>
                </a:lnTo>
                <a:lnTo>
                  <a:pt x="3111918" y="9427"/>
                </a:lnTo>
                <a:lnTo>
                  <a:pt x="3065272" y="0"/>
                </a:lnTo>
                <a:close/>
              </a:path>
            </a:pathLst>
          </a:custGeom>
          <a:solidFill>
            <a:srgbClr val="BAD5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448305" y="2649677"/>
            <a:ext cx="23501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Risk</a:t>
            </a:r>
            <a:r>
              <a:rPr sz="22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Management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48255" y="3730752"/>
            <a:ext cx="3168650" cy="791210"/>
          </a:xfrm>
          <a:custGeom>
            <a:avLst/>
            <a:gdLst/>
            <a:ahLst/>
            <a:cxnLst/>
            <a:rect l="l" t="t" r="r" b="b"/>
            <a:pathLst>
              <a:path w="3168650" h="791210">
                <a:moveTo>
                  <a:pt x="3036570" y="0"/>
                </a:moveTo>
                <a:lnTo>
                  <a:pt x="131825" y="0"/>
                </a:lnTo>
                <a:lnTo>
                  <a:pt x="90172" y="6723"/>
                </a:lnTo>
                <a:lnTo>
                  <a:pt x="53986" y="25444"/>
                </a:lnTo>
                <a:lnTo>
                  <a:pt x="25444" y="53986"/>
                </a:lnTo>
                <a:lnTo>
                  <a:pt x="6723" y="90172"/>
                </a:lnTo>
                <a:lnTo>
                  <a:pt x="0" y="131825"/>
                </a:lnTo>
                <a:lnTo>
                  <a:pt x="0" y="659130"/>
                </a:lnTo>
                <a:lnTo>
                  <a:pt x="6723" y="700783"/>
                </a:lnTo>
                <a:lnTo>
                  <a:pt x="25444" y="736969"/>
                </a:lnTo>
                <a:lnTo>
                  <a:pt x="53986" y="765511"/>
                </a:lnTo>
                <a:lnTo>
                  <a:pt x="90172" y="784232"/>
                </a:lnTo>
                <a:lnTo>
                  <a:pt x="131825" y="790956"/>
                </a:lnTo>
                <a:lnTo>
                  <a:pt x="3036570" y="790956"/>
                </a:lnTo>
                <a:lnTo>
                  <a:pt x="3078223" y="784232"/>
                </a:lnTo>
                <a:lnTo>
                  <a:pt x="3114409" y="765511"/>
                </a:lnTo>
                <a:lnTo>
                  <a:pt x="3142951" y="736969"/>
                </a:lnTo>
                <a:lnTo>
                  <a:pt x="3161672" y="700783"/>
                </a:lnTo>
                <a:lnTo>
                  <a:pt x="3168396" y="659130"/>
                </a:lnTo>
                <a:lnTo>
                  <a:pt x="3168396" y="131825"/>
                </a:lnTo>
                <a:lnTo>
                  <a:pt x="3161672" y="90172"/>
                </a:lnTo>
                <a:lnTo>
                  <a:pt x="3142951" y="53986"/>
                </a:lnTo>
                <a:lnTo>
                  <a:pt x="3114409" y="25444"/>
                </a:lnTo>
                <a:lnTo>
                  <a:pt x="3078223" y="6723"/>
                </a:lnTo>
                <a:lnTo>
                  <a:pt x="3036570" y="0"/>
                </a:lnTo>
                <a:close/>
              </a:path>
            </a:pathLst>
          </a:custGeom>
          <a:solidFill>
            <a:srgbClr val="0466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695194" y="3932047"/>
            <a:ext cx="18713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</a:t>
            </a:r>
            <a:r>
              <a:rPr sz="22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Delivery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048255" y="1171955"/>
            <a:ext cx="3188335" cy="784860"/>
          </a:xfrm>
          <a:custGeom>
            <a:avLst/>
            <a:gdLst/>
            <a:ahLst/>
            <a:cxnLst/>
            <a:rect l="l" t="t" r="r" b="b"/>
            <a:pathLst>
              <a:path w="3188335" h="784860">
                <a:moveTo>
                  <a:pt x="3057397" y="0"/>
                </a:moveTo>
                <a:lnTo>
                  <a:pt x="130810" y="0"/>
                </a:lnTo>
                <a:lnTo>
                  <a:pt x="79884" y="10277"/>
                </a:lnTo>
                <a:lnTo>
                  <a:pt x="38306" y="38306"/>
                </a:lnTo>
                <a:lnTo>
                  <a:pt x="10277" y="79884"/>
                </a:lnTo>
                <a:lnTo>
                  <a:pt x="0" y="130810"/>
                </a:lnTo>
                <a:lnTo>
                  <a:pt x="0" y="654050"/>
                </a:lnTo>
                <a:lnTo>
                  <a:pt x="10277" y="704975"/>
                </a:lnTo>
                <a:lnTo>
                  <a:pt x="38306" y="746553"/>
                </a:lnTo>
                <a:lnTo>
                  <a:pt x="79884" y="774582"/>
                </a:lnTo>
                <a:lnTo>
                  <a:pt x="130810" y="784860"/>
                </a:lnTo>
                <a:lnTo>
                  <a:pt x="3057397" y="784860"/>
                </a:lnTo>
                <a:lnTo>
                  <a:pt x="3108323" y="774582"/>
                </a:lnTo>
                <a:lnTo>
                  <a:pt x="3149901" y="746553"/>
                </a:lnTo>
                <a:lnTo>
                  <a:pt x="3177930" y="704975"/>
                </a:lnTo>
                <a:lnTo>
                  <a:pt x="3188208" y="654050"/>
                </a:lnTo>
                <a:lnTo>
                  <a:pt x="3188208" y="130810"/>
                </a:lnTo>
                <a:lnTo>
                  <a:pt x="3177930" y="79884"/>
                </a:lnTo>
                <a:lnTo>
                  <a:pt x="3149901" y="38306"/>
                </a:lnTo>
                <a:lnTo>
                  <a:pt x="3108323" y="10277"/>
                </a:lnTo>
                <a:lnTo>
                  <a:pt x="3057397" y="0"/>
                </a:lnTo>
                <a:close/>
              </a:path>
            </a:pathLst>
          </a:custGeom>
          <a:solidFill>
            <a:srgbClr val="BAD5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372995" y="1368933"/>
            <a:ext cx="25374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Strategic</a:t>
            </a:r>
            <a:r>
              <a:rPr sz="2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alignment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048255" y="5050535"/>
            <a:ext cx="3209925" cy="768350"/>
          </a:xfrm>
          <a:custGeom>
            <a:avLst/>
            <a:gdLst/>
            <a:ahLst/>
            <a:cxnLst/>
            <a:rect l="l" t="t" r="r" b="b"/>
            <a:pathLst>
              <a:path w="3209925" h="768350">
                <a:moveTo>
                  <a:pt x="3081528" y="0"/>
                </a:moveTo>
                <a:lnTo>
                  <a:pt x="128016" y="0"/>
                </a:lnTo>
                <a:lnTo>
                  <a:pt x="78170" y="10054"/>
                </a:lnTo>
                <a:lnTo>
                  <a:pt x="37480" y="37480"/>
                </a:lnTo>
                <a:lnTo>
                  <a:pt x="10054" y="78170"/>
                </a:lnTo>
                <a:lnTo>
                  <a:pt x="0" y="128015"/>
                </a:lnTo>
                <a:lnTo>
                  <a:pt x="0" y="640079"/>
                </a:lnTo>
                <a:lnTo>
                  <a:pt x="10054" y="689925"/>
                </a:lnTo>
                <a:lnTo>
                  <a:pt x="37480" y="730615"/>
                </a:lnTo>
                <a:lnTo>
                  <a:pt x="78170" y="758041"/>
                </a:lnTo>
                <a:lnTo>
                  <a:pt x="128016" y="768096"/>
                </a:lnTo>
                <a:lnTo>
                  <a:pt x="3081528" y="768096"/>
                </a:lnTo>
                <a:lnTo>
                  <a:pt x="3131373" y="758041"/>
                </a:lnTo>
                <a:lnTo>
                  <a:pt x="3172063" y="730615"/>
                </a:lnTo>
                <a:lnTo>
                  <a:pt x="3199489" y="689925"/>
                </a:lnTo>
                <a:lnTo>
                  <a:pt x="3209544" y="640079"/>
                </a:lnTo>
                <a:lnTo>
                  <a:pt x="3209544" y="128015"/>
                </a:lnTo>
                <a:lnTo>
                  <a:pt x="3199489" y="78170"/>
                </a:lnTo>
                <a:lnTo>
                  <a:pt x="3172063" y="37480"/>
                </a:lnTo>
                <a:lnTo>
                  <a:pt x="3131373" y="10054"/>
                </a:lnTo>
                <a:lnTo>
                  <a:pt x="3081528" y="0"/>
                </a:lnTo>
                <a:close/>
              </a:path>
            </a:pathLst>
          </a:custGeom>
          <a:solidFill>
            <a:srgbClr val="BAD5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775966" y="5072253"/>
            <a:ext cx="1753870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260350">
              <a:lnSpc>
                <a:spcPct val="100499"/>
              </a:lnSpc>
              <a:spcBef>
                <a:spcPts val="80"/>
              </a:spcBef>
            </a:pP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Resource </a:t>
            </a: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Management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36357" y="5471236"/>
            <a:ext cx="5865495" cy="6642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515"/>
              </a:lnSpc>
              <a:spcBef>
                <a:spcPts val="95"/>
              </a:spcBef>
            </a:pPr>
            <a:r>
              <a:rPr sz="2200" spc="-13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program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must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deliver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required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level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ts val="2515"/>
              </a:lnSpc>
            </a:pP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effectively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efficiently.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054351" y="7662671"/>
            <a:ext cx="3168650" cy="784860"/>
          </a:xfrm>
          <a:custGeom>
            <a:avLst/>
            <a:gdLst/>
            <a:ahLst/>
            <a:cxnLst/>
            <a:rect l="l" t="t" r="r" b="b"/>
            <a:pathLst>
              <a:path w="3168650" h="784859">
                <a:moveTo>
                  <a:pt x="3037586" y="0"/>
                </a:moveTo>
                <a:lnTo>
                  <a:pt x="130810" y="0"/>
                </a:lnTo>
                <a:lnTo>
                  <a:pt x="79884" y="10277"/>
                </a:lnTo>
                <a:lnTo>
                  <a:pt x="38306" y="38306"/>
                </a:lnTo>
                <a:lnTo>
                  <a:pt x="10277" y="79884"/>
                </a:lnTo>
                <a:lnTo>
                  <a:pt x="0" y="130809"/>
                </a:lnTo>
                <a:lnTo>
                  <a:pt x="0" y="654049"/>
                </a:lnTo>
                <a:lnTo>
                  <a:pt x="10277" y="704964"/>
                </a:lnTo>
                <a:lnTo>
                  <a:pt x="38306" y="746544"/>
                </a:lnTo>
                <a:lnTo>
                  <a:pt x="79884" y="774579"/>
                </a:lnTo>
                <a:lnTo>
                  <a:pt x="130810" y="784859"/>
                </a:lnTo>
                <a:lnTo>
                  <a:pt x="3037586" y="784859"/>
                </a:lnTo>
                <a:lnTo>
                  <a:pt x="3088511" y="774579"/>
                </a:lnTo>
                <a:lnTo>
                  <a:pt x="3130089" y="746544"/>
                </a:lnTo>
                <a:lnTo>
                  <a:pt x="3158118" y="704964"/>
                </a:lnTo>
                <a:lnTo>
                  <a:pt x="3168396" y="654049"/>
                </a:lnTo>
                <a:lnTo>
                  <a:pt x="3168396" y="130809"/>
                </a:lnTo>
                <a:lnTo>
                  <a:pt x="3158118" y="79884"/>
                </a:lnTo>
                <a:lnTo>
                  <a:pt x="3130089" y="38306"/>
                </a:lnTo>
                <a:lnTo>
                  <a:pt x="3088511" y="10277"/>
                </a:lnTo>
                <a:lnTo>
                  <a:pt x="3037586" y="0"/>
                </a:lnTo>
                <a:close/>
              </a:path>
            </a:pathLst>
          </a:custGeom>
          <a:solidFill>
            <a:srgbClr val="BAD5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510789" y="6376797"/>
            <a:ext cx="2256155" cy="201358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57175" marR="262255" indent="-1905" algn="ctr">
              <a:lnSpc>
                <a:spcPct val="100499"/>
              </a:lnSpc>
              <a:spcBef>
                <a:spcPts val="80"/>
              </a:spcBef>
            </a:pPr>
            <a:r>
              <a:rPr sz="2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Performance </a:t>
            </a:r>
            <a:r>
              <a:rPr sz="22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Management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450">
              <a:latin typeface="Microsoft Sans Serif"/>
              <a:cs typeface="Microsoft Sans Serif"/>
            </a:endParaRPr>
          </a:p>
          <a:p>
            <a:pPr marL="12700" marR="5080" algn="ctr">
              <a:lnSpc>
                <a:spcPct val="100499"/>
              </a:lnSpc>
            </a:pPr>
            <a:r>
              <a:rPr sz="2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Business</a:t>
            </a:r>
            <a:r>
              <a:rPr sz="22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Process </a:t>
            </a:r>
            <a:r>
              <a:rPr sz="22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Assurance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07323" y="1284732"/>
            <a:ext cx="3877055" cy="3878579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73823" y="5277611"/>
            <a:ext cx="7923530" cy="2997835"/>
            <a:chOff x="6973823" y="5277611"/>
            <a:chExt cx="7923530" cy="2997835"/>
          </a:xfrm>
        </p:grpSpPr>
        <p:sp>
          <p:nvSpPr>
            <p:cNvPr id="3" name="object 3"/>
            <p:cNvSpPr/>
            <p:nvPr/>
          </p:nvSpPr>
          <p:spPr>
            <a:xfrm>
              <a:off x="6978395" y="5282183"/>
              <a:ext cx="7914640" cy="2988945"/>
            </a:xfrm>
            <a:custGeom>
              <a:avLst/>
              <a:gdLst/>
              <a:ahLst/>
              <a:cxnLst/>
              <a:rect l="l" t="t" r="r" b="b"/>
              <a:pathLst>
                <a:path w="7914640" h="2988945">
                  <a:moveTo>
                    <a:pt x="7779131" y="0"/>
                  </a:moveTo>
                  <a:lnTo>
                    <a:pt x="135000" y="0"/>
                  </a:lnTo>
                  <a:lnTo>
                    <a:pt x="92334" y="6883"/>
                  </a:lnTo>
                  <a:lnTo>
                    <a:pt x="55275" y="26050"/>
                  </a:lnTo>
                  <a:lnTo>
                    <a:pt x="26050" y="55275"/>
                  </a:lnTo>
                  <a:lnTo>
                    <a:pt x="6883" y="92334"/>
                  </a:lnTo>
                  <a:lnTo>
                    <a:pt x="0" y="135000"/>
                  </a:lnTo>
                  <a:lnTo>
                    <a:pt x="0" y="2853512"/>
                  </a:lnTo>
                  <a:lnTo>
                    <a:pt x="6883" y="2896199"/>
                  </a:lnTo>
                  <a:lnTo>
                    <a:pt x="26050" y="2933272"/>
                  </a:lnTo>
                  <a:lnTo>
                    <a:pt x="55275" y="2962506"/>
                  </a:lnTo>
                  <a:lnTo>
                    <a:pt x="92334" y="2981678"/>
                  </a:lnTo>
                  <a:lnTo>
                    <a:pt x="135000" y="2988564"/>
                  </a:lnTo>
                  <a:lnTo>
                    <a:pt x="7779131" y="2988564"/>
                  </a:lnTo>
                  <a:lnTo>
                    <a:pt x="7821797" y="2981678"/>
                  </a:lnTo>
                  <a:lnTo>
                    <a:pt x="7858856" y="2962506"/>
                  </a:lnTo>
                  <a:lnTo>
                    <a:pt x="7888081" y="2933272"/>
                  </a:lnTo>
                  <a:lnTo>
                    <a:pt x="7907248" y="2896199"/>
                  </a:lnTo>
                  <a:lnTo>
                    <a:pt x="7914132" y="2853512"/>
                  </a:lnTo>
                  <a:lnTo>
                    <a:pt x="7914132" y="135000"/>
                  </a:lnTo>
                  <a:lnTo>
                    <a:pt x="7907248" y="92334"/>
                  </a:lnTo>
                  <a:lnTo>
                    <a:pt x="7888081" y="55275"/>
                  </a:lnTo>
                  <a:lnTo>
                    <a:pt x="7858856" y="26050"/>
                  </a:lnTo>
                  <a:lnTo>
                    <a:pt x="7821797" y="6883"/>
                  </a:lnTo>
                  <a:lnTo>
                    <a:pt x="77791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978395" y="5282183"/>
              <a:ext cx="7914640" cy="2988945"/>
            </a:xfrm>
            <a:custGeom>
              <a:avLst/>
              <a:gdLst/>
              <a:ahLst/>
              <a:cxnLst/>
              <a:rect l="l" t="t" r="r" b="b"/>
              <a:pathLst>
                <a:path w="7914640" h="2988945">
                  <a:moveTo>
                    <a:pt x="0" y="135000"/>
                  </a:moveTo>
                  <a:lnTo>
                    <a:pt x="6883" y="92334"/>
                  </a:lnTo>
                  <a:lnTo>
                    <a:pt x="26050" y="55275"/>
                  </a:lnTo>
                  <a:lnTo>
                    <a:pt x="55275" y="26050"/>
                  </a:lnTo>
                  <a:lnTo>
                    <a:pt x="92334" y="6883"/>
                  </a:lnTo>
                  <a:lnTo>
                    <a:pt x="135000" y="0"/>
                  </a:lnTo>
                  <a:lnTo>
                    <a:pt x="7779131" y="0"/>
                  </a:lnTo>
                  <a:lnTo>
                    <a:pt x="7821797" y="6883"/>
                  </a:lnTo>
                  <a:lnTo>
                    <a:pt x="7858856" y="26050"/>
                  </a:lnTo>
                  <a:lnTo>
                    <a:pt x="7888081" y="55275"/>
                  </a:lnTo>
                  <a:lnTo>
                    <a:pt x="7907248" y="92334"/>
                  </a:lnTo>
                  <a:lnTo>
                    <a:pt x="7914132" y="135000"/>
                  </a:lnTo>
                  <a:lnTo>
                    <a:pt x="7914132" y="2853512"/>
                  </a:lnTo>
                  <a:lnTo>
                    <a:pt x="7907248" y="2896199"/>
                  </a:lnTo>
                  <a:lnTo>
                    <a:pt x="7888081" y="2933272"/>
                  </a:lnTo>
                  <a:lnTo>
                    <a:pt x="7858856" y="2962506"/>
                  </a:lnTo>
                  <a:lnTo>
                    <a:pt x="7821797" y="2981678"/>
                  </a:lnTo>
                  <a:lnTo>
                    <a:pt x="7779131" y="2988564"/>
                  </a:lnTo>
                  <a:lnTo>
                    <a:pt x="135000" y="2988564"/>
                  </a:lnTo>
                  <a:lnTo>
                    <a:pt x="92334" y="2981678"/>
                  </a:lnTo>
                  <a:lnTo>
                    <a:pt x="55275" y="2962506"/>
                  </a:lnTo>
                  <a:lnTo>
                    <a:pt x="26050" y="2933272"/>
                  </a:lnTo>
                  <a:lnTo>
                    <a:pt x="6883" y="2896199"/>
                  </a:lnTo>
                  <a:lnTo>
                    <a:pt x="0" y="2853512"/>
                  </a:lnTo>
                  <a:lnTo>
                    <a:pt x="0" y="135000"/>
                  </a:lnTo>
                  <a:close/>
                </a:path>
              </a:pathLst>
            </a:custGeom>
            <a:ln w="9144">
              <a:solidFill>
                <a:srgbClr val="8DA9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972047" y="268986"/>
            <a:ext cx="43103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5" dirty="0">
                <a:latin typeface="Arial"/>
                <a:cs typeface="Arial"/>
              </a:rPr>
              <a:t>Outcomes</a:t>
            </a:r>
            <a:r>
              <a:rPr spc="-80" dirty="0">
                <a:latin typeface="Arial"/>
                <a:cs typeface="Arial"/>
              </a:rPr>
              <a:t> </a:t>
            </a:r>
            <a:r>
              <a:rPr spc="80" dirty="0">
                <a:latin typeface="Arial"/>
                <a:cs typeface="Arial"/>
              </a:rPr>
              <a:t>of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-95" dirty="0">
                <a:latin typeface="Arial"/>
                <a:cs typeface="Arial"/>
              </a:rPr>
              <a:t>IS</a:t>
            </a:r>
            <a:r>
              <a:rPr spc="-90" dirty="0">
                <a:latin typeface="Arial"/>
                <a:cs typeface="Arial"/>
              </a:rPr>
              <a:t> </a:t>
            </a:r>
            <a:r>
              <a:rPr spc="75" dirty="0">
                <a:latin typeface="Arial"/>
                <a:cs typeface="Arial"/>
              </a:rPr>
              <a:t>Program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93208" y="649223"/>
            <a:ext cx="6068568" cy="365759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2048255" y="6345935"/>
            <a:ext cx="3168650" cy="784860"/>
          </a:xfrm>
          <a:custGeom>
            <a:avLst/>
            <a:gdLst/>
            <a:ahLst/>
            <a:cxnLst/>
            <a:rect l="l" t="t" r="r" b="b"/>
            <a:pathLst>
              <a:path w="3168650" h="784859">
                <a:moveTo>
                  <a:pt x="3037585" y="0"/>
                </a:moveTo>
                <a:lnTo>
                  <a:pt x="130810" y="0"/>
                </a:lnTo>
                <a:lnTo>
                  <a:pt x="79884" y="10277"/>
                </a:lnTo>
                <a:lnTo>
                  <a:pt x="38306" y="38306"/>
                </a:lnTo>
                <a:lnTo>
                  <a:pt x="10277" y="79884"/>
                </a:lnTo>
                <a:lnTo>
                  <a:pt x="0" y="130809"/>
                </a:lnTo>
                <a:lnTo>
                  <a:pt x="0" y="654050"/>
                </a:lnTo>
                <a:lnTo>
                  <a:pt x="10277" y="704975"/>
                </a:lnTo>
                <a:lnTo>
                  <a:pt x="38306" y="746553"/>
                </a:lnTo>
                <a:lnTo>
                  <a:pt x="79884" y="774582"/>
                </a:lnTo>
                <a:lnTo>
                  <a:pt x="130810" y="784859"/>
                </a:lnTo>
                <a:lnTo>
                  <a:pt x="3037585" y="784859"/>
                </a:lnTo>
                <a:lnTo>
                  <a:pt x="3088511" y="774582"/>
                </a:lnTo>
                <a:lnTo>
                  <a:pt x="3130089" y="746553"/>
                </a:lnTo>
                <a:lnTo>
                  <a:pt x="3158118" y="704975"/>
                </a:lnTo>
                <a:lnTo>
                  <a:pt x="3168396" y="654050"/>
                </a:lnTo>
                <a:lnTo>
                  <a:pt x="3168396" y="130809"/>
                </a:lnTo>
                <a:lnTo>
                  <a:pt x="3158118" y="79884"/>
                </a:lnTo>
                <a:lnTo>
                  <a:pt x="3130089" y="38306"/>
                </a:lnTo>
                <a:lnTo>
                  <a:pt x="3088511" y="10277"/>
                </a:lnTo>
                <a:lnTo>
                  <a:pt x="3037585" y="0"/>
                </a:lnTo>
                <a:close/>
              </a:path>
            </a:pathLst>
          </a:custGeom>
          <a:solidFill>
            <a:srgbClr val="BAD5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755519" y="6376797"/>
            <a:ext cx="1753870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17780">
              <a:lnSpc>
                <a:spcPct val="100499"/>
              </a:lnSpc>
              <a:spcBef>
                <a:spcPts val="80"/>
              </a:spcBef>
            </a:pPr>
            <a:r>
              <a:rPr sz="2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Performance </a:t>
            </a:r>
            <a:r>
              <a:rPr sz="22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Management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31492" y="2484120"/>
            <a:ext cx="3185160" cy="719455"/>
          </a:xfrm>
          <a:custGeom>
            <a:avLst/>
            <a:gdLst/>
            <a:ahLst/>
            <a:cxnLst/>
            <a:rect l="l" t="t" r="r" b="b"/>
            <a:pathLst>
              <a:path w="3185160" h="719455">
                <a:moveTo>
                  <a:pt x="3065272" y="0"/>
                </a:moveTo>
                <a:lnTo>
                  <a:pt x="119887" y="0"/>
                </a:lnTo>
                <a:lnTo>
                  <a:pt x="73241" y="9427"/>
                </a:lnTo>
                <a:lnTo>
                  <a:pt x="35131" y="35131"/>
                </a:lnTo>
                <a:lnTo>
                  <a:pt x="9427" y="73241"/>
                </a:lnTo>
                <a:lnTo>
                  <a:pt x="0" y="119887"/>
                </a:lnTo>
                <a:lnTo>
                  <a:pt x="0" y="599439"/>
                </a:lnTo>
                <a:lnTo>
                  <a:pt x="9427" y="646086"/>
                </a:lnTo>
                <a:lnTo>
                  <a:pt x="35131" y="684196"/>
                </a:lnTo>
                <a:lnTo>
                  <a:pt x="73241" y="709900"/>
                </a:lnTo>
                <a:lnTo>
                  <a:pt x="119887" y="719327"/>
                </a:lnTo>
                <a:lnTo>
                  <a:pt x="3065272" y="719327"/>
                </a:lnTo>
                <a:lnTo>
                  <a:pt x="3111918" y="709900"/>
                </a:lnTo>
                <a:lnTo>
                  <a:pt x="3150028" y="684196"/>
                </a:lnTo>
                <a:lnTo>
                  <a:pt x="3175732" y="646086"/>
                </a:lnTo>
                <a:lnTo>
                  <a:pt x="3185160" y="599439"/>
                </a:lnTo>
                <a:lnTo>
                  <a:pt x="3185160" y="119887"/>
                </a:lnTo>
                <a:lnTo>
                  <a:pt x="3175732" y="73241"/>
                </a:lnTo>
                <a:lnTo>
                  <a:pt x="3150028" y="35131"/>
                </a:lnTo>
                <a:lnTo>
                  <a:pt x="3111918" y="9427"/>
                </a:lnTo>
                <a:lnTo>
                  <a:pt x="3065272" y="0"/>
                </a:lnTo>
                <a:close/>
              </a:path>
            </a:pathLst>
          </a:custGeom>
          <a:solidFill>
            <a:srgbClr val="BAD5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448305" y="2648153"/>
            <a:ext cx="23501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Risk</a:t>
            </a:r>
            <a:r>
              <a:rPr sz="22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Management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48255" y="3730752"/>
            <a:ext cx="3168650" cy="791210"/>
          </a:xfrm>
          <a:custGeom>
            <a:avLst/>
            <a:gdLst/>
            <a:ahLst/>
            <a:cxnLst/>
            <a:rect l="l" t="t" r="r" b="b"/>
            <a:pathLst>
              <a:path w="3168650" h="791210">
                <a:moveTo>
                  <a:pt x="3036570" y="0"/>
                </a:moveTo>
                <a:lnTo>
                  <a:pt x="131825" y="0"/>
                </a:lnTo>
                <a:lnTo>
                  <a:pt x="90172" y="6723"/>
                </a:lnTo>
                <a:lnTo>
                  <a:pt x="53986" y="25444"/>
                </a:lnTo>
                <a:lnTo>
                  <a:pt x="25444" y="53986"/>
                </a:lnTo>
                <a:lnTo>
                  <a:pt x="6723" y="90172"/>
                </a:lnTo>
                <a:lnTo>
                  <a:pt x="0" y="131825"/>
                </a:lnTo>
                <a:lnTo>
                  <a:pt x="0" y="659130"/>
                </a:lnTo>
                <a:lnTo>
                  <a:pt x="6723" y="700783"/>
                </a:lnTo>
                <a:lnTo>
                  <a:pt x="25444" y="736969"/>
                </a:lnTo>
                <a:lnTo>
                  <a:pt x="53986" y="765511"/>
                </a:lnTo>
                <a:lnTo>
                  <a:pt x="90172" y="784232"/>
                </a:lnTo>
                <a:lnTo>
                  <a:pt x="131825" y="790956"/>
                </a:lnTo>
                <a:lnTo>
                  <a:pt x="3036570" y="790956"/>
                </a:lnTo>
                <a:lnTo>
                  <a:pt x="3078223" y="784232"/>
                </a:lnTo>
                <a:lnTo>
                  <a:pt x="3114409" y="765511"/>
                </a:lnTo>
                <a:lnTo>
                  <a:pt x="3142951" y="736969"/>
                </a:lnTo>
                <a:lnTo>
                  <a:pt x="3161672" y="700783"/>
                </a:lnTo>
                <a:lnTo>
                  <a:pt x="3168396" y="659130"/>
                </a:lnTo>
                <a:lnTo>
                  <a:pt x="3168396" y="131825"/>
                </a:lnTo>
                <a:lnTo>
                  <a:pt x="3161672" y="90172"/>
                </a:lnTo>
                <a:lnTo>
                  <a:pt x="3142951" y="53986"/>
                </a:lnTo>
                <a:lnTo>
                  <a:pt x="3114409" y="25444"/>
                </a:lnTo>
                <a:lnTo>
                  <a:pt x="3078223" y="6723"/>
                </a:lnTo>
                <a:lnTo>
                  <a:pt x="3036570" y="0"/>
                </a:lnTo>
                <a:close/>
              </a:path>
            </a:pathLst>
          </a:custGeom>
          <a:solidFill>
            <a:srgbClr val="BAD5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695194" y="3932047"/>
            <a:ext cx="18713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</a:t>
            </a:r>
            <a:r>
              <a:rPr sz="22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Delivery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48255" y="1171955"/>
            <a:ext cx="3188335" cy="784860"/>
          </a:xfrm>
          <a:custGeom>
            <a:avLst/>
            <a:gdLst/>
            <a:ahLst/>
            <a:cxnLst/>
            <a:rect l="l" t="t" r="r" b="b"/>
            <a:pathLst>
              <a:path w="3188335" h="784860">
                <a:moveTo>
                  <a:pt x="3057397" y="0"/>
                </a:moveTo>
                <a:lnTo>
                  <a:pt x="130810" y="0"/>
                </a:lnTo>
                <a:lnTo>
                  <a:pt x="79884" y="10277"/>
                </a:lnTo>
                <a:lnTo>
                  <a:pt x="38306" y="38306"/>
                </a:lnTo>
                <a:lnTo>
                  <a:pt x="10277" y="79884"/>
                </a:lnTo>
                <a:lnTo>
                  <a:pt x="0" y="130810"/>
                </a:lnTo>
                <a:lnTo>
                  <a:pt x="0" y="654050"/>
                </a:lnTo>
                <a:lnTo>
                  <a:pt x="10277" y="704975"/>
                </a:lnTo>
                <a:lnTo>
                  <a:pt x="38306" y="746553"/>
                </a:lnTo>
                <a:lnTo>
                  <a:pt x="79884" y="774582"/>
                </a:lnTo>
                <a:lnTo>
                  <a:pt x="130810" y="784860"/>
                </a:lnTo>
                <a:lnTo>
                  <a:pt x="3057397" y="784860"/>
                </a:lnTo>
                <a:lnTo>
                  <a:pt x="3108323" y="774582"/>
                </a:lnTo>
                <a:lnTo>
                  <a:pt x="3149901" y="746553"/>
                </a:lnTo>
                <a:lnTo>
                  <a:pt x="3177930" y="704975"/>
                </a:lnTo>
                <a:lnTo>
                  <a:pt x="3188208" y="654050"/>
                </a:lnTo>
                <a:lnTo>
                  <a:pt x="3188208" y="130810"/>
                </a:lnTo>
                <a:lnTo>
                  <a:pt x="3177930" y="79884"/>
                </a:lnTo>
                <a:lnTo>
                  <a:pt x="3149901" y="38306"/>
                </a:lnTo>
                <a:lnTo>
                  <a:pt x="3108323" y="10277"/>
                </a:lnTo>
                <a:lnTo>
                  <a:pt x="3057397" y="0"/>
                </a:lnTo>
                <a:close/>
              </a:path>
            </a:pathLst>
          </a:custGeom>
          <a:solidFill>
            <a:srgbClr val="BAD5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372995" y="1368933"/>
            <a:ext cx="25374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Strategic</a:t>
            </a:r>
            <a:r>
              <a:rPr sz="2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alignment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48255" y="5050535"/>
            <a:ext cx="3209925" cy="768350"/>
          </a:xfrm>
          <a:custGeom>
            <a:avLst/>
            <a:gdLst/>
            <a:ahLst/>
            <a:cxnLst/>
            <a:rect l="l" t="t" r="r" b="b"/>
            <a:pathLst>
              <a:path w="3209925" h="768350">
                <a:moveTo>
                  <a:pt x="3081528" y="0"/>
                </a:moveTo>
                <a:lnTo>
                  <a:pt x="128016" y="0"/>
                </a:lnTo>
                <a:lnTo>
                  <a:pt x="78170" y="10054"/>
                </a:lnTo>
                <a:lnTo>
                  <a:pt x="37480" y="37480"/>
                </a:lnTo>
                <a:lnTo>
                  <a:pt x="10054" y="78170"/>
                </a:lnTo>
                <a:lnTo>
                  <a:pt x="0" y="128015"/>
                </a:lnTo>
                <a:lnTo>
                  <a:pt x="0" y="640079"/>
                </a:lnTo>
                <a:lnTo>
                  <a:pt x="10054" y="689925"/>
                </a:lnTo>
                <a:lnTo>
                  <a:pt x="37480" y="730615"/>
                </a:lnTo>
                <a:lnTo>
                  <a:pt x="78170" y="758041"/>
                </a:lnTo>
                <a:lnTo>
                  <a:pt x="128016" y="768096"/>
                </a:lnTo>
                <a:lnTo>
                  <a:pt x="3081528" y="768096"/>
                </a:lnTo>
                <a:lnTo>
                  <a:pt x="3131373" y="758041"/>
                </a:lnTo>
                <a:lnTo>
                  <a:pt x="3172063" y="730615"/>
                </a:lnTo>
                <a:lnTo>
                  <a:pt x="3199489" y="689925"/>
                </a:lnTo>
                <a:lnTo>
                  <a:pt x="3209544" y="640079"/>
                </a:lnTo>
                <a:lnTo>
                  <a:pt x="3209544" y="128015"/>
                </a:lnTo>
                <a:lnTo>
                  <a:pt x="3199489" y="78170"/>
                </a:lnTo>
                <a:lnTo>
                  <a:pt x="3172063" y="37480"/>
                </a:lnTo>
                <a:lnTo>
                  <a:pt x="3131373" y="10054"/>
                </a:lnTo>
                <a:lnTo>
                  <a:pt x="3081528" y="0"/>
                </a:lnTo>
                <a:close/>
              </a:path>
            </a:pathLst>
          </a:custGeom>
          <a:solidFill>
            <a:srgbClr val="0466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775966" y="5072253"/>
            <a:ext cx="175387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6035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Resource </a:t>
            </a: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Management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436357" y="5338953"/>
            <a:ext cx="6335395" cy="270891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55600" marR="5080" indent="-342900">
              <a:lnSpc>
                <a:spcPct val="100499"/>
              </a:lnSpc>
              <a:spcBef>
                <a:spcPts val="8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35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manager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must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use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human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technical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knowledge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financial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resources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effectively.</a:t>
            </a:r>
            <a:endParaRPr sz="2200">
              <a:latin typeface="Microsoft Sans Serif"/>
              <a:cs typeface="Microsoft Sans Serif"/>
            </a:endParaRPr>
          </a:p>
          <a:p>
            <a:pPr marL="355600" marR="607695" indent="-342900">
              <a:lnSpc>
                <a:spcPct val="100499"/>
              </a:lnSpc>
              <a:spcBef>
                <a:spcPts val="262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practices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processes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must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documented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consistent.</a:t>
            </a:r>
            <a:endParaRPr sz="2200">
              <a:latin typeface="Microsoft Sans Serif"/>
              <a:cs typeface="Microsoft Sans Serif"/>
            </a:endParaRPr>
          </a:p>
          <a:p>
            <a:pPr marL="355600" marR="332740" indent="-342900">
              <a:lnSpc>
                <a:spcPct val="100400"/>
              </a:lnSpc>
              <a:spcBef>
                <a:spcPts val="261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architecture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developed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define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utilize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infrastructures.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054351" y="7662671"/>
            <a:ext cx="3168650" cy="784860"/>
          </a:xfrm>
          <a:custGeom>
            <a:avLst/>
            <a:gdLst/>
            <a:ahLst/>
            <a:cxnLst/>
            <a:rect l="l" t="t" r="r" b="b"/>
            <a:pathLst>
              <a:path w="3168650" h="784859">
                <a:moveTo>
                  <a:pt x="3037586" y="0"/>
                </a:moveTo>
                <a:lnTo>
                  <a:pt x="130810" y="0"/>
                </a:lnTo>
                <a:lnTo>
                  <a:pt x="79884" y="10277"/>
                </a:lnTo>
                <a:lnTo>
                  <a:pt x="38306" y="38306"/>
                </a:lnTo>
                <a:lnTo>
                  <a:pt x="10277" y="79884"/>
                </a:lnTo>
                <a:lnTo>
                  <a:pt x="0" y="130809"/>
                </a:lnTo>
                <a:lnTo>
                  <a:pt x="0" y="654049"/>
                </a:lnTo>
                <a:lnTo>
                  <a:pt x="10277" y="704964"/>
                </a:lnTo>
                <a:lnTo>
                  <a:pt x="38306" y="746544"/>
                </a:lnTo>
                <a:lnTo>
                  <a:pt x="79884" y="774579"/>
                </a:lnTo>
                <a:lnTo>
                  <a:pt x="130810" y="784859"/>
                </a:lnTo>
                <a:lnTo>
                  <a:pt x="3037586" y="784859"/>
                </a:lnTo>
                <a:lnTo>
                  <a:pt x="3088511" y="774579"/>
                </a:lnTo>
                <a:lnTo>
                  <a:pt x="3130089" y="746544"/>
                </a:lnTo>
                <a:lnTo>
                  <a:pt x="3158118" y="704964"/>
                </a:lnTo>
                <a:lnTo>
                  <a:pt x="3168396" y="654049"/>
                </a:lnTo>
                <a:lnTo>
                  <a:pt x="3168396" y="130809"/>
                </a:lnTo>
                <a:lnTo>
                  <a:pt x="3158118" y="79884"/>
                </a:lnTo>
                <a:lnTo>
                  <a:pt x="3130089" y="38306"/>
                </a:lnTo>
                <a:lnTo>
                  <a:pt x="3088511" y="10277"/>
                </a:lnTo>
                <a:lnTo>
                  <a:pt x="3037586" y="0"/>
                </a:lnTo>
                <a:close/>
              </a:path>
            </a:pathLst>
          </a:custGeom>
          <a:solidFill>
            <a:srgbClr val="BAD5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510789" y="7693253"/>
            <a:ext cx="225615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5930" marR="5080" indent="-443865">
              <a:lnSpc>
                <a:spcPct val="100000"/>
              </a:lnSpc>
              <a:spcBef>
                <a:spcPts val="95"/>
              </a:spcBef>
            </a:pPr>
            <a:r>
              <a:rPr sz="2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Business</a:t>
            </a:r>
            <a:r>
              <a:rPr sz="22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Process </a:t>
            </a:r>
            <a:r>
              <a:rPr sz="22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Assurance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41919" y="1581911"/>
            <a:ext cx="5295899" cy="3525012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73823" y="5277611"/>
            <a:ext cx="7923530" cy="2146300"/>
            <a:chOff x="6973823" y="5277611"/>
            <a:chExt cx="7923530" cy="2146300"/>
          </a:xfrm>
        </p:grpSpPr>
        <p:sp>
          <p:nvSpPr>
            <p:cNvPr id="3" name="object 3"/>
            <p:cNvSpPr/>
            <p:nvPr/>
          </p:nvSpPr>
          <p:spPr>
            <a:xfrm>
              <a:off x="6978395" y="5282183"/>
              <a:ext cx="7914640" cy="2136775"/>
            </a:xfrm>
            <a:custGeom>
              <a:avLst/>
              <a:gdLst/>
              <a:ahLst/>
              <a:cxnLst/>
              <a:rect l="l" t="t" r="r" b="b"/>
              <a:pathLst>
                <a:path w="7914640" h="2136775">
                  <a:moveTo>
                    <a:pt x="7817611" y="0"/>
                  </a:moveTo>
                  <a:lnTo>
                    <a:pt x="96520" y="0"/>
                  </a:lnTo>
                  <a:lnTo>
                    <a:pt x="58935" y="7580"/>
                  </a:lnTo>
                  <a:lnTo>
                    <a:pt x="28257" y="28257"/>
                  </a:lnTo>
                  <a:lnTo>
                    <a:pt x="7580" y="58935"/>
                  </a:lnTo>
                  <a:lnTo>
                    <a:pt x="0" y="96519"/>
                  </a:lnTo>
                  <a:lnTo>
                    <a:pt x="0" y="2040127"/>
                  </a:lnTo>
                  <a:lnTo>
                    <a:pt x="7580" y="2077712"/>
                  </a:lnTo>
                  <a:lnTo>
                    <a:pt x="28257" y="2108390"/>
                  </a:lnTo>
                  <a:lnTo>
                    <a:pt x="58935" y="2129067"/>
                  </a:lnTo>
                  <a:lnTo>
                    <a:pt x="96520" y="2136647"/>
                  </a:lnTo>
                  <a:lnTo>
                    <a:pt x="7817611" y="2136647"/>
                  </a:lnTo>
                  <a:lnTo>
                    <a:pt x="7855196" y="2129067"/>
                  </a:lnTo>
                  <a:lnTo>
                    <a:pt x="7885874" y="2108390"/>
                  </a:lnTo>
                  <a:lnTo>
                    <a:pt x="7906551" y="2077712"/>
                  </a:lnTo>
                  <a:lnTo>
                    <a:pt x="7914132" y="2040127"/>
                  </a:lnTo>
                  <a:lnTo>
                    <a:pt x="7914132" y="96519"/>
                  </a:lnTo>
                  <a:lnTo>
                    <a:pt x="7906551" y="58935"/>
                  </a:lnTo>
                  <a:lnTo>
                    <a:pt x="7885874" y="28257"/>
                  </a:lnTo>
                  <a:lnTo>
                    <a:pt x="7855196" y="7580"/>
                  </a:lnTo>
                  <a:lnTo>
                    <a:pt x="78176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978395" y="5282183"/>
              <a:ext cx="7914640" cy="2136775"/>
            </a:xfrm>
            <a:custGeom>
              <a:avLst/>
              <a:gdLst/>
              <a:ahLst/>
              <a:cxnLst/>
              <a:rect l="l" t="t" r="r" b="b"/>
              <a:pathLst>
                <a:path w="7914640" h="2136775">
                  <a:moveTo>
                    <a:pt x="0" y="96519"/>
                  </a:moveTo>
                  <a:lnTo>
                    <a:pt x="7580" y="58935"/>
                  </a:lnTo>
                  <a:lnTo>
                    <a:pt x="28257" y="28257"/>
                  </a:lnTo>
                  <a:lnTo>
                    <a:pt x="58935" y="7580"/>
                  </a:lnTo>
                  <a:lnTo>
                    <a:pt x="96520" y="0"/>
                  </a:lnTo>
                  <a:lnTo>
                    <a:pt x="7817611" y="0"/>
                  </a:lnTo>
                  <a:lnTo>
                    <a:pt x="7855196" y="7580"/>
                  </a:lnTo>
                  <a:lnTo>
                    <a:pt x="7885874" y="28257"/>
                  </a:lnTo>
                  <a:lnTo>
                    <a:pt x="7906551" y="58935"/>
                  </a:lnTo>
                  <a:lnTo>
                    <a:pt x="7914132" y="96519"/>
                  </a:lnTo>
                  <a:lnTo>
                    <a:pt x="7914132" y="2040127"/>
                  </a:lnTo>
                  <a:lnTo>
                    <a:pt x="7906551" y="2077712"/>
                  </a:lnTo>
                  <a:lnTo>
                    <a:pt x="7885874" y="2108390"/>
                  </a:lnTo>
                  <a:lnTo>
                    <a:pt x="7855196" y="2129067"/>
                  </a:lnTo>
                  <a:lnTo>
                    <a:pt x="7817611" y="2136647"/>
                  </a:lnTo>
                  <a:lnTo>
                    <a:pt x="96520" y="2136647"/>
                  </a:lnTo>
                  <a:lnTo>
                    <a:pt x="58935" y="2129067"/>
                  </a:lnTo>
                  <a:lnTo>
                    <a:pt x="28257" y="2108390"/>
                  </a:lnTo>
                  <a:lnTo>
                    <a:pt x="7580" y="2077712"/>
                  </a:lnTo>
                  <a:lnTo>
                    <a:pt x="0" y="2040127"/>
                  </a:lnTo>
                  <a:lnTo>
                    <a:pt x="0" y="96519"/>
                  </a:lnTo>
                  <a:close/>
                </a:path>
              </a:pathLst>
            </a:custGeom>
            <a:ln w="9144">
              <a:solidFill>
                <a:srgbClr val="8DA9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972047" y="268986"/>
            <a:ext cx="43103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5" dirty="0">
                <a:latin typeface="Arial"/>
                <a:cs typeface="Arial"/>
              </a:rPr>
              <a:t>Outcomes</a:t>
            </a:r>
            <a:r>
              <a:rPr spc="-80" dirty="0">
                <a:latin typeface="Arial"/>
                <a:cs typeface="Arial"/>
              </a:rPr>
              <a:t> </a:t>
            </a:r>
            <a:r>
              <a:rPr spc="80" dirty="0">
                <a:latin typeface="Arial"/>
                <a:cs typeface="Arial"/>
              </a:rPr>
              <a:t>of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-95" dirty="0">
                <a:latin typeface="Arial"/>
                <a:cs typeface="Arial"/>
              </a:rPr>
              <a:t>IS</a:t>
            </a:r>
            <a:r>
              <a:rPr spc="-90" dirty="0">
                <a:latin typeface="Arial"/>
                <a:cs typeface="Arial"/>
              </a:rPr>
              <a:t> </a:t>
            </a:r>
            <a:r>
              <a:rPr spc="75" dirty="0">
                <a:latin typeface="Arial"/>
                <a:cs typeface="Arial"/>
              </a:rPr>
              <a:t>Program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93208" y="649223"/>
            <a:ext cx="6068568" cy="365759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2048255" y="6345935"/>
            <a:ext cx="3168650" cy="784860"/>
          </a:xfrm>
          <a:custGeom>
            <a:avLst/>
            <a:gdLst/>
            <a:ahLst/>
            <a:cxnLst/>
            <a:rect l="l" t="t" r="r" b="b"/>
            <a:pathLst>
              <a:path w="3168650" h="784859">
                <a:moveTo>
                  <a:pt x="3037585" y="0"/>
                </a:moveTo>
                <a:lnTo>
                  <a:pt x="130810" y="0"/>
                </a:lnTo>
                <a:lnTo>
                  <a:pt x="79884" y="10277"/>
                </a:lnTo>
                <a:lnTo>
                  <a:pt x="38306" y="38306"/>
                </a:lnTo>
                <a:lnTo>
                  <a:pt x="10277" y="79884"/>
                </a:lnTo>
                <a:lnTo>
                  <a:pt x="0" y="130809"/>
                </a:lnTo>
                <a:lnTo>
                  <a:pt x="0" y="654050"/>
                </a:lnTo>
                <a:lnTo>
                  <a:pt x="10277" y="704975"/>
                </a:lnTo>
                <a:lnTo>
                  <a:pt x="38306" y="746553"/>
                </a:lnTo>
                <a:lnTo>
                  <a:pt x="79884" y="774582"/>
                </a:lnTo>
                <a:lnTo>
                  <a:pt x="130810" y="784859"/>
                </a:lnTo>
                <a:lnTo>
                  <a:pt x="3037585" y="784859"/>
                </a:lnTo>
                <a:lnTo>
                  <a:pt x="3088511" y="774582"/>
                </a:lnTo>
                <a:lnTo>
                  <a:pt x="3130089" y="746553"/>
                </a:lnTo>
                <a:lnTo>
                  <a:pt x="3158118" y="704975"/>
                </a:lnTo>
                <a:lnTo>
                  <a:pt x="3168396" y="654050"/>
                </a:lnTo>
                <a:lnTo>
                  <a:pt x="3168396" y="130809"/>
                </a:lnTo>
                <a:lnTo>
                  <a:pt x="3158118" y="79884"/>
                </a:lnTo>
                <a:lnTo>
                  <a:pt x="3130089" y="38306"/>
                </a:lnTo>
                <a:lnTo>
                  <a:pt x="3088511" y="10277"/>
                </a:lnTo>
                <a:lnTo>
                  <a:pt x="3037585" y="0"/>
                </a:lnTo>
                <a:close/>
              </a:path>
            </a:pathLst>
          </a:custGeom>
          <a:solidFill>
            <a:srgbClr val="0466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755519" y="6376797"/>
            <a:ext cx="175387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7780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Performance </a:t>
            </a:r>
            <a:r>
              <a:rPr sz="22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Management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31492" y="2484120"/>
            <a:ext cx="3185160" cy="719455"/>
          </a:xfrm>
          <a:custGeom>
            <a:avLst/>
            <a:gdLst/>
            <a:ahLst/>
            <a:cxnLst/>
            <a:rect l="l" t="t" r="r" b="b"/>
            <a:pathLst>
              <a:path w="3185160" h="719455">
                <a:moveTo>
                  <a:pt x="3065272" y="0"/>
                </a:moveTo>
                <a:lnTo>
                  <a:pt x="119887" y="0"/>
                </a:lnTo>
                <a:lnTo>
                  <a:pt x="73241" y="9427"/>
                </a:lnTo>
                <a:lnTo>
                  <a:pt x="35131" y="35131"/>
                </a:lnTo>
                <a:lnTo>
                  <a:pt x="9427" y="73241"/>
                </a:lnTo>
                <a:lnTo>
                  <a:pt x="0" y="119887"/>
                </a:lnTo>
                <a:lnTo>
                  <a:pt x="0" y="599439"/>
                </a:lnTo>
                <a:lnTo>
                  <a:pt x="9427" y="646086"/>
                </a:lnTo>
                <a:lnTo>
                  <a:pt x="35131" y="684196"/>
                </a:lnTo>
                <a:lnTo>
                  <a:pt x="73241" y="709900"/>
                </a:lnTo>
                <a:lnTo>
                  <a:pt x="119887" y="719327"/>
                </a:lnTo>
                <a:lnTo>
                  <a:pt x="3065272" y="719327"/>
                </a:lnTo>
                <a:lnTo>
                  <a:pt x="3111918" y="709900"/>
                </a:lnTo>
                <a:lnTo>
                  <a:pt x="3150028" y="684196"/>
                </a:lnTo>
                <a:lnTo>
                  <a:pt x="3175732" y="646086"/>
                </a:lnTo>
                <a:lnTo>
                  <a:pt x="3185160" y="599439"/>
                </a:lnTo>
                <a:lnTo>
                  <a:pt x="3185160" y="119887"/>
                </a:lnTo>
                <a:lnTo>
                  <a:pt x="3175732" y="73241"/>
                </a:lnTo>
                <a:lnTo>
                  <a:pt x="3150028" y="35131"/>
                </a:lnTo>
                <a:lnTo>
                  <a:pt x="3111918" y="9427"/>
                </a:lnTo>
                <a:lnTo>
                  <a:pt x="3065272" y="0"/>
                </a:lnTo>
                <a:close/>
              </a:path>
            </a:pathLst>
          </a:custGeom>
          <a:solidFill>
            <a:srgbClr val="BAD5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448305" y="2648153"/>
            <a:ext cx="23501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Risk</a:t>
            </a:r>
            <a:r>
              <a:rPr sz="22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Management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48255" y="3730752"/>
            <a:ext cx="3168650" cy="791210"/>
          </a:xfrm>
          <a:custGeom>
            <a:avLst/>
            <a:gdLst/>
            <a:ahLst/>
            <a:cxnLst/>
            <a:rect l="l" t="t" r="r" b="b"/>
            <a:pathLst>
              <a:path w="3168650" h="791210">
                <a:moveTo>
                  <a:pt x="3036570" y="0"/>
                </a:moveTo>
                <a:lnTo>
                  <a:pt x="131825" y="0"/>
                </a:lnTo>
                <a:lnTo>
                  <a:pt x="90172" y="6723"/>
                </a:lnTo>
                <a:lnTo>
                  <a:pt x="53986" y="25444"/>
                </a:lnTo>
                <a:lnTo>
                  <a:pt x="25444" y="53986"/>
                </a:lnTo>
                <a:lnTo>
                  <a:pt x="6723" y="90172"/>
                </a:lnTo>
                <a:lnTo>
                  <a:pt x="0" y="131825"/>
                </a:lnTo>
                <a:lnTo>
                  <a:pt x="0" y="659130"/>
                </a:lnTo>
                <a:lnTo>
                  <a:pt x="6723" y="700783"/>
                </a:lnTo>
                <a:lnTo>
                  <a:pt x="25444" y="736969"/>
                </a:lnTo>
                <a:lnTo>
                  <a:pt x="53986" y="765511"/>
                </a:lnTo>
                <a:lnTo>
                  <a:pt x="90172" y="784232"/>
                </a:lnTo>
                <a:lnTo>
                  <a:pt x="131825" y="790956"/>
                </a:lnTo>
                <a:lnTo>
                  <a:pt x="3036570" y="790956"/>
                </a:lnTo>
                <a:lnTo>
                  <a:pt x="3078223" y="784232"/>
                </a:lnTo>
                <a:lnTo>
                  <a:pt x="3114409" y="765511"/>
                </a:lnTo>
                <a:lnTo>
                  <a:pt x="3142951" y="736969"/>
                </a:lnTo>
                <a:lnTo>
                  <a:pt x="3161672" y="700783"/>
                </a:lnTo>
                <a:lnTo>
                  <a:pt x="3168396" y="659130"/>
                </a:lnTo>
                <a:lnTo>
                  <a:pt x="3168396" y="131825"/>
                </a:lnTo>
                <a:lnTo>
                  <a:pt x="3161672" y="90172"/>
                </a:lnTo>
                <a:lnTo>
                  <a:pt x="3142951" y="53986"/>
                </a:lnTo>
                <a:lnTo>
                  <a:pt x="3114409" y="25444"/>
                </a:lnTo>
                <a:lnTo>
                  <a:pt x="3078223" y="6723"/>
                </a:lnTo>
                <a:lnTo>
                  <a:pt x="3036570" y="0"/>
                </a:lnTo>
                <a:close/>
              </a:path>
            </a:pathLst>
          </a:custGeom>
          <a:solidFill>
            <a:srgbClr val="BAD5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695194" y="3933571"/>
            <a:ext cx="18713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</a:t>
            </a:r>
            <a:r>
              <a:rPr sz="22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Delivery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48255" y="1171955"/>
            <a:ext cx="3188335" cy="784860"/>
          </a:xfrm>
          <a:custGeom>
            <a:avLst/>
            <a:gdLst/>
            <a:ahLst/>
            <a:cxnLst/>
            <a:rect l="l" t="t" r="r" b="b"/>
            <a:pathLst>
              <a:path w="3188335" h="784860">
                <a:moveTo>
                  <a:pt x="3057397" y="0"/>
                </a:moveTo>
                <a:lnTo>
                  <a:pt x="130810" y="0"/>
                </a:lnTo>
                <a:lnTo>
                  <a:pt x="79884" y="10277"/>
                </a:lnTo>
                <a:lnTo>
                  <a:pt x="38306" y="38306"/>
                </a:lnTo>
                <a:lnTo>
                  <a:pt x="10277" y="79884"/>
                </a:lnTo>
                <a:lnTo>
                  <a:pt x="0" y="130810"/>
                </a:lnTo>
                <a:lnTo>
                  <a:pt x="0" y="654050"/>
                </a:lnTo>
                <a:lnTo>
                  <a:pt x="10277" y="704975"/>
                </a:lnTo>
                <a:lnTo>
                  <a:pt x="38306" y="746553"/>
                </a:lnTo>
                <a:lnTo>
                  <a:pt x="79884" y="774582"/>
                </a:lnTo>
                <a:lnTo>
                  <a:pt x="130810" y="784860"/>
                </a:lnTo>
                <a:lnTo>
                  <a:pt x="3057397" y="784860"/>
                </a:lnTo>
                <a:lnTo>
                  <a:pt x="3108323" y="774582"/>
                </a:lnTo>
                <a:lnTo>
                  <a:pt x="3149901" y="746553"/>
                </a:lnTo>
                <a:lnTo>
                  <a:pt x="3177930" y="704975"/>
                </a:lnTo>
                <a:lnTo>
                  <a:pt x="3188208" y="654050"/>
                </a:lnTo>
                <a:lnTo>
                  <a:pt x="3188208" y="130810"/>
                </a:lnTo>
                <a:lnTo>
                  <a:pt x="3177930" y="79884"/>
                </a:lnTo>
                <a:lnTo>
                  <a:pt x="3149901" y="38306"/>
                </a:lnTo>
                <a:lnTo>
                  <a:pt x="3108323" y="10277"/>
                </a:lnTo>
                <a:lnTo>
                  <a:pt x="3057397" y="0"/>
                </a:lnTo>
                <a:close/>
              </a:path>
            </a:pathLst>
          </a:custGeom>
          <a:solidFill>
            <a:srgbClr val="BAD5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372995" y="1370456"/>
            <a:ext cx="25374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Strategic</a:t>
            </a:r>
            <a:r>
              <a:rPr sz="2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alignment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48255" y="5050535"/>
            <a:ext cx="3209925" cy="768350"/>
          </a:xfrm>
          <a:custGeom>
            <a:avLst/>
            <a:gdLst/>
            <a:ahLst/>
            <a:cxnLst/>
            <a:rect l="l" t="t" r="r" b="b"/>
            <a:pathLst>
              <a:path w="3209925" h="768350">
                <a:moveTo>
                  <a:pt x="3081528" y="0"/>
                </a:moveTo>
                <a:lnTo>
                  <a:pt x="128016" y="0"/>
                </a:lnTo>
                <a:lnTo>
                  <a:pt x="78170" y="10054"/>
                </a:lnTo>
                <a:lnTo>
                  <a:pt x="37480" y="37480"/>
                </a:lnTo>
                <a:lnTo>
                  <a:pt x="10054" y="78170"/>
                </a:lnTo>
                <a:lnTo>
                  <a:pt x="0" y="128015"/>
                </a:lnTo>
                <a:lnTo>
                  <a:pt x="0" y="640079"/>
                </a:lnTo>
                <a:lnTo>
                  <a:pt x="10054" y="689925"/>
                </a:lnTo>
                <a:lnTo>
                  <a:pt x="37480" y="730615"/>
                </a:lnTo>
                <a:lnTo>
                  <a:pt x="78170" y="758041"/>
                </a:lnTo>
                <a:lnTo>
                  <a:pt x="128016" y="768096"/>
                </a:lnTo>
                <a:lnTo>
                  <a:pt x="3081528" y="768096"/>
                </a:lnTo>
                <a:lnTo>
                  <a:pt x="3131373" y="758041"/>
                </a:lnTo>
                <a:lnTo>
                  <a:pt x="3172063" y="730615"/>
                </a:lnTo>
                <a:lnTo>
                  <a:pt x="3199489" y="689925"/>
                </a:lnTo>
                <a:lnTo>
                  <a:pt x="3209544" y="640079"/>
                </a:lnTo>
                <a:lnTo>
                  <a:pt x="3209544" y="128015"/>
                </a:lnTo>
                <a:lnTo>
                  <a:pt x="3199489" y="78170"/>
                </a:lnTo>
                <a:lnTo>
                  <a:pt x="3172063" y="37480"/>
                </a:lnTo>
                <a:lnTo>
                  <a:pt x="3131373" y="10054"/>
                </a:lnTo>
                <a:lnTo>
                  <a:pt x="3081528" y="0"/>
                </a:lnTo>
                <a:close/>
              </a:path>
            </a:pathLst>
          </a:custGeom>
          <a:solidFill>
            <a:srgbClr val="BAD5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775966" y="5072253"/>
            <a:ext cx="175387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6035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Resource </a:t>
            </a: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Management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436357" y="5471236"/>
            <a:ext cx="5565775" cy="16338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ts val="2515"/>
              </a:lnSpc>
              <a:spcBef>
                <a:spcPts val="9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must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develop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monitoring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process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355600">
              <a:lnSpc>
                <a:spcPts val="2515"/>
              </a:lnSpc>
            </a:pP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metrics.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>
              <a:latin typeface="Microsoft Sans Serif"/>
              <a:cs typeface="Microsoft Sans Serif"/>
            </a:endParaRPr>
          </a:p>
          <a:p>
            <a:pPr marL="355600" marR="457834" indent="-342900">
              <a:lnSpc>
                <a:spcPts val="2400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35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managers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must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seek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independent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assurance.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054351" y="7662671"/>
            <a:ext cx="3168650" cy="784860"/>
          </a:xfrm>
          <a:custGeom>
            <a:avLst/>
            <a:gdLst/>
            <a:ahLst/>
            <a:cxnLst/>
            <a:rect l="l" t="t" r="r" b="b"/>
            <a:pathLst>
              <a:path w="3168650" h="784859">
                <a:moveTo>
                  <a:pt x="3037586" y="0"/>
                </a:moveTo>
                <a:lnTo>
                  <a:pt x="130810" y="0"/>
                </a:lnTo>
                <a:lnTo>
                  <a:pt x="79884" y="10277"/>
                </a:lnTo>
                <a:lnTo>
                  <a:pt x="38306" y="38306"/>
                </a:lnTo>
                <a:lnTo>
                  <a:pt x="10277" y="79884"/>
                </a:lnTo>
                <a:lnTo>
                  <a:pt x="0" y="130809"/>
                </a:lnTo>
                <a:lnTo>
                  <a:pt x="0" y="654049"/>
                </a:lnTo>
                <a:lnTo>
                  <a:pt x="10277" y="704964"/>
                </a:lnTo>
                <a:lnTo>
                  <a:pt x="38306" y="746544"/>
                </a:lnTo>
                <a:lnTo>
                  <a:pt x="79884" y="774579"/>
                </a:lnTo>
                <a:lnTo>
                  <a:pt x="130810" y="784859"/>
                </a:lnTo>
                <a:lnTo>
                  <a:pt x="3037586" y="784859"/>
                </a:lnTo>
                <a:lnTo>
                  <a:pt x="3088511" y="774579"/>
                </a:lnTo>
                <a:lnTo>
                  <a:pt x="3130089" y="746544"/>
                </a:lnTo>
                <a:lnTo>
                  <a:pt x="3158118" y="704964"/>
                </a:lnTo>
                <a:lnTo>
                  <a:pt x="3168396" y="654049"/>
                </a:lnTo>
                <a:lnTo>
                  <a:pt x="3168396" y="130809"/>
                </a:lnTo>
                <a:lnTo>
                  <a:pt x="3158118" y="79884"/>
                </a:lnTo>
                <a:lnTo>
                  <a:pt x="3130089" y="38306"/>
                </a:lnTo>
                <a:lnTo>
                  <a:pt x="3088511" y="10277"/>
                </a:lnTo>
                <a:lnTo>
                  <a:pt x="3037586" y="0"/>
                </a:lnTo>
                <a:close/>
              </a:path>
            </a:pathLst>
          </a:custGeom>
          <a:solidFill>
            <a:srgbClr val="BAD5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510789" y="7693253"/>
            <a:ext cx="2256155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55930" marR="5080" indent="-443865">
              <a:lnSpc>
                <a:spcPct val="100499"/>
              </a:lnSpc>
              <a:spcBef>
                <a:spcPts val="80"/>
              </a:spcBef>
            </a:pPr>
            <a:r>
              <a:rPr sz="2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Business</a:t>
            </a:r>
            <a:r>
              <a:rPr sz="22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Process </a:t>
            </a:r>
            <a:r>
              <a:rPr sz="22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Assurance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81188" y="1461516"/>
            <a:ext cx="5876544" cy="3525012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73823" y="5277611"/>
            <a:ext cx="7923530" cy="2146300"/>
            <a:chOff x="6973823" y="5277611"/>
            <a:chExt cx="7923530" cy="2146300"/>
          </a:xfrm>
        </p:grpSpPr>
        <p:sp>
          <p:nvSpPr>
            <p:cNvPr id="3" name="object 3"/>
            <p:cNvSpPr/>
            <p:nvPr/>
          </p:nvSpPr>
          <p:spPr>
            <a:xfrm>
              <a:off x="6978395" y="5282183"/>
              <a:ext cx="7914640" cy="2136775"/>
            </a:xfrm>
            <a:custGeom>
              <a:avLst/>
              <a:gdLst/>
              <a:ahLst/>
              <a:cxnLst/>
              <a:rect l="l" t="t" r="r" b="b"/>
              <a:pathLst>
                <a:path w="7914640" h="2136775">
                  <a:moveTo>
                    <a:pt x="7817611" y="0"/>
                  </a:moveTo>
                  <a:lnTo>
                    <a:pt x="96520" y="0"/>
                  </a:lnTo>
                  <a:lnTo>
                    <a:pt x="58935" y="7580"/>
                  </a:lnTo>
                  <a:lnTo>
                    <a:pt x="28257" y="28257"/>
                  </a:lnTo>
                  <a:lnTo>
                    <a:pt x="7580" y="58935"/>
                  </a:lnTo>
                  <a:lnTo>
                    <a:pt x="0" y="96519"/>
                  </a:lnTo>
                  <a:lnTo>
                    <a:pt x="0" y="2040127"/>
                  </a:lnTo>
                  <a:lnTo>
                    <a:pt x="7580" y="2077712"/>
                  </a:lnTo>
                  <a:lnTo>
                    <a:pt x="28257" y="2108390"/>
                  </a:lnTo>
                  <a:lnTo>
                    <a:pt x="58935" y="2129067"/>
                  </a:lnTo>
                  <a:lnTo>
                    <a:pt x="96520" y="2136647"/>
                  </a:lnTo>
                  <a:lnTo>
                    <a:pt x="7817611" y="2136647"/>
                  </a:lnTo>
                  <a:lnTo>
                    <a:pt x="7855196" y="2129067"/>
                  </a:lnTo>
                  <a:lnTo>
                    <a:pt x="7885874" y="2108390"/>
                  </a:lnTo>
                  <a:lnTo>
                    <a:pt x="7906551" y="2077712"/>
                  </a:lnTo>
                  <a:lnTo>
                    <a:pt x="7914132" y="2040127"/>
                  </a:lnTo>
                  <a:lnTo>
                    <a:pt x="7914132" y="96519"/>
                  </a:lnTo>
                  <a:lnTo>
                    <a:pt x="7906551" y="58935"/>
                  </a:lnTo>
                  <a:lnTo>
                    <a:pt x="7885874" y="28257"/>
                  </a:lnTo>
                  <a:lnTo>
                    <a:pt x="7855196" y="7580"/>
                  </a:lnTo>
                  <a:lnTo>
                    <a:pt x="78176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978395" y="5282183"/>
              <a:ext cx="7914640" cy="2136775"/>
            </a:xfrm>
            <a:custGeom>
              <a:avLst/>
              <a:gdLst/>
              <a:ahLst/>
              <a:cxnLst/>
              <a:rect l="l" t="t" r="r" b="b"/>
              <a:pathLst>
                <a:path w="7914640" h="2136775">
                  <a:moveTo>
                    <a:pt x="0" y="96519"/>
                  </a:moveTo>
                  <a:lnTo>
                    <a:pt x="7580" y="58935"/>
                  </a:lnTo>
                  <a:lnTo>
                    <a:pt x="28257" y="28257"/>
                  </a:lnTo>
                  <a:lnTo>
                    <a:pt x="58935" y="7580"/>
                  </a:lnTo>
                  <a:lnTo>
                    <a:pt x="96520" y="0"/>
                  </a:lnTo>
                  <a:lnTo>
                    <a:pt x="7817611" y="0"/>
                  </a:lnTo>
                  <a:lnTo>
                    <a:pt x="7855196" y="7580"/>
                  </a:lnTo>
                  <a:lnTo>
                    <a:pt x="7885874" y="28257"/>
                  </a:lnTo>
                  <a:lnTo>
                    <a:pt x="7906551" y="58935"/>
                  </a:lnTo>
                  <a:lnTo>
                    <a:pt x="7914132" y="96519"/>
                  </a:lnTo>
                  <a:lnTo>
                    <a:pt x="7914132" y="2040127"/>
                  </a:lnTo>
                  <a:lnTo>
                    <a:pt x="7906551" y="2077712"/>
                  </a:lnTo>
                  <a:lnTo>
                    <a:pt x="7885874" y="2108390"/>
                  </a:lnTo>
                  <a:lnTo>
                    <a:pt x="7855196" y="2129067"/>
                  </a:lnTo>
                  <a:lnTo>
                    <a:pt x="7817611" y="2136647"/>
                  </a:lnTo>
                  <a:lnTo>
                    <a:pt x="96520" y="2136647"/>
                  </a:lnTo>
                  <a:lnTo>
                    <a:pt x="58935" y="2129067"/>
                  </a:lnTo>
                  <a:lnTo>
                    <a:pt x="28257" y="2108390"/>
                  </a:lnTo>
                  <a:lnTo>
                    <a:pt x="7580" y="2077712"/>
                  </a:lnTo>
                  <a:lnTo>
                    <a:pt x="0" y="2040127"/>
                  </a:lnTo>
                  <a:lnTo>
                    <a:pt x="0" y="96519"/>
                  </a:lnTo>
                  <a:close/>
                </a:path>
              </a:pathLst>
            </a:custGeom>
            <a:ln w="9144">
              <a:solidFill>
                <a:srgbClr val="8DA9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972047" y="268986"/>
            <a:ext cx="43103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5" dirty="0">
                <a:latin typeface="Arial"/>
                <a:cs typeface="Arial"/>
              </a:rPr>
              <a:t>Outcomes</a:t>
            </a:r>
            <a:r>
              <a:rPr spc="-80" dirty="0">
                <a:latin typeface="Arial"/>
                <a:cs typeface="Arial"/>
              </a:rPr>
              <a:t> </a:t>
            </a:r>
            <a:r>
              <a:rPr spc="80" dirty="0">
                <a:latin typeface="Arial"/>
                <a:cs typeface="Arial"/>
              </a:rPr>
              <a:t>of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-95" dirty="0">
                <a:latin typeface="Arial"/>
                <a:cs typeface="Arial"/>
              </a:rPr>
              <a:t>IS</a:t>
            </a:r>
            <a:r>
              <a:rPr spc="-90" dirty="0">
                <a:latin typeface="Arial"/>
                <a:cs typeface="Arial"/>
              </a:rPr>
              <a:t> </a:t>
            </a:r>
            <a:r>
              <a:rPr spc="75" dirty="0">
                <a:latin typeface="Arial"/>
                <a:cs typeface="Arial"/>
              </a:rPr>
              <a:t>Program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93208" y="649223"/>
            <a:ext cx="6068568" cy="365759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2048255" y="6345935"/>
            <a:ext cx="3168650" cy="784860"/>
          </a:xfrm>
          <a:custGeom>
            <a:avLst/>
            <a:gdLst/>
            <a:ahLst/>
            <a:cxnLst/>
            <a:rect l="l" t="t" r="r" b="b"/>
            <a:pathLst>
              <a:path w="3168650" h="784859">
                <a:moveTo>
                  <a:pt x="3037585" y="0"/>
                </a:moveTo>
                <a:lnTo>
                  <a:pt x="130810" y="0"/>
                </a:lnTo>
                <a:lnTo>
                  <a:pt x="79884" y="10277"/>
                </a:lnTo>
                <a:lnTo>
                  <a:pt x="38306" y="38306"/>
                </a:lnTo>
                <a:lnTo>
                  <a:pt x="10277" y="79884"/>
                </a:lnTo>
                <a:lnTo>
                  <a:pt x="0" y="130809"/>
                </a:lnTo>
                <a:lnTo>
                  <a:pt x="0" y="654050"/>
                </a:lnTo>
                <a:lnTo>
                  <a:pt x="10277" y="704975"/>
                </a:lnTo>
                <a:lnTo>
                  <a:pt x="38306" y="746553"/>
                </a:lnTo>
                <a:lnTo>
                  <a:pt x="79884" y="774582"/>
                </a:lnTo>
                <a:lnTo>
                  <a:pt x="130810" y="784859"/>
                </a:lnTo>
                <a:lnTo>
                  <a:pt x="3037585" y="784859"/>
                </a:lnTo>
                <a:lnTo>
                  <a:pt x="3088511" y="774582"/>
                </a:lnTo>
                <a:lnTo>
                  <a:pt x="3130089" y="746553"/>
                </a:lnTo>
                <a:lnTo>
                  <a:pt x="3158118" y="704975"/>
                </a:lnTo>
                <a:lnTo>
                  <a:pt x="3168396" y="654050"/>
                </a:lnTo>
                <a:lnTo>
                  <a:pt x="3168396" y="130809"/>
                </a:lnTo>
                <a:lnTo>
                  <a:pt x="3158118" y="79884"/>
                </a:lnTo>
                <a:lnTo>
                  <a:pt x="3130089" y="38306"/>
                </a:lnTo>
                <a:lnTo>
                  <a:pt x="3088511" y="10277"/>
                </a:lnTo>
                <a:lnTo>
                  <a:pt x="3037585" y="0"/>
                </a:lnTo>
                <a:close/>
              </a:path>
            </a:pathLst>
          </a:custGeom>
          <a:solidFill>
            <a:srgbClr val="BAD5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31492" y="2484120"/>
            <a:ext cx="3185160" cy="719455"/>
          </a:xfrm>
          <a:custGeom>
            <a:avLst/>
            <a:gdLst/>
            <a:ahLst/>
            <a:cxnLst/>
            <a:rect l="l" t="t" r="r" b="b"/>
            <a:pathLst>
              <a:path w="3185160" h="719455">
                <a:moveTo>
                  <a:pt x="3065272" y="0"/>
                </a:moveTo>
                <a:lnTo>
                  <a:pt x="119887" y="0"/>
                </a:lnTo>
                <a:lnTo>
                  <a:pt x="73241" y="9427"/>
                </a:lnTo>
                <a:lnTo>
                  <a:pt x="35131" y="35131"/>
                </a:lnTo>
                <a:lnTo>
                  <a:pt x="9427" y="73241"/>
                </a:lnTo>
                <a:lnTo>
                  <a:pt x="0" y="119887"/>
                </a:lnTo>
                <a:lnTo>
                  <a:pt x="0" y="599439"/>
                </a:lnTo>
                <a:lnTo>
                  <a:pt x="9427" y="646086"/>
                </a:lnTo>
                <a:lnTo>
                  <a:pt x="35131" y="684196"/>
                </a:lnTo>
                <a:lnTo>
                  <a:pt x="73241" y="709900"/>
                </a:lnTo>
                <a:lnTo>
                  <a:pt x="119887" y="719327"/>
                </a:lnTo>
                <a:lnTo>
                  <a:pt x="3065272" y="719327"/>
                </a:lnTo>
                <a:lnTo>
                  <a:pt x="3111918" y="709900"/>
                </a:lnTo>
                <a:lnTo>
                  <a:pt x="3150028" y="684196"/>
                </a:lnTo>
                <a:lnTo>
                  <a:pt x="3175732" y="646086"/>
                </a:lnTo>
                <a:lnTo>
                  <a:pt x="3185160" y="599439"/>
                </a:lnTo>
                <a:lnTo>
                  <a:pt x="3185160" y="119887"/>
                </a:lnTo>
                <a:lnTo>
                  <a:pt x="3175732" y="73241"/>
                </a:lnTo>
                <a:lnTo>
                  <a:pt x="3150028" y="35131"/>
                </a:lnTo>
                <a:lnTo>
                  <a:pt x="3111918" y="9427"/>
                </a:lnTo>
                <a:lnTo>
                  <a:pt x="3065272" y="0"/>
                </a:lnTo>
                <a:close/>
              </a:path>
            </a:pathLst>
          </a:custGeom>
          <a:solidFill>
            <a:srgbClr val="BAD5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448305" y="2648153"/>
            <a:ext cx="23501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Risk</a:t>
            </a:r>
            <a:r>
              <a:rPr sz="22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Management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48255" y="3730752"/>
            <a:ext cx="3168650" cy="791210"/>
          </a:xfrm>
          <a:custGeom>
            <a:avLst/>
            <a:gdLst/>
            <a:ahLst/>
            <a:cxnLst/>
            <a:rect l="l" t="t" r="r" b="b"/>
            <a:pathLst>
              <a:path w="3168650" h="791210">
                <a:moveTo>
                  <a:pt x="3036570" y="0"/>
                </a:moveTo>
                <a:lnTo>
                  <a:pt x="131825" y="0"/>
                </a:lnTo>
                <a:lnTo>
                  <a:pt x="90172" y="6723"/>
                </a:lnTo>
                <a:lnTo>
                  <a:pt x="53986" y="25444"/>
                </a:lnTo>
                <a:lnTo>
                  <a:pt x="25444" y="53986"/>
                </a:lnTo>
                <a:lnTo>
                  <a:pt x="6723" y="90172"/>
                </a:lnTo>
                <a:lnTo>
                  <a:pt x="0" y="131825"/>
                </a:lnTo>
                <a:lnTo>
                  <a:pt x="0" y="659130"/>
                </a:lnTo>
                <a:lnTo>
                  <a:pt x="6723" y="700783"/>
                </a:lnTo>
                <a:lnTo>
                  <a:pt x="25444" y="736969"/>
                </a:lnTo>
                <a:lnTo>
                  <a:pt x="53986" y="765511"/>
                </a:lnTo>
                <a:lnTo>
                  <a:pt x="90172" y="784232"/>
                </a:lnTo>
                <a:lnTo>
                  <a:pt x="131825" y="790956"/>
                </a:lnTo>
                <a:lnTo>
                  <a:pt x="3036570" y="790956"/>
                </a:lnTo>
                <a:lnTo>
                  <a:pt x="3078223" y="784232"/>
                </a:lnTo>
                <a:lnTo>
                  <a:pt x="3114409" y="765511"/>
                </a:lnTo>
                <a:lnTo>
                  <a:pt x="3142951" y="736969"/>
                </a:lnTo>
                <a:lnTo>
                  <a:pt x="3161672" y="700783"/>
                </a:lnTo>
                <a:lnTo>
                  <a:pt x="3168396" y="659130"/>
                </a:lnTo>
                <a:lnTo>
                  <a:pt x="3168396" y="131825"/>
                </a:lnTo>
                <a:lnTo>
                  <a:pt x="3161672" y="90172"/>
                </a:lnTo>
                <a:lnTo>
                  <a:pt x="3142951" y="53986"/>
                </a:lnTo>
                <a:lnTo>
                  <a:pt x="3114409" y="25444"/>
                </a:lnTo>
                <a:lnTo>
                  <a:pt x="3078223" y="6723"/>
                </a:lnTo>
                <a:lnTo>
                  <a:pt x="3036570" y="0"/>
                </a:lnTo>
                <a:close/>
              </a:path>
            </a:pathLst>
          </a:custGeom>
          <a:solidFill>
            <a:srgbClr val="BAD5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695194" y="3932047"/>
            <a:ext cx="18713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</a:t>
            </a:r>
            <a:r>
              <a:rPr sz="22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Delivery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048255" y="1171955"/>
            <a:ext cx="3188335" cy="784860"/>
          </a:xfrm>
          <a:custGeom>
            <a:avLst/>
            <a:gdLst/>
            <a:ahLst/>
            <a:cxnLst/>
            <a:rect l="l" t="t" r="r" b="b"/>
            <a:pathLst>
              <a:path w="3188335" h="784860">
                <a:moveTo>
                  <a:pt x="3057397" y="0"/>
                </a:moveTo>
                <a:lnTo>
                  <a:pt x="130810" y="0"/>
                </a:lnTo>
                <a:lnTo>
                  <a:pt x="79884" y="10277"/>
                </a:lnTo>
                <a:lnTo>
                  <a:pt x="38306" y="38306"/>
                </a:lnTo>
                <a:lnTo>
                  <a:pt x="10277" y="79884"/>
                </a:lnTo>
                <a:lnTo>
                  <a:pt x="0" y="130810"/>
                </a:lnTo>
                <a:lnTo>
                  <a:pt x="0" y="654050"/>
                </a:lnTo>
                <a:lnTo>
                  <a:pt x="10277" y="704975"/>
                </a:lnTo>
                <a:lnTo>
                  <a:pt x="38306" y="746553"/>
                </a:lnTo>
                <a:lnTo>
                  <a:pt x="79884" y="774582"/>
                </a:lnTo>
                <a:lnTo>
                  <a:pt x="130810" y="784860"/>
                </a:lnTo>
                <a:lnTo>
                  <a:pt x="3057397" y="784860"/>
                </a:lnTo>
                <a:lnTo>
                  <a:pt x="3108323" y="774582"/>
                </a:lnTo>
                <a:lnTo>
                  <a:pt x="3149901" y="746553"/>
                </a:lnTo>
                <a:lnTo>
                  <a:pt x="3177930" y="704975"/>
                </a:lnTo>
                <a:lnTo>
                  <a:pt x="3188208" y="654050"/>
                </a:lnTo>
                <a:lnTo>
                  <a:pt x="3188208" y="130810"/>
                </a:lnTo>
                <a:lnTo>
                  <a:pt x="3177930" y="79884"/>
                </a:lnTo>
                <a:lnTo>
                  <a:pt x="3149901" y="38306"/>
                </a:lnTo>
                <a:lnTo>
                  <a:pt x="3108323" y="10277"/>
                </a:lnTo>
                <a:lnTo>
                  <a:pt x="3057397" y="0"/>
                </a:lnTo>
                <a:close/>
              </a:path>
            </a:pathLst>
          </a:custGeom>
          <a:solidFill>
            <a:srgbClr val="BAD5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372995" y="1368933"/>
            <a:ext cx="25374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Strategic</a:t>
            </a:r>
            <a:r>
              <a:rPr sz="2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alignment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048255" y="5050535"/>
            <a:ext cx="3209925" cy="768350"/>
          </a:xfrm>
          <a:custGeom>
            <a:avLst/>
            <a:gdLst/>
            <a:ahLst/>
            <a:cxnLst/>
            <a:rect l="l" t="t" r="r" b="b"/>
            <a:pathLst>
              <a:path w="3209925" h="768350">
                <a:moveTo>
                  <a:pt x="3081528" y="0"/>
                </a:moveTo>
                <a:lnTo>
                  <a:pt x="128016" y="0"/>
                </a:lnTo>
                <a:lnTo>
                  <a:pt x="78170" y="10054"/>
                </a:lnTo>
                <a:lnTo>
                  <a:pt x="37480" y="37480"/>
                </a:lnTo>
                <a:lnTo>
                  <a:pt x="10054" y="78170"/>
                </a:lnTo>
                <a:lnTo>
                  <a:pt x="0" y="128015"/>
                </a:lnTo>
                <a:lnTo>
                  <a:pt x="0" y="640079"/>
                </a:lnTo>
                <a:lnTo>
                  <a:pt x="10054" y="689925"/>
                </a:lnTo>
                <a:lnTo>
                  <a:pt x="37480" y="730615"/>
                </a:lnTo>
                <a:lnTo>
                  <a:pt x="78170" y="758041"/>
                </a:lnTo>
                <a:lnTo>
                  <a:pt x="128016" y="768096"/>
                </a:lnTo>
                <a:lnTo>
                  <a:pt x="3081528" y="768096"/>
                </a:lnTo>
                <a:lnTo>
                  <a:pt x="3131373" y="758041"/>
                </a:lnTo>
                <a:lnTo>
                  <a:pt x="3172063" y="730615"/>
                </a:lnTo>
                <a:lnTo>
                  <a:pt x="3199489" y="689925"/>
                </a:lnTo>
                <a:lnTo>
                  <a:pt x="3209544" y="640079"/>
                </a:lnTo>
                <a:lnTo>
                  <a:pt x="3209544" y="128015"/>
                </a:lnTo>
                <a:lnTo>
                  <a:pt x="3199489" y="78170"/>
                </a:lnTo>
                <a:lnTo>
                  <a:pt x="3172063" y="37480"/>
                </a:lnTo>
                <a:lnTo>
                  <a:pt x="3131373" y="10054"/>
                </a:lnTo>
                <a:lnTo>
                  <a:pt x="3081528" y="0"/>
                </a:lnTo>
                <a:close/>
              </a:path>
            </a:pathLst>
          </a:custGeom>
          <a:solidFill>
            <a:srgbClr val="BAD5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775966" y="5072253"/>
            <a:ext cx="175387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6035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Resource </a:t>
            </a: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Management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36357" y="5471236"/>
            <a:ext cx="5854700" cy="6642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515"/>
              </a:lnSpc>
              <a:spcBef>
                <a:spcPts val="95"/>
              </a:spcBef>
            </a:pPr>
            <a:r>
              <a:rPr sz="2200" spc="-13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manager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must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understand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only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ts val="2515"/>
              </a:lnSpc>
            </a:pP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part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effective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054351" y="7662671"/>
            <a:ext cx="3168650" cy="784860"/>
          </a:xfrm>
          <a:custGeom>
            <a:avLst/>
            <a:gdLst/>
            <a:ahLst/>
            <a:cxnLst/>
            <a:rect l="l" t="t" r="r" b="b"/>
            <a:pathLst>
              <a:path w="3168650" h="784859">
                <a:moveTo>
                  <a:pt x="3037586" y="0"/>
                </a:moveTo>
                <a:lnTo>
                  <a:pt x="130810" y="0"/>
                </a:lnTo>
                <a:lnTo>
                  <a:pt x="79884" y="10277"/>
                </a:lnTo>
                <a:lnTo>
                  <a:pt x="38306" y="38306"/>
                </a:lnTo>
                <a:lnTo>
                  <a:pt x="10277" y="79884"/>
                </a:lnTo>
                <a:lnTo>
                  <a:pt x="0" y="130809"/>
                </a:lnTo>
                <a:lnTo>
                  <a:pt x="0" y="654049"/>
                </a:lnTo>
                <a:lnTo>
                  <a:pt x="10277" y="704964"/>
                </a:lnTo>
                <a:lnTo>
                  <a:pt x="38306" y="746544"/>
                </a:lnTo>
                <a:lnTo>
                  <a:pt x="79884" y="774579"/>
                </a:lnTo>
                <a:lnTo>
                  <a:pt x="130810" y="784859"/>
                </a:lnTo>
                <a:lnTo>
                  <a:pt x="3037586" y="784859"/>
                </a:lnTo>
                <a:lnTo>
                  <a:pt x="3088511" y="774579"/>
                </a:lnTo>
                <a:lnTo>
                  <a:pt x="3130089" y="746544"/>
                </a:lnTo>
                <a:lnTo>
                  <a:pt x="3158118" y="704964"/>
                </a:lnTo>
                <a:lnTo>
                  <a:pt x="3168396" y="654049"/>
                </a:lnTo>
                <a:lnTo>
                  <a:pt x="3168396" y="130809"/>
                </a:lnTo>
                <a:lnTo>
                  <a:pt x="3158118" y="79884"/>
                </a:lnTo>
                <a:lnTo>
                  <a:pt x="3130089" y="38306"/>
                </a:lnTo>
                <a:lnTo>
                  <a:pt x="3088511" y="10277"/>
                </a:lnTo>
                <a:lnTo>
                  <a:pt x="3037586" y="0"/>
                </a:lnTo>
                <a:close/>
              </a:path>
            </a:pathLst>
          </a:custGeom>
          <a:solidFill>
            <a:srgbClr val="0466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510789" y="6376797"/>
            <a:ext cx="2256155" cy="2012314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57175" marR="262255" indent="-1905" algn="ctr">
              <a:lnSpc>
                <a:spcPct val="100499"/>
              </a:lnSpc>
              <a:spcBef>
                <a:spcPts val="80"/>
              </a:spcBef>
            </a:pPr>
            <a:r>
              <a:rPr sz="2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Performance </a:t>
            </a:r>
            <a:r>
              <a:rPr sz="22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Management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450">
              <a:latin typeface="Microsoft Sans Serif"/>
              <a:cs typeface="Microsoft Sans Serif"/>
            </a:endParaRPr>
          </a:p>
          <a:p>
            <a:pPr marL="12700" marR="5080" algn="ctr">
              <a:lnSpc>
                <a:spcPct val="100000"/>
              </a:lnSpc>
              <a:spcBef>
                <a:spcPts val="5"/>
              </a:spcBef>
            </a:pPr>
            <a:r>
              <a:rPr sz="2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Business</a:t>
            </a:r>
            <a:r>
              <a:rPr sz="22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Process </a:t>
            </a:r>
            <a:r>
              <a:rPr sz="22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Assurance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60180" y="1581911"/>
            <a:ext cx="3525012" cy="352501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970145" y="1876501"/>
            <a:ext cx="983615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95"/>
              </a:spcBef>
            </a:pPr>
            <a:r>
              <a:rPr sz="2200" spc="85" dirty="0">
                <a:solidFill>
                  <a:srgbClr val="585858"/>
                </a:solidFill>
                <a:latin typeface="Microsoft Sans Serif"/>
                <a:cs typeface="Microsoft Sans Serif"/>
              </a:rPr>
              <a:t>It </a:t>
            </a:r>
            <a:r>
              <a:rPr sz="2200" spc="5" dirty="0">
                <a:solidFill>
                  <a:srgbClr val="585858"/>
                </a:solidFill>
                <a:latin typeface="Microsoft Sans Serif"/>
                <a:cs typeface="Microsoft Sans Serif"/>
              </a:rPr>
              <a:t>is </a:t>
            </a:r>
            <a:r>
              <a:rPr sz="2200" spc="95" dirty="0">
                <a:solidFill>
                  <a:srgbClr val="585858"/>
                </a:solidFill>
                <a:latin typeface="Microsoft Sans Serif"/>
                <a:cs typeface="Microsoft Sans Serif"/>
              </a:rPr>
              <a:t>the </a:t>
            </a:r>
            <a:r>
              <a:rPr sz="2200" spc="40" dirty="0">
                <a:solidFill>
                  <a:srgbClr val="585858"/>
                </a:solidFill>
                <a:latin typeface="Microsoft Sans Serif"/>
                <a:cs typeface="Microsoft Sans Serif"/>
              </a:rPr>
              <a:t>process </a:t>
            </a:r>
            <a:r>
              <a:rPr sz="2200" spc="65" dirty="0">
                <a:solidFill>
                  <a:srgbClr val="585858"/>
                </a:solidFill>
                <a:latin typeface="Microsoft Sans Serif"/>
                <a:cs typeface="Microsoft Sans Serif"/>
              </a:rPr>
              <a:t>by </a:t>
            </a:r>
            <a:r>
              <a:rPr sz="2200" spc="75" dirty="0">
                <a:solidFill>
                  <a:srgbClr val="585858"/>
                </a:solidFill>
                <a:latin typeface="Microsoft Sans Serif"/>
                <a:cs typeface="Microsoft Sans Serif"/>
              </a:rPr>
              <a:t>which </a:t>
            </a:r>
            <a:r>
              <a:rPr sz="2200" spc="95" dirty="0">
                <a:solidFill>
                  <a:srgbClr val="585858"/>
                </a:solidFill>
                <a:latin typeface="Microsoft Sans Serif"/>
                <a:cs typeface="Microsoft Sans Serif"/>
              </a:rPr>
              <a:t>the </a:t>
            </a:r>
            <a:r>
              <a:rPr sz="2200" spc="65" dirty="0">
                <a:solidFill>
                  <a:srgbClr val="585858"/>
                </a:solidFill>
                <a:latin typeface="Microsoft Sans Serif"/>
                <a:cs typeface="Microsoft Sans Serif"/>
              </a:rPr>
              <a:t>organization </a:t>
            </a:r>
            <a:r>
              <a:rPr sz="2200" spc="40" dirty="0">
                <a:solidFill>
                  <a:srgbClr val="585858"/>
                </a:solidFill>
                <a:latin typeface="Microsoft Sans Serif"/>
                <a:cs typeface="Microsoft Sans Serif"/>
              </a:rPr>
              <a:t>manages </a:t>
            </a:r>
            <a:r>
              <a:rPr sz="2200" spc="35" dirty="0">
                <a:solidFill>
                  <a:srgbClr val="585858"/>
                </a:solidFill>
                <a:latin typeface="Microsoft Sans Serif"/>
                <a:cs typeface="Microsoft Sans Serif"/>
              </a:rPr>
              <a:t>risks </a:t>
            </a:r>
            <a:r>
              <a:rPr sz="2200" spc="130" dirty="0">
                <a:solidFill>
                  <a:srgbClr val="585858"/>
                </a:solidFill>
                <a:latin typeface="Microsoft Sans Serif"/>
                <a:cs typeface="Microsoft Sans Serif"/>
              </a:rPr>
              <a:t>to </a:t>
            </a:r>
            <a:r>
              <a:rPr sz="2200" spc="35" dirty="0">
                <a:solidFill>
                  <a:srgbClr val="585858"/>
                </a:solidFill>
                <a:latin typeface="Microsoft Sans Serif"/>
                <a:cs typeface="Microsoft Sans Serif"/>
              </a:rPr>
              <a:t>acceptable </a:t>
            </a:r>
            <a:r>
              <a:rPr sz="2200" spc="4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585858"/>
                </a:solidFill>
                <a:latin typeface="Microsoft Sans Serif"/>
                <a:cs typeface="Microsoft Sans Serif"/>
              </a:rPr>
              <a:t>levels.</a:t>
            </a:r>
            <a:r>
              <a:rPr sz="2200" spc="-3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Microsoft Sans Serif"/>
                <a:cs typeface="Microsoft Sans Serif"/>
              </a:rPr>
              <a:t>These</a:t>
            </a:r>
            <a:r>
              <a:rPr sz="2200" spc="-2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585858"/>
                </a:solidFill>
                <a:latin typeface="Microsoft Sans Serif"/>
                <a:cs typeface="Microsoft Sans Serif"/>
              </a:rPr>
              <a:t>risks</a:t>
            </a:r>
            <a:r>
              <a:rPr sz="2200" spc="-3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585858"/>
                </a:solidFill>
                <a:latin typeface="Microsoft Sans Serif"/>
                <a:cs typeface="Microsoft Sans Serif"/>
              </a:rPr>
              <a:t>may</a:t>
            </a:r>
            <a:r>
              <a:rPr sz="2200" spc="-2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585858"/>
                </a:solidFill>
                <a:latin typeface="Microsoft Sans Serif"/>
                <a:cs typeface="Microsoft Sans Serif"/>
              </a:rPr>
              <a:t>include</a:t>
            </a:r>
            <a:r>
              <a:rPr sz="2200" spc="2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585858"/>
                </a:solidFill>
                <a:latin typeface="Microsoft Sans Serif"/>
                <a:cs typeface="Microsoft Sans Serif"/>
              </a:rPr>
              <a:t>investment</a:t>
            </a:r>
            <a:r>
              <a:rPr sz="2200" spc="-4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585858"/>
                </a:solidFill>
                <a:latin typeface="Microsoft Sans Serif"/>
                <a:cs typeface="Microsoft Sans Serif"/>
              </a:rPr>
              <a:t>risk,</a:t>
            </a:r>
            <a:r>
              <a:rPr sz="2200" spc="-2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585858"/>
                </a:solidFill>
                <a:latin typeface="Microsoft Sans Serif"/>
                <a:cs typeface="Microsoft Sans Serif"/>
              </a:rPr>
              <a:t>physical</a:t>
            </a:r>
            <a:r>
              <a:rPr sz="2200" spc="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585858"/>
                </a:solidFill>
                <a:latin typeface="Microsoft Sans Serif"/>
                <a:cs typeface="Microsoft Sans Serif"/>
              </a:rPr>
              <a:t>risk,</a:t>
            </a:r>
            <a:r>
              <a:rPr sz="2200" spc="-2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585858"/>
                </a:solidFill>
                <a:latin typeface="Microsoft Sans Serif"/>
                <a:cs typeface="Microsoft Sans Serif"/>
              </a:rPr>
              <a:t>and</a:t>
            </a:r>
            <a:r>
              <a:rPr sz="2200" spc="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585858"/>
                </a:solidFill>
                <a:latin typeface="Microsoft Sans Serif"/>
                <a:cs typeface="Microsoft Sans Serif"/>
              </a:rPr>
              <a:t>cyber</a:t>
            </a:r>
            <a:r>
              <a:rPr sz="2200" spc="-2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585858"/>
                </a:solidFill>
                <a:latin typeface="Microsoft Sans Serif"/>
                <a:cs typeface="Microsoft Sans Serif"/>
              </a:rPr>
              <a:t>risk.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88480" y="3624071"/>
            <a:ext cx="5343144" cy="413004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88848" y="2252472"/>
            <a:ext cx="3746500" cy="5654040"/>
            <a:chOff x="688848" y="2252472"/>
            <a:chExt cx="3746500" cy="5654040"/>
          </a:xfrm>
        </p:grpSpPr>
        <p:sp>
          <p:nvSpPr>
            <p:cNvPr id="6" name="object 6"/>
            <p:cNvSpPr/>
            <p:nvPr/>
          </p:nvSpPr>
          <p:spPr>
            <a:xfrm>
              <a:off x="688848" y="2252472"/>
              <a:ext cx="3746500" cy="5654040"/>
            </a:xfrm>
            <a:custGeom>
              <a:avLst/>
              <a:gdLst/>
              <a:ahLst/>
              <a:cxnLst/>
              <a:rect l="l" t="t" r="r" b="b"/>
              <a:pathLst>
                <a:path w="3746500" h="5654040">
                  <a:moveTo>
                    <a:pt x="3745991" y="0"/>
                  </a:moveTo>
                  <a:lnTo>
                    <a:pt x="0" y="0"/>
                  </a:lnTo>
                  <a:lnTo>
                    <a:pt x="0" y="5654040"/>
                  </a:lnTo>
                  <a:lnTo>
                    <a:pt x="3745991" y="5654040"/>
                  </a:lnTo>
                  <a:lnTo>
                    <a:pt x="3745991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88136" y="2941320"/>
              <a:ext cx="2893060" cy="655320"/>
            </a:xfrm>
            <a:custGeom>
              <a:avLst/>
              <a:gdLst/>
              <a:ahLst/>
              <a:cxnLst/>
              <a:rect l="l" t="t" r="r" b="b"/>
              <a:pathLst>
                <a:path w="2893060" h="655320">
                  <a:moveTo>
                    <a:pt x="2783331" y="0"/>
                  </a:moveTo>
                  <a:lnTo>
                    <a:pt x="109219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19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19" y="655319"/>
                  </a:lnTo>
                  <a:lnTo>
                    <a:pt x="2783331" y="655319"/>
                  </a:lnTo>
                  <a:lnTo>
                    <a:pt x="2825847" y="646737"/>
                  </a:lnTo>
                  <a:lnTo>
                    <a:pt x="2860563" y="623331"/>
                  </a:lnTo>
                  <a:lnTo>
                    <a:pt x="2883969" y="588615"/>
                  </a:lnTo>
                  <a:lnTo>
                    <a:pt x="2892552" y="546100"/>
                  </a:lnTo>
                  <a:lnTo>
                    <a:pt x="2892552" y="109219"/>
                  </a:lnTo>
                  <a:lnTo>
                    <a:pt x="2883969" y="66704"/>
                  </a:lnTo>
                  <a:lnTo>
                    <a:pt x="2860563" y="31988"/>
                  </a:lnTo>
                  <a:lnTo>
                    <a:pt x="2825847" y="8582"/>
                  </a:lnTo>
                  <a:lnTo>
                    <a:pt x="2783331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88136" y="4008120"/>
              <a:ext cx="2893060" cy="658495"/>
            </a:xfrm>
            <a:custGeom>
              <a:avLst/>
              <a:gdLst/>
              <a:ahLst/>
              <a:cxnLst/>
              <a:rect l="l" t="t" r="r" b="b"/>
              <a:pathLst>
                <a:path w="2893060" h="658495">
                  <a:moveTo>
                    <a:pt x="2782824" y="0"/>
                  </a:moveTo>
                  <a:lnTo>
                    <a:pt x="109727" y="0"/>
                  </a:lnTo>
                  <a:lnTo>
                    <a:pt x="67015" y="8626"/>
                  </a:lnTo>
                  <a:lnTo>
                    <a:pt x="32137" y="32146"/>
                  </a:lnTo>
                  <a:lnTo>
                    <a:pt x="8622" y="67026"/>
                  </a:lnTo>
                  <a:lnTo>
                    <a:pt x="0" y="109727"/>
                  </a:lnTo>
                  <a:lnTo>
                    <a:pt x="0" y="548639"/>
                  </a:lnTo>
                  <a:lnTo>
                    <a:pt x="8622" y="591341"/>
                  </a:lnTo>
                  <a:lnTo>
                    <a:pt x="32137" y="626221"/>
                  </a:lnTo>
                  <a:lnTo>
                    <a:pt x="67015" y="649741"/>
                  </a:lnTo>
                  <a:lnTo>
                    <a:pt x="109727" y="658367"/>
                  </a:lnTo>
                  <a:lnTo>
                    <a:pt x="2782824" y="658367"/>
                  </a:lnTo>
                  <a:lnTo>
                    <a:pt x="2825525" y="649741"/>
                  </a:lnTo>
                  <a:lnTo>
                    <a:pt x="2860405" y="626221"/>
                  </a:lnTo>
                  <a:lnTo>
                    <a:pt x="2883925" y="591341"/>
                  </a:lnTo>
                  <a:lnTo>
                    <a:pt x="2892552" y="548639"/>
                  </a:lnTo>
                  <a:lnTo>
                    <a:pt x="2892552" y="109727"/>
                  </a:lnTo>
                  <a:lnTo>
                    <a:pt x="2883925" y="67026"/>
                  </a:lnTo>
                  <a:lnTo>
                    <a:pt x="2860405" y="32146"/>
                  </a:lnTo>
                  <a:lnTo>
                    <a:pt x="2825525" y="8626"/>
                  </a:lnTo>
                  <a:lnTo>
                    <a:pt x="2782824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88136" y="5077967"/>
              <a:ext cx="2893060" cy="658495"/>
            </a:xfrm>
            <a:custGeom>
              <a:avLst/>
              <a:gdLst/>
              <a:ahLst/>
              <a:cxnLst/>
              <a:rect l="l" t="t" r="r" b="b"/>
              <a:pathLst>
                <a:path w="2893060" h="658495">
                  <a:moveTo>
                    <a:pt x="2782824" y="0"/>
                  </a:moveTo>
                  <a:lnTo>
                    <a:pt x="109727" y="0"/>
                  </a:lnTo>
                  <a:lnTo>
                    <a:pt x="67015" y="8626"/>
                  </a:lnTo>
                  <a:lnTo>
                    <a:pt x="32137" y="32146"/>
                  </a:lnTo>
                  <a:lnTo>
                    <a:pt x="8622" y="67026"/>
                  </a:lnTo>
                  <a:lnTo>
                    <a:pt x="0" y="109728"/>
                  </a:lnTo>
                  <a:lnTo>
                    <a:pt x="0" y="548640"/>
                  </a:lnTo>
                  <a:lnTo>
                    <a:pt x="8622" y="591341"/>
                  </a:lnTo>
                  <a:lnTo>
                    <a:pt x="32137" y="626221"/>
                  </a:lnTo>
                  <a:lnTo>
                    <a:pt x="67015" y="649741"/>
                  </a:lnTo>
                  <a:lnTo>
                    <a:pt x="109727" y="658368"/>
                  </a:lnTo>
                  <a:lnTo>
                    <a:pt x="2782824" y="658368"/>
                  </a:lnTo>
                  <a:lnTo>
                    <a:pt x="2825525" y="649741"/>
                  </a:lnTo>
                  <a:lnTo>
                    <a:pt x="2860405" y="626221"/>
                  </a:lnTo>
                  <a:lnTo>
                    <a:pt x="2883925" y="591341"/>
                  </a:lnTo>
                  <a:lnTo>
                    <a:pt x="2892552" y="548640"/>
                  </a:lnTo>
                  <a:lnTo>
                    <a:pt x="2892552" y="109728"/>
                  </a:lnTo>
                  <a:lnTo>
                    <a:pt x="2883925" y="67026"/>
                  </a:lnTo>
                  <a:lnTo>
                    <a:pt x="2860405" y="32146"/>
                  </a:lnTo>
                  <a:lnTo>
                    <a:pt x="2825525" y="8626"/>
                  </a:lnTo>
                  <a:lnTo>
                    <a:pt x="2782824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88848" y="2252472"/>
            <a:ext cx="3746500" cy="565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50">
              <a:latin typeface="Times New Roman"/>
              <a:cs typeface="Times New Roman"/>
            </a:endParaRPr>
          </a:p>
          <a:p>
            <a:pPr marR="50165" algn="ctr">
              <a:lnSpc>
                <a:spcPct val="100000"/>
              </a:lnSpc>
            </a:pPr>
            <a:r>
              <a:rPr sz="2200" spc="40" dirty="0">
                <a:solidFill>
                  <a:srgbClr val="7E7E7E"/>
                </a:solidFill>
                <a:latin typeface="Microsoft Sans Serif"/>
                <a:cs typeface="Microsoft Sans Serif"/>
              </a:rPr>
              <a:t>Governance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 marR="52069" algn="ctr">
              <a:lnSpc>
                <a:spcPct val="100000"/>
              </a:lnSpc>
              <a:spcBef>
                <a:spcPts val="2390"/>
              </a:spcBef>
            </a:pPr>
            <a:r>
              <a:rPr sz="2200" b="1" spc="-35" dirty="0">
                <a:solidFill>
                  <a:srgbClr val="FFFFFF"/>
                </a:solidFill>
                <a:latin typeface="Tahoma"/>
                <a:cs typeface="Tahoma"/>
              </a:rPr>
              <a:t>Risk</a:t>
            </a:r>
            <a:r>
              <a:rPr sz="22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b="1" spc="15" dirty="0">
                <a:solidFill>
                  <a:srgbClr val="FFFFFF"/>
                </a:solidFill>
                <a:latin typeface="Tahoma"/>
                <a:cs typeface="Tahoma"/>
              </a:rPr>
              <a:t>Management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>
              <a:latin typeface="Tahoma"/>
              <a:cs typeface="Tahoma"/>
            </a:endParaRPr>
          </a:p>
          <a:p>
            <a:pPr marR="46990" algn="ctr">
              <a:lnSpc>
                <a:spcPct val="100000"/>
              </a:lnSpc>
              <a:spcBef>
                <a:spcPts val="2165"/>
              </a:spcBef>
            </a:pPr>
            <a:r>
              <a:rPr sz="2200" spc="45" dirty="0">
                <a:solidFill>
                  <a:srgbClr val="7E7E7E"/>
                </a:solidFill>
                <a:latin typeface="Microsoft Sans Serif"/>
                <a:cs typeface="Microsoft Sans Serif"/>
              </a:rPr>
              <a:t>Compliance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32888" y="3596640"/>
            <a:ext cx="0" cy="1526540"/>
          </a:xfrm>
          <a:custGeom>
            <a:avLst/>
            <a:gdLst/>
            <a:ahLst/>
            <a:cxnLst/>
            <a:rect l="l" t="t" r="r" b="b"/>
            <a:pathLst>
              <a:path h="1526539">
                <a:moveTo>
                  <a:pt x="0" y="0"/>
                </a:moveTo>
                <a:lnTo>
                  <a:pt x="0" y="413385"/>
                </a:lnTo>
              </a:path>
              <a:path h="1526539">
                <a:moveTo>
                  <a:pt x="0" y="1027176"/>
                </a:moveTo>
                <a:lnTo>
                  <a:pt x="0" y="1526032"/>
                </a:lnTo>
              </a:path>
            </a:pathLst>
          </a:custGeom>
          <a:ln w="19050">
            <a:solidFill>
              <a:srgbClr val="04668D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754493" y="304622"/>
            <a:ext cx="74739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spc="-110" dirty="0">
                <a:solidFill>
                  <a:srgbClr val="3E3E3E"/>
                </a:solidFill>
                <a:latin typeface="Tahoma"/>
                <a:cs typeface="Tahoma"/>
              </a:rPr>
              <a:t>GRC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44511" y="752855"/>
            <a:ext cx="1917192" cy="271272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66966" y="4131945"/>
            <a:ext cx="23234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Supply</a:t>
            </a:r>
            <a:r>
              <a:rPr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35" dirty="0">
                <a:solidFill>
                  <a:srgbClr val="FFFFFF"/>
                </a:solidFill>
                <a:latin typeface="Arial"/>
                <a:cs typeface="Arial"/>
              </a:rPr>
              <a:t>Chain</a:t>
            </a: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67219" y="306451"/>
            <a:ext cx="23234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latin typeface="Arial"/>
                <a:cs typeface="Arial"/>
              </a:rPr>
              <a:t>Supply</a:t>
            </a:r>
            <a:r>
              <a:rPr spc="-100" dirty="0">
                <a:latin typeface="Arial"/>
                <a:cs typeface="Arial"/>
              </a:rPr>
              <a:t> </a:t>
            </a:r>
            <a:r>
              <a:rPr spc="35" dirty="0">
                <a:latin typeface="Arial"/>
                <a:cs typeface="Arial"/>
              </a:rPr>
              <a:t>Chain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64579" y="716280"/>
            <a:ext cx="3983735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845435" y="1609725"/>
            <a:ext cx="11342370" cy="663575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3780154" marR="5080" indent="-3768090">
              <a:lnSpc>
                <a:spcPts val="2390"/>
              </a:lnSpc>
              <a:spcBef>
                <a:spcPts val="384"/>
              </a:spcBef>
            </a:pPr>
            <a:r>
              <a:rPr sz="2200" spc="80" dirty="0">
                <a:latin typeface="Microsoft Sans Serif"/>
                <a:cs typeface="Microsoft Sans Serif"/>
              </a:rPr>
              <a:t>It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is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a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40" dirty="0">
                <a:latin typeface="Microsoft Sans Serif"/>
                <a:cs typeface="Microsoft Sans Serif"/>
              </a:rPr>
              <a:t>system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spc="114" dirty="0">
                <a:latin typeface="Microsoft Sans Serif"/>
                <a:cs typeface="Microsoft Sans Serif"/>
              </a:rPr>
              <a:t>of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45" dirty="0">
                <a:latin typeface="Microsoft Sans Serif"/>
                <a:cs typeface="Microsoft Sans Serif"/>
              </a:rPr>
              <a:t>organizations,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spc="45" dirty="0">
                <a:latin typeface="Microsoft Sans Serif"/>
                <a:cs typeface="Microsoft Sans Serif"/>
              </a:rPr>
              <a:t>people,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25" dirty="0">
                <a:latin typeface="Microsoft Sans Serif"/>
                <a:cs typeface="Microsoft Sans Serif"/>
              </a:rPr>
              <a:t>activities,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spc="90" dirty="0">
                <a:latin typeface="Microsoft Sans Serif"/>
                <a:cs typeface="Microsoft Sans Serif"/>
              </a:rPr>
              <a:t>information,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spc="75" dirty="0">
                <a:latin typeface="Microsoft Sans Serif"/>
                <a:cs typeface="Microsoft Sans Serif"/>
              </a:rPr>
              <a:t>and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40" dirty="0">
                <a:latin typeface="Microsoft Sans Serif"/>
                <a:cs typeface="Microsoft Sans Serif"/>
              </a:rPr>
              <a:t>resources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spc="55" dirty="0">
                <a:latin typeface="Microsoft Sans Serif"/>
                <a:cs typeface="Microsoft Sans Serif"/>
              </a:rPr>
              <a:t>involved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85" dirty="0">
                <a:latin typeface="Microsoft Sans Serif"/>
                <a:cs typeface="Microsoft Sans Serif"/>
              </a:rPr>
              <a:t>in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75" dirty="0">
                <a:latin typeface="Microsoft Sans Serif"/>
                <a:cs typeface="Microsoft Sans Serif"/>
              </a:rPr>
              <a:t>moving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105" dirty="0">
                <a:latin typeface="Microsoft Sans Serif"/>
                <a:cs typeface="Microsoft Sans Serif"/>
              </a:rPr>
              <a:t>product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130" dirty="0">
                <a:latin typeface="Microsoft Sans Serif"/>
                <a:cs typeface="Microsoft Sans Serif"/>
              </a:rPr>
              <a:t>to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65" dirty="0">
                <a:latin typeface="Microsoft Sans Serif"/>
                <a:cs typeface="Microsoft Sans Serif"/>
              </a:rPr>
              <a:t>customer.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7355" y="1531619"/>
            <a:ext cx="12026265" cy="845819"/>
          </a:xfrm>
          <a:custGeom>
            <a:avLst/>
            <a:gdLst/>
            <a:ahLst/>
            <a:cxnLst/>
            <a:rect l="l" t="t" r="r" b="b"/>
            <a:pathLst>
              <a:path w="12026265" h="845819">
                <a:moveTo>
                  <a:pt x="0" y="140970"/>
                </a:moveTo>
                <a:lnTo>
                  <a:pt x="7187" y="96414"/>
                </a:lnTo>
                <a:lnTo>
                  <a:pt x="27200" y="57716"/>
                </a:lnTo>
                <a:lnTo>
                  <a:pt x="57716" y="27200"/>
                </a:lnTo>
                <a:lnTo>
                  <a:pt x="96414" y="7187"/>
                </a:lnTo>
                <a:lnTo>
                  <a:pt x="140969" y="0"/>
                </a:lnTo>
                <a:lnTo>
                  <a:pt x="11884914" y="0"/>
                </a:lnTo>
                <a:lnTo>
                  <a:pt x="11929469" y="7187"/>
                </a:lnTo>
                <a:lnTo>
                  <a:pt x="11968167" y="27200"/>
                </a:lnTo>
                <a:lnTo>
                  <a:pt x="11998683" y="57716"/>
                </a:lnTo>
                <a:lnTo>
                  <a:pt x="12018696" y="96414"/>
                </a:lnTo>
                <a:lnTo>
                  <a:pt x="12025884" y="140970"/>
                </a:lnTo>
                <a:lnTo>
                  <a:pt x="12025884" y="704850"/>
                </a:lnTo>
                <a:lnTo>
                  <a:pt x="12018696" y="749405"/>
                </a:lnTo>
                <a:lnTo>
                  <a:pt x="11998683" y="788103"/>
                </a:lnTo>
                <a:lnTo>
                  <a:pt x="11968167" y="818619"/>
                </a:lnTo>
                <a:lnTo>
                  <a:pt x="11929469" y="838632"/>
                </a:lnTo>
                <a:lnTo>
                  <a:pt x="11884914" y="845820"/>
                </a:lnTo>
                <a:lnTo>
                  <a:pt x="140969" y="845820"/>
                </a:lnTo>
                <a:lnTo>
                  <a:pt x="96414" y="838632"/>
                </a:lnTo>
                <a:lnTo>
                  <a:pt x="57716" y="818619"/>
                </a:lnTo>
                <a:lnTo>
                  <a:pt x="27200" y="788103"/>
                </a:lnTo>
                <a:lnTo>
                  <a:pt x="7187" y="749405"/>
                </a:lnTo>
                <a:lnTo>
                  <a:pt x="0" y="704850"/>
                </a:lnTo>
                <a:lnTo>
                  <a:pt x="0" y="140970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5120" y="3479291"/>
            <a:ext cx="10765536" cy="343662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99379" y="306451"/>
            <a:ext cx="58578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latin typeface="Arial"/>
                <a:cs typeface="Arial"/>
              </a:rPr>
              <a:t>Supply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40" dirty="0">
                <a:latin typeface="Arial"/>
                <a:cs typeface="Arial"/>
              </a:rPr>
              <a:t>Chain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140" dirty="0">
                <a:latin typeface="Arial"/>
                <a:cs typeface="Arial"/>
              </a:rPr>
              <a:t>Management</a:t>
            </a:r>
            <a:r>
              <a:rPr spc="-90" dirty="0">
                <a:latin typeface="Arial"/>
                <a:cs typeface="Arial"/>
              </a:rPr>
              <a:t> </a:t>
            </a:r>
            <a:r>
              <a:rPr spc="-50" dirty="0">
                <a:latin typeface="Arial"/>
                <a:cs typeface="Arial"/>
              </a:rPr>
              <a:t>(SCM)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87723" y="716280"/>
            <a:ext cx="8538972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373373" y="1601851"/>
            <a:ext cx="997775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85795" marR="5080" indent="-317373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expansive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complex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undertaking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relies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each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partner;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0" dirty="0">
                <a:solidFill>
                  <a:srgbClr val="3E3E3E"/>
                </a:solidFill>
                <a:latin typeface="Microsoft Sans Serif"/>
                <a:cs typeface="Microsoft Sans Serif"/>
              </a:rPr>
              <a:t>from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suppliers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manufacturers.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14955" y="1531619"/>
            <a:ext cx="12026265" cy="847725"/>
          </a:xfrm>
          <a:custGeom>
            <a:avLst/>
            <a:gdLst/>
            <a:ahLst/>
            <a:cxnLst/>
            <a:rect l="l" t="t" r="r" b="b"/>
            <a:pathLst>
              <a:path w="12026265" h="847725">
                <a:moveTo>
                  <a:pt x="0" y="141224"/>
                </a:moveTo>
                <a:lnTo>
                  <a:pt x="7201" y="96593"/>
                </a:lnTo>
                <a:lnTo>
                  <a:pt x="27253" y="57826"/>
                </a:lnTo>
                <a:lnTo>
                  <a:pt x="57826" y="27253"/>
                </a:lnTo>
                <a:lnTo>
                  <a:pt x="96593" y="7201"/>
                </a:lnTo>
                <a:lnTo>
                  <a:pt x="141224" y="0"/>
                </a:lnTo>
                <a:lnTo>
                  <a:pt x="11884660" y="0"/>
                </a:lnTo>
                <a:lnTo>
                  <a:pt x="11929290" y="7201"/>
                </a:lnTo>
                <a:lnTo>
                  <a:pt x="11968057" y="27253"/>
                </a:lnTo>
                <a:lnTo>
                  <a:pt x="11998630" y="57826"/>
                </a:lnTo>
                <a:lnTo>
                  <a:pt x="12018682" y="96593"/>
                </a:lnTo>
                <a:lnTo>
                  <a:pt x="12025884" y="141224"/>
                </a:lnTo>
                <a:lnTo>
                  <a:pt x="12025884" y="706120"/>
                </a:lnTo>
                <a:lnTo>
                  <a:pt x="12018682" y="750750"/>
                </a:lnTo>
                <a:lnTo>
                  <a:pt x="11998630" y="789517"/>
                </a:lnTo>
                <a:lnTo>
                  <a:pt x="11968057" y="820090"/>
                </a:lnTo>
                <a:lnTo>
                  <a:pt x="11929290" y="840142"/>
                </a:lnTo>
                <a:lnTo>
                  <a:pt x="11884660" y="847344"/>
                </a:lnTo>
                <a:lnTo>
                  <a:pt x="141224" y="847344"/>
                </a:lnTo>
                <a:lnTo>
                  <a:pt x="96593" y="840142"/>
                </a:lnTo>
                <a:lnTo>
                  <a:pt x="57826" y="820090"/>
                </a:lnTo>
                <a:lnTo>
                  <a:pt x="27253" y="789517"/>
                </a:lnTo>
                <a:lnTo>
                  <a:pt x="7201" y="750750"/>
                </a:lnTo>
                <a:lnTo>
                  <a:pt x="0" y="706120"/>
                </a:lnTo>
                <a:lnTo>
                  <a:pt x="0" y="141224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28615" y="3401567"/>
            <a:ext cx="6397751" cy="4265676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65979" y="306451"/>
            <a:ext cx="69227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latin typeface="Arial"/>
                <a:cs typeface="Arial"/>
              </a:rPr>
              <a:t>Supply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40" dirty="0">
                <a:latin typeface="Arial"/>
                <a:cs typeface="Arial"/>
              </a:rPr>
              <a:t>Chain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-30" dirty="0">
                <a:latin typeface="Arial"/>
                <a:cs typeface="Arial"/>
              </a:rPr>
              <a:t>Risk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140" dirty="0">
                <a:latin typeface="Arial"/>
                <a:cs typeface="Arial"/>
              </a:rPr>
              <a:t>Management</a:t>
            </a:r>
            <a:r>
              <a:rPr spc="-80" dirty="0">
                <a:latin typeface="Arial"/>
                <a:cs typeface="Arial"/>
              </a:rPr>
              <a:t> </a:t>
            </a:r>
            <a:r>
              <a:rPr spc="-75" dirty="0">
                <a:latin typeface="Arial"/>
                <a:cs typeface="Arial"/>
              </a:rPr>
              <a:t>(SCRM)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90088" y="716280"/>
            <a:ext cx="10332719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862198" y="1798065"/>
            <a:ext cx="111023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implementation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strategies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both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everyday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exceptional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risks.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14955" y="1572767"/>
            <a:ext cx="12026265" cy="847725"/>
          </a:xfrm>
          <a:custGeom>
            <a:avLst/>
            <a:gdLst/>
            <a:ahLst/>
            <a:cxnLst/>
            <a:rect l="l" t="t" r="r" b="b"/>
            <a:pathLst>
              <a:path w="12026265" h="847725">
                <a:moveTo>
                  <a:pt x="0" y="141224"/>
                </a:moveTo>
                <a:lnTo>
                  <a:pt x="7201" y="96593"/>
                </a:lnTo>
                <a:lnTo>
                  <a:pt x="27253" y="57826"/>
                </a:lnTo>
                <a:lnTo>
                  <a:pt x="57826" y="27253"/>
                </a:lnTo>
                <a:lnTo>
                  <a:pt x="96593" y="7201"/>
                </a:lnTo>
                <a:lnTo>
                  <a:pt x="141224" y="0"/>
                </a:lnTo>
                <a:lnTo>
                  <a:pt x="11884660" y="0"/>
                </a:lnTo>
                <a:lnTo>
                  <a:pt x="11929290" y="7201"/>
                </a:lnTo>
                <a:lnTo>
                  <a:pt x="11968057" y="27253"/>
                </a:lnTo>
                <a:lnTo>
                  <a:pt x="11998630" y="57826"/>
                </a:lnTo>
                <a:lnTo>
                  <a:pt x="12018682" y="96593"/>
                </a:lnTo>
                <a:lnTo>
                  <a:pt x="12025884" y="141224"/>
                </a:lnTo>
                <a:lnTo>
                  <a:pt x="12025884" y="706120"/>
                </a:lnTo>
                <a:lnTo>
                  <a:pt x="12018682" y="750750"/>
                </a:lnTo>
                <a:lnTo>
                  <a:pt x="11998630" y="789517"/>
                </a:lnTo>
                <a:lnTo>
                  <a:pt x="11968057" y="820090"/>
                </a:lnTo>
                <a:lnTo>
                  <a:pt x="11929290" y="840142"/>
                </a:lnTo>
                <a:lnTo>
                  <a:pt x="11884660" y="847343"/>
                </a:lnTo>
                <a:lnTo>
                  <a:pt x="141224" y="847343"/>
                </a:lnTo>
                <a:lnTo>
                  <a:pt x="96593" y="840142"/>
                </a:lnTo>
                <a:lnTo>
                  <a:pt x="57826" y="820090"/>
                </a:lnTo>
                <a:lnTo>
                  <a:pt x="27253" y="789517"/>
                </a:lnTo>
                <a:lnTo>
                  <a:pt x="7201" y="750750"/>
                </a:lnTo>
                <a:lnTo>
                  <a:pt x="0" y="706120"/>
                </a:lnTo>
                <a:lnTo>
                  <a:pt x="0" y="141224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51576" y="3291840"/>
            <a:ext cx="4893564" cy="482346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62776" y="306451"/>
            <a:ext cx="33312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latin typeface="Arial"/>
                <a:cs typeface="Arial"/>
              </a:rPr>
              <a:t>Supply</a:t>
            </a:r>
            <a:r>
              <a:rPr spc="-75" dirty="0">
                <a:latin typeface="Arial"/>
                <a:cs typeface="Arial"/>
              </a:rPr>
              <a:t> </a:t>
            </a:r>
            <a:r>
              <a:rPr spc="40" dirty="0">
                <a:latin typeface="Arial"/>
                <a:cs typeface="Arial"/>
              </a:rPr>
              <a:t>Chain</a:t>
            </a:r>
            <a:r>
              <a:rPr spc="-85" dirty="0">
                <a:latin typeface="Arial"/>
                <a:cs typeface="Arial"/>
              </a:rPr>
              <a:t> </a:t>
            </a:r>
            <a:r>
              <a:rPr spc="-60" dirty="0">
                <a:latin typeface="Arial"/>
                <a:cs typeface="Arial"/>
              </a:rPr>
              <a:t>Risks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6211" y="716280"/>
            <a:ext cx="5301995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148071" y="2362200"/>
            <a:ext cx="5931535" cy="4648200"/>
            <a:chOff x="5148071" y="2362200"/>
            <a:chExt cx="5931535" cy="4648200"/>
          </a:xfrm>
        </p:grpSpPr>
        <p:sp>
          <p:nvSpPr>
            <p:cNvPr id="5" name="object 5"/>
            <p:cNvSpPr/>
            <p:nvPr/>
          </p:nvSpPr>
          <p:spPr>
            <a:xfrm>
              <a:off x="5289803" y="2362200"/>
              <a:ext cx="1073150" cy="949960"/>
            </a:xfrm>
            <a:custGeom>
              <a:avLst/>
              <a:gdLst/>
              <a:ahLst/>
              <a:cxnLst/>
              <a:rect l="l" t="t" r="r" b="b"/>
              <a:pathLst>
                <a:path w="1073150" h="949960">
                  <a:moveTo>
                    <a:pt x="1072896" y="0"/>
                  </a:moveTo>
                  <a:lnTo>
                    <a:pt x="0" y="0"/>
                  </a:lnTo>
                  <a:lnTo>
                    <a:pt x="0" y="949451"/>
                  </a:lnTo>
                  <a:lnTo>
                    <a:pt x="1072896" y="949451"/>
                  </a:lnTo>
                  <a:lnTo>
                    <a:pt x="1072896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362699" y="2362200"/>
              <a:ext cx="759460" cy="1263650"/>
            </a:xfrm>
            <a:custGeom>
              <a:avLst/>
              <a:gdLst/>
              <a:ahLst/>
              <a:cxnLst/>
              <a:rect l="l" t="t" r="r" b="b"/>
              <a:pathLst>
                <a:path w="759459" h="1263650">
                  <a:moveTo>
                    <a:pt x="0" y="0"/>
                  </a:moveTo>
                  <a:lnTo>
                    <a:pt x="0" y="948054"/>
                  </a:lnTo>
                  <a:lnTo>
                    <a:pt x="661289" y="1263396"/>
                  </a:lnTo>
                  <a:lnTo>
                    <a:pt x="758951" y="11723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148071" y="4169664"/>
              <a:ext cx="929640" cy="949960"/>
            </a:xfrm>
            <a:custGeom>
              <a:avLst/>
              <a:gdLst/>
              <a:ahLst/>
              <a:cxnLst/>
              <a:rect l="l" t="t" r="r" b="b"/>
              <a:pathLst>
                <a:path w="929639" h="949960">
                  <a:moveTo>
                    <a:pt x="929639" y="0"/>
                  </a:moveTo>
                  <a:lnTo>
                    <a:pt x="0" y="0"/>
                  </a:lnTo>
                  <a:lnTo>
                    <a:pt x="0" y="949451"/>
                  </a:lnTo>
                  <a:lnTo>
                    <a:pt x="929639" y="949451"/>
                  </a:lnTo>
                  <a:lnTo>
                    <a:pt x="92963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77711" y="4169664"/>
              <a:ext cx="508000" cy="949960"/>
            </a:xfrm>
            <a:custGeom>
              <a:avLst/>
              <a:gdLst/>
              <a:ahLst/>
              <a:cxnLst/>
              <a:rect l="l" t="t" r="r" b="b"/>
              <a:pathLst>
                <a:path w="508000" h="949960">
                  <a:moveTo>
                    <a:pt x="0" y="0"/>
                  </a:moveTo>
                  <a:lnTo>
                    <a:pt x="0" y="949451"/>
                  </a:lnTo>
                  <a:lnTo>
                    <a:pt x="507491" y="591438"/>
                  </a:lnTo>
                  <a:lnTo>
                    <a:pt x="507491" y="4113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889235" y="2362200"/>
              <a:ext cx="1073150" cy="949960"/>
            </a:xfrm>
            <a:custGeom>
              <a:avLst/>
              <a:gdLst/>
              <a:ahLst/>
              <a:cxnLst/>
              <a:rect l="l" t="t" r="r" b="b"/>
              <a:pathLst>
                <a:path w="1073150" h="949960">
                  <a:moveTo>
                    <a:pt x="1072896" y="0"/>
                  </a:moveTo>
                  <a:lnTo>
                    <a:pt x="0" y="0"/>
                  </a:lnTo>
                  <a:lnTo>
                    <a:pt x="0" y="949451"/>
                  </a:lnTo>
                  <a:lnTo>
                    <a:pt x="1072896" y="949451"/>
                  </a:lnTo>
                  <a:lnTo>
                    <a:pt x="107289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128759" y="2362200"/>
              <a:ext cx="760730" cy="1263650"/>
            </a:xfrm>
            <a:custGeom>
              <a:avLst/>
              <a:gdLst/>
              <a:ahLst/>
              <a:cxnLst/>
              <a:rect l="l" t="t" r="r" b="b"/>
              <a:pathLst>
                <a:path w="760729" h="1263650">
                  <a:moveTo>
                    <a:pt x="760476" y="0"/>
                  </a:moveTo>
                  <a:lnTo>
                    <a:pt x="0" y="1172337"/>
                  </a:lnTo>
                  <a:lnTo>
                    <a:pt x="100075" y="1263396"/>
                  </a:lnTo>
                  <a:lnTo>
                    <a:pt x="760476" y="948054"/>
                  </a:lnTo>
                  <a:lnTo>
                    <a:pt x="760476" y="0"/>
                  </a:lnTo>
                  <a:close/>
                </a:path>
              </a:pathLst>
            </a:custGeom>
            <a:solidFill>
              <a:srgbClr val="2D7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875519" y="6063996"/>
              <a:ext cx="1073150" cy="946785"/>
            </a:xfrm>
            <a:custGeom>
              <a:avLst/>
              <a:gdLst/>
              <a:ahLst/>
              <a:cxnLst/>
              <a:rect l="l" t="t" r="r" b="b"/>
              <a:pathLst>
                <a:path w="1073150" h="946784">
                  <a:moveTo>
                    <a:pt x="1072896" y="0"/>
                  </a:moveTo>
                  <a:lnTo>
                    <a:pt x="0" y="0"/>
                  </a:lnTo>
                  <a:lnTo>
                    <a:pt x="0" y="946403"/>
                  </a:lnTo>
                  <a:lnTo>
                    <a:pt x="1072896" y="946403"/>
                  </a:lnTo>
                  <a:lnTo>
                    <a:pt x="107289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116567" y="5747003"/>
              <a:ext cx="759460" cy="1263650"/>
            </a:xfrm>
            <a:custGeom>
              <a:avLst/>
              <a:gdLst/>
              <a:ahLst/>
              <a:cxnLst/>
              <a:rect l="l" t="t" r="r" b="b"/>
              <a:pathLst>
                <a:path w="759459" h="1263650">
                  <a:moveTo>
                    <a:pt x="99822" y="0"/>
                  </a:moveTo>
                  <a:lnTo>
                    <a:pt x="0" y="93218"/>
                  </a:lnTo>
                  <a:lnTo>
                    <a:pt x="758951" y="1263396"/>
                  </a:lnTo>
                  <a:lnTo>
                    <a:pt x="758951" y="317500"/>
                  </a:lnTo>
                  <a:lnTo>
                    <a:pt x="99822" y="0"/>
                  </a:lnTo>
                  <a:close/>
                </a:path>
              </a:pathLst>
            </a:custGeom>
            <a:solidFill>
              <a:srgbClr val="2E53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283707" y="6063996"/>
              <a:ext cx="1065530" cy="946785"/>
            </a:xfrm>
            <a:custGeom>
              <a:avLst/>
              <a:gdLst/>
              <a:ahLst/>
              <a:cxnLst/>
              <a:rect l="l" t="t" r="r" b="b"/>
              <a:pathLst>
                <a:path w="1065529" h="946784">
                  <a:moveTo>
                    <a:pt x="1065276" y="0"/>
                  </a:moveTo>
                  <a:lnTo>
                    <a:pt x="0" y="0"/>
                  </a:lnTo>
                  <a:lnTo>
                    <a:pt x="0" y="946403"/>
                  </a:lnTo>
                  <a:lnTo>
                    <a:pt x="1065276" y="946403"/>
                  </a:lnTo>
                  <a:lnTo>
                    <a:pt x="1065276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348983" y="5747003"/>
              <a:ext cx="760730" cy="1263650"/>
            </a:xfrm>
            <a:custGeom>
              <a:avLst/>
              <a:gdLst/>
              <a:ahLst/>
              <a:cxnLst/>
              <a:rect l="l" t="t" r="r" b="b"/>
              <a:pathLst>
                <a:path w="760729" h="1263650">
                  <a:moveTo>
                    <a:pt x="660399" y="0"/>
                  </a:moveTo>
                  <a:lnTo>
                    <a:pt x="0" y="317500"/>
                  </a:lnTo>
                  <a:lnTo>
                    <a:pt x="0" y="1263396"/>
                  </a:lnTo>
                  <a:lnTo>
                    <a:pt x="760475" y="93218"/>
                  </a:lnTo>
                  <a:lnTo>
                    <a:pt x="660399" y="0"/>
                  </a:lnTo>
                  <a:close/>
                </a:path>
              </a:pathLst>
            </a:custGeom>
            <a:solidFill>
              <a:srgbClr val="5381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152887" y="4169664"/>
              <a:ext cx="927100" cy="949960"/>
            </a:xfrm>
            <a:custGeom>
              <a:avLst/>
              <a:gdLst/>
              <a:ahLst/>
              <a:cxnLst/>
              <a:rect l="l" t="t" r="r" b="b"/>
              <a:pathLst>
                <a:path w="927100" h="949960">
                  <a:moveTo>
                    <a:pt x="926592" y="0"/>
                  </a:moveTo>
                  <a:lnTo>
                    <a:pt x="0" y="0"/>
                  </a:lnTo>
                  <a:lnTo>
                    <a:pt x="0" y="949451"/>
                  </a:lnTo>
                  <a:lnTo>
                    <a:pt x="926592" y="949451"/>
                  </a:lnTo>
                  <a:lnTo>
                    <a:pt x="926592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646919" y="4169664"/>
              <a:ext cx="506095" cy="949960"/>
            </a:xfrm>
            <a:custGeom>
              <a:avLst/>
              <a:gdLst/>
              <a:ahLst/>
              <a:cxnLst/>
              <a:rect l="l" t="t" r="r" b="b"/>
              <a:pathLst>
                <a:path w="506095" h="949960">
                  <a:moveTo>
                    <a:pt x="505968" y="0"/>
                  </a:moveTo>
                  <a:lnTo>
                    <a:pt x="0" y="411352"/>
                  </a:lnTo>
                  <a:lnTo>
                    <a:pt x="0" y="591438"/>
                  </a:lnTo>
                  <a:lnTo>
                    <a:pt x="505968" y="949451"/>
                  </a:lnTo>
                  <a:lnTo>
                    <a:pt x="505968" y="0"/>
                  </a:lnTo>
                  <a:close/>
                </a:path>
              </a:pathLst>
            </a:custGeom>
            <a:solidFill>
              <a:srgbClr val="7A7A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569963" y="3069336"/>
              <a:ext cx="3252470" cy="3252470"/>
            </a:xfrm>
            <a:custGeom>
              <a:avLst/>
              <a:gdLst/>
              <a:ahLst/>
              <a:cxnLst/>
              <a:rect l="l" t="t" r="r" b="b"/>
              <a:pathLst>
                <a:path w="3252470" h="3252470">
                  <a:moveTo>
                    <a:pt x="1626107" y="0"/>
                  </a:moveTo>
                  <a:lnTo>
                    <a:pt x="1578165" y="693"/>
                  </a:lnTo>
                  <a:lnTo>
                    <a:pt x="1530567" y="2760"/>
                  </a:lnTo>
                  <a:lnTo>
                    <a:pt x="1483332" y="6182"/>
                  </a:lnTo>
                  <a:lnTo>
                    <a:pt x="1436480" y="10940"/>
                  </a:lnTo>
                  <a:lnTo>
                    <a:pt x="1390028" y="17015"/>
                  </a:lnTo>
                  <a:lnTo>
                    <a:pt x="1343998" y="24388"/>
                  </a:lnTo>
                  <a:lnTo>
                    <a:pt x="1298407" y="33039"/>
                  </a:lnTo>
                  <a:lnTo>
                    <a:pt x="1253274" y="42949"/>
                  </a:lnTo>
                  <a:lnTo>
                    <a:pt x="1208619" y="54100"/>
                  </a:lnTo>
                  <a:lnTo>
                    <a:pt x="1164461" y="66473"/>
                  </a:lnTo>
                  <a:lnTo>
                    <a:pt x="1120819" y="80048"/>
                  </a:lnTo>
                  <a:lnTo>
                    <a:pt x="1077711" y="94806"/>
                  </a:lnTo>
                  <a:lnTo>
                    <a:pt x="1035158" y="110728"/>
                  </a:lnTo>
                  <a:lnTo>
                    <a:pt x="993177" y="127795"/>
                  </a:lnTo>
                  <a:lnTo>
                    <a:pt x="951789" y="145989"/>
                  </a:lnTo>
                  <a:lnTo>
                    <a:pt x="911012" y="165289"/>
                  </a:lnTo>
                  <a:lnTo>
                    <a:pt x="870865" y="185677"/>
                  </a:lnTo>
                  <a:lnTo>
                    <a:pt x="831367" y="207135"/>
                  </a:lnTo>
                  <a:lnTo>
                    <a:pt x="792538" y="229641"/>
                  </a:lnTo>
                  <a:lnTo>
                    <a:pt x="754396" y="253179"/>
                  </a:lnTo>
                  <a:lnTo>
                    <a:pt x="716960" y="277728"/>
                  </a:lnTo>
                  <a:lnTo>
                    <a:pt x="680251" y="303270"/>
                  </a:lnTo>
                  <a:lnTo>
                    <a:pt x="644285" y="329786"/>
                  </a:lnTo>
                  <a:lnTo>
                    <a:pt x="609084" y="357255"/>
                  </a:lnTo>
                  <a:lnTo>
                    <a:pt x="574665" y="385660"/>
                  </a:lnTo>
                  <a:lnTo>
                    <a:pt x="541049" y="414982"/>
                  </a:lnTo>
                  <a:lnTo>
                    <a:pt x="508253" y="445200"/>
                  </a:lnTo>
                  <a:lnTo>
                    <a:pt x="476297" y="476297"/>
                  </a:lnTo>
                  <a:lnTo>
                    <a:pt x="445200" y="508253"/>
                  </a:lnTo>
                  <a:lnTo>
                    <a:pt x="414982" y="541049"/>
                  </a:lnTo>
                  <a:lnTo>
                    <a:pt x="385660" y="574665"/>
                  </a:lnTo>
                  <a:lnTo>
                    <a:pt x="357255" y="609084"/>
                  </a:lnTo>
                  <a:lnTo>
                    <a:pt x="329786" y="644285"/>
                  </a:lnTo>
                  <a:lnTo>
                    <a:pt x="303270" y="680251"/>
                  </a:lnTo>
                  <a:lnTo>
                    <a:pt x="277728" y="716960"/>
                  </a:lnTo>
                  <a:lnTo>
                    <a:pt x="253179" y="754396"/>
                  </a:lnTo>
                  <a:lnTo>
                    <a:pt x="229641" y="792538"/>
                  </a:lnTo>
                  <a:lnTo>
                    <a:pt x="207135" y="831367"/>
                  </a:lnTo>
                  <a:lnTo>
                    <a:pt x="185677" y="870865"/>
                  </a:lnTo>
                  <a:lnTo>
                    <a:pt x="165289" y="911012"/>
                  </a:lnTo>
                  <a:lnTo>
                    <a:pt x="145989" y="951789"/>
                  </a:lnTo>
                  <a:lnTo>
                    <a:pt x="127795" y="993177"/>
                  </a:lnTo>
                  <a:lnTo>
                    <a:pt x="110728" y="1035158"/>
                  </a:lnTo>
                  <a:lnTo>
                    <a:pt x="94806" y="1077711"/>
                  </a:lnTo>
                  <a:lnTo>
                    <a:pt x="80048" y="1120819"/>
                  </a:lnTo>
                  <a:lnTo>
                    <a:pt x="66473" y="1164461"/>
                  </a:lnTo>
                  <a:lnTo>
                    <a:pt x="54100" y="1208619"/>
                  </a:lnTo>
                  <a:lnTo>
                    <a:pt x="42949" y="1253274"/>
                  </a:lnTo>
                  <a:lnTo>
                    <a:pt x="33039" y="1298407"/>
                  </a:lnTo>
                  <a:lnTo>
                    <a:pt x="24388" y="1343998"/>
                  </a:lnTo>
                  <a:lnTo>
                    <a:pt x="17015" y="1390028"/>
                  </a:lnTo>
                  <a:lnTo>
                    <a:pt x="10940" y="1436480"/>
                  </a:lnTo>
                  <a:lnTo>
                    <a:pt x="6182" y="1483332"/>
                  </a:lnTo>
                  <a:lnTo>
                    <a:pt x="2760" y="1530567"/>
                  </a:lnTo>
                  <a:lnTo>
                    <a:pt x="693" y="1578165"/>
                  </a:lnTo>
                  <a:lnTo>
                    <a:pt x="0" y="1626108"/>
                  </a:lnTo>
                  <a:lnTo>
                    <a:pt x="693" y="1674050"/>
                  </a:lnTo>
                  <a:lnTo>
                    <a:pt x="2760" y="1721648"/>
                  </a:lnTo>
                  <a:lnTo>
                    <a:pt x="6182" y="1768883"/>
                  </a:lnTo>
                  <a:lnTo>
                    <a:pt x="10940" y="1815735"/>
                  </a:lnTo>
                  <a:lnTo>
                    <a:pt x="17015" y="1862187"/>
                  </a:lnTo>
                  <a:lnTo>
                    <a:pt x="24388" y="1908217"/>
                  </a:lnTo>
                  <a:lnTo>
                    <a:pt x="33039" y="1953808"/>
                  </a:lnTo>
                  <a:lnTo>
                    <a:pt x="42949" y="1998941"/>
                  </a:lnTo>
                  <a:lnTo>
                    <a:pt x="54100" y="2043596"/>
                  </a:lnTo>
                  <a:lnTo>
                    <a:pt x="66473" y="2087754"/>
                  </a:lnTo>
                  <a:lnTo>
                    <a:pt x="80048" y="2131396"/>
                  </a:lnTo>
                  <a:lnTo>
                    <a:pt x="94806" y="2174504"/>
                  </a:lnTo>
                  <a:lnTo>
                    <a:pt x="110728" y="2217057"/>
                  </a:lnTo>
                  <a:lnTo>
                    <a:pt x="127795" y="2259038"/>
                  </a:lnTo>
                  <a:lnTo>
                    <a:pt x="145989" y="2300426"/>
                  </a:lnTo>
                  <a:lnTo>
                    <a:pt x="165289" y="2341203"/>
                  </a:lnTo>
                  <a:lnTo>
                    <a:pt x="185677" y="2381350"/>
                  </a:lnTo>
                  <a:lnTo>
                    <a:pt x="207135" y="2420848"/>
                  </a:lnTo>
                  <a:lnTo>
                    <a:pt x="229641" y="2459677"/>
                  </a:lnTo>
                  <a:lnTo>
                    <a:pt x="253179" y="2497819"/>
                  </a:lnTo>
                  <a:lnTo>
                    <a:pt x="277728" y="2535255"/>
                  </a:lnTo>
                  <a:lnTo>
                    <a:pt x="303270" y="2571964"/>
                  </a:lnTo>
                  <a:lnTo>
                    <a:pt x="329786" y="2607930"/>
                  </a:lnTo>
                  <a:lnTo>
                    <a:pt x="357255" y="2643131"/>
                  </a:lnTo>
                  <a:lnTo>
                    <a:pt x="385660" y="2677550"/>
                  </a:lnTo>
                  <a:lnTo>
                    <a:pt x="414982" y="2711166"/>
                  </a:lnTo>
                  <a:lnTo>
                    <a:pt x="445200" y="2743962"/>
                  </a:lnTo>
                  <a:lnTo>
                    <a:pt x="476297" y="2775918"/>
                  </a:lnTo>
                  <a:lnTo>
                    <a:pt x="508253" y="2807015"/>
                  </a:lnTo>
                  <a:lnTo>
                    <a:pt x="541049" y="2837233"/>
                  </a:lnTo>
                  <a:lnTo>
                    <a:pt x="574665" y="2866555"/>
                  </a:lnTo>
                  <a:lnTo>
                    <a:pt x="609084" y="2894960"/>
                  </a:lnTo>
                  <a:lnTo>
                    <a:pt x="644285" y="2922429"/>
                  </a:lnTo>
                  <a:lnTo>
                    <a:pt x="680251" y="2948945"/>
                  </a:lnTo>
                  <a:lnTo>
                    <a:pt x="716960" y="2974487"/>
                  </a:lnTo>
                  <a:lnTo>
                    <a:pt x="754396" y="2999036"/>
                  </a:lnTo>
                  <a:lnTo>
                    <a:pt x="792538" y="3022574"/>
                  </a:lnTo>
                  <a:lnTo>
                    <a:pt x="831367" y="3045080"/>
                  </a:lnTo>
                  <a:lnTo>
                    <a:pt x="870865" y="3066538"/>
                  </a:lnTo>
                  <a:lnTo>
                    <a:pt x="911012" y="3086926"/>
                  </a:lnTo>
                  <a:lnTo>
                    <a:pt x="951789" y="3106226"/>
                  </a:lnTo>
                  <a:lnTo>
                    <a:pt x="993177" y="3124420"/>
                  </a:lnTo>
                  <a:lnTo>
                    <a:pt x="1035158" y="3141487"/>
                  </a:lnTo>
                  <a:lnTo>
                    <a:pt x="1077711" y="3157409"/>
                  </a:lnTo>
                  <a:lnTo>
                    <a:pt x="1120819" y="3172167"/>
                  </a:lnTo>
                  <a:lnTo>
                    <a:pt x="1164461" y="3185742"/>
                  </a:lnTo>
                  <a:lnTo>
                    <a:pt x="1208619" y="3198115"/>
                  </a:lnTo>
                  <a:lnTo>
                    <a:pt x="1253274" y="3209266"/>
                  </a:lnTo>
                  <a:lnTo>
                    <a:pt x="1298407" y="3219176"/>
                  </a:lnTo>
                  <a:lnTo>
                    <a:pt x="1343998" y="3227827"/>
                  </a:lnTo>
                  <a:lnTo>
                    <a:pt x="1390028" y="3235200"/>
                  </a:lnTo>
                  <a:lnTo>
                    <a:pt x="1436480" y="3241275"/>
                  </a:lnTo>
                  <a:lnTo>
                    <a:pt x="1483332" y="3246033"/>
                  </a:lnTo>
                  <a:lnTo>
                    <a:pt x="1530567" y="3249455"/>
                  </a:lnTo>
                  <a:lnTo>
                    <a:pt x="1578165" y="3251522"/>
                  </a:lnTo>
                  <a:lnTo>
                    <a:pt x="1626107" y="3252216"/>
                  </a:lnTo>
                  <a:lnTo>
                    <a:pt x="1674050" y="3251522"/>
                  </a:lnTo>
                  <a:lnTo>
                    <a:pt x="1721648" y="3249455"/>
                  </a:lnTo>
                  <a:lnTo>
                    <a:pt x="1768883" y="3246033"/>
                  </a:lnTo>
                  <a:lnTo>
                    <a:pt x="1815735" y="3241275"/>
                  </a:lnTo>
                  <a:lnTo>
                    <a:pt x="1862187" y="3235200"/>
                  </a:lnTo>
                  <a:lnTo>
                    <a:pt x="1908217" y="3227827"/>
                  </a:lnTo>
                  <a:lnTo>
                    <a:pt x="1953808" y="3219176"/>
                  </a:lnTo>
                  <a:lnTo>
                    <a:pt x="1998941" y="3209266"/>
                  </a:lnTo>
                  <a:lnTo>
                    <a:pt x="2043596" y="3198115"/>
                  </a:lnTo>
                  <a:lnTo>
                    <a:pt x="2087754" y="3185742"/>
                  </a:lnTo>
                  <a:lnTo>
                    <a:pt x="2131396" y="3172167"/>
                  </a:lnTo>
                  <a:lnTo>
                    <a:pt x="2174504" y="3157409"/>
                  </a:lnTo>
                  <a:lnTo>
                    <a:pt x="2217057" y="3141487"/>
                  </a:lnTo>
                  <a:lnTo>
                    <a:pt x="2259038" y="3124420"/>
                  </a:lnTo>
                  <a:lnTo>
                    <a:pt x="2300426" y="3106226"/>
                  </a:lnTo>
                  <a:lnTo>
                    <a:pt x="2341203" y="3086926"/>
                  </a:lnTo>
                  <a:lnTo>
                    <a:pt x="2381350" y="3066538"/>
                  </a:lnTo>
                  <a:lnTo>
                    <a:pt x="2420848" y="3045080"/>
                  </a:lnTo>
                  <a:lnTo>
                    <a:pt x="2459677" y="3022574"/>
                  </a:lnTo>
                  <a:lnTo>
                    <a:pt x="2497819" y="2999036"/>
                  </a:lnTo>
                  <a:lnTo>
                    <a:pt x="2535255" y="2974487"/>
                  </a:lnTo>
                  <a:lnTo>
                    <a:pt x="2571964" y="2948945"/>
                  </a:lnTo>
                  <a:lnTo>
                    <a:pt x="2607930" y="2922429"/>
                  </a:lnTo>
                  <a:lnTo>
                    <a:pt x="2643131" y="2894960"/>
                  </a:lnTo>
                  <a:lnTo>
                    <a:pt x="2677550" y="2866555"/>
                  </a:lnTo>
                  <a:lnTo>
                    <a:pt x="2711166" y="2837233"/>
                  </a:lnTo>
                  <a:lnTo>
                    <a:pt x="2743962" y="2807015"/>
                  </a:lnTo>
                  <a:lnTo>
                    <a:pt x="2775918" y="2775918"/>
                  </a:lnTo>
                  <a:lnTo>
                    <a:pt x="2807015" y="2743962"/>
                  </a:lnTo>
                  <a:lnTo>
                    <a:pt x="2837233" y="2711166"/>
                  </a:lnTo>
                  <a:lnTo>
                    <a:pt x="2866555" y="2677550"/>
                  </a:lnTo>
                  <a:lnTo>
                    <a:pt x="2894960" y="2643131"/>
                  </a:lnTo>
                  <a:lnTo>
                    <a:pt x="2922429" y="2607930"/>
                  </a:lnTo>
                  <a:lnTo>
                    <a:pt x="2948945" y="2571964"/>
                  </a:lnTo>
                  <a:lnTo>
                    <a:pt x="2974487" y="2535255"/>
                  </a:lnTo>
                  <a:lnTo>
                    <a:pt x="2999036" y="2497819"/>
                  </a:lnTo>
                  <a:lnTo>
                    <a:pt x="3022574" y="2459677"/>
                  </a:lnTo>
                  <a:lnTo>
                    <a:pt x="3045080" y="2420848"/>
                  </a:lnTo>
                  <a:lnTo>
                    <a:pt x="3066538" y="2381350"/>
                  </a:lnTo>
                  <a:lnTo>
                    <a:pt x="3086926" y="2341203"/>
                  </a:lnTo>
                  <a:lnTo>
                    <a:pt x="3106226" y="2300426"/>
                  </a:lnTo>
                  <a:lnTo>
                    <a:pt x="3124420" y="2259038"/>
                  </a:lnTo>
                  <a:lnTo>
                    <a:pt x="3141487" y="2217057"/>
                  </a:lnTo>
                  <a:lnTo>
                    <a:pt x="3157409" y="2174504"/>
                  </a:lnTo>
                  <a:lnTo>
                    <a:pt x="3172167" y="2131396"/>
                  </a:lnTo>
                  <a:lnTo>
                    <a:pt x="3185742" y="2087754"/>
                  </a:lnTo>
                  <a:lnTo>
                    <a:pt x="3198115" y="2043596"/>
                  </a:lnTo>
                  <a:lnTo>
                    <a:pt x="3209266" y="1998941"/>
                  </a:lnTo>
                  <a:lnTo>
                    <a:pt x="3219176" y="1953808"/>
                  </a:lnTo>
                  <a:lnTo>
                    <a:pt x="3227827" y="1908217"/>
                  </a:lnTo>
                  <a:lnTo>
                    <a:pt x="3235200" y="1862187"/>
                  </a:lnTo>
                  <a:lnTo>
                    <a:pt x="3241275" y="1815735"/>
                  </a:lnTo>
                  <a:lnTo>
                    <a:pt x="3246033" y="1768883"/>
                  </a:lnTo>
                  <a:lnTo>
                    <a:pt x="3249455" y="1721648"/>
                  </a:lnTo>
                  <a:lnTo>
                    <a:pt x="3251522" y="1674050"/>
                  </a:lnTo>
                  <a:lnTo>
                    <a:pt x="3252215" y="1626108"/>
                  </a:lnTo>
                  <a:lnTo>
                    <a:pt x="3251522" y="1578165"/>
                  </a:lnTo>
                  <a:lnTo>
                    <a:pt x="3249455" y="1530567"/>
                  </a:lnTo>
                  <a:lnTo>
                    <a:pt x="3246033" y="1483332"/>
                  </a:lnTo>
                  <a:lnTo>
                    <a:pt x="3241275" y="1436480"/>
                  </a:lnTo>
                  <a:lnTo>
                    <a:pt x="3235200" y="1390028"/>
                  </a:lnTo>
                  <a:lnTo>
                    <a:pt x="3227827" y="1343998"/>
                  </a:lnTo>
                  <a:lnTo>
                    <a:pt x="3219176" y="1298407"/>
                  </a:lnTo>
                  <a:lnTo>
                    <a:pt x="3209266" y="1253274"/>
                  </a:lnTo>
                  <a:lnTo>
                    <a:pt x="3198115" y="1208619"/>
                  </a:lnTo>
                  <a:lnTo>
                    <a:pt x="3185742" y="1164461"/>
                  </a:lnTo>
                  <a:lnTo>
                    <a:pt x="3172167" y="1120819"/>
                  </a:lnTo>
                  <a:lnTo>
                    <a:pt x="3157409" y="1077711"/>
                  </a:lnTo>
                  <a:lnTo>
                    <a:pt x="3141487" y="1035158"/>
                  </a:lnTo>
                  <a:lnTo>
                    <a:pt x="3124420" y="993177"/>
                  </a:lnTo>
                  <a:lnTo>
                    <a:pt x="3106226" y="951789"/>
                  </a:lnTo>
                  <a:lnTo>
                    <a:pt x="3086926" y="911012"/>
                  </a:lnTo>
                  <a:lnTo>
                    <a:pt x="3066538" y="870865"/>
                  </a:lnTo>
                  <a:lnTo>
                    <a:pt x="3045080" y="831367"/>
                  </a:lnTo>
                  <a:lnTo>
                    <a:pt x="3022574" y="792538"/>
                  </a:lnTo>
                  <a:lnTo>
                    <a:pt x="2999036" y="754396"/>
                  </a:lnTo>
                  <a:lnTo>
                    <a:pt x="2974487" y="716960"/>
                  </a:lnTo>
                  <a:lnTo>
                    <a:pt x="2948945" y="680251"/>
                  </a:lnTo>
                  <a:lnTo>
                    <a:pt x="2922429" y="644285"/>
                  </a:lnTo>
                  <a:lnTo>
                    <a:pt x="2894960" y="609084"/>
                  </a:lnTo>
                  <a:lnTo>
                    <a:pt x="2866555" y="574665"/>
                  </a:lnTo>
                  <a:lnTo>
                    <a:pt x="2837233" y="541049"/>
                  </a:lnTo>
                  <a:lnTo>
                    <a:pt x="2807015" y="508253"/>
                  </a:lnTo>
                  <a:lnTo>
                    <a:pt x="2775918" y="476297"/>
                  </a:lnTo>
                  <a:lnTo>
                    <a:pt x="2743962" y="445200"/>
                  </a:lnTo>
                  <a:lnTo>
                    <a:pt x="2711166" y="414982"/>
                  </a:lnTo>
                  <a:lnTo>
                    <a:pt x="2677550" y="385660"/>
                  </a:lnTo>
                  <a:lnTo>
                    <a:pt x="2643131" y="357255"/>
                  </a:lnTo>
                  <a:lnTo>
                    <a:pt x="2607930" y="329786"/>
                  </a:lnTo>
                  <a:lnTo>
                    <a:pt x="2571964" y="303270"/>
                  </a:lnTo>
                  <a:lnTo>
                    <a:pt x="2535255" y="277728"/>
                  </a:lnTo>
                  <a:lnTo>
                    <a:pt x="2497819" y="253179"/>
                  </a:lnTo>
                  <a:lnTo>
                    <a:pt x="2459677" y="229641"/>
                  </a:lnTo>
                  <a:lnTo>
                    <a:pt x="2420848" y="207135"/>
                  </a:lnTo>
                  <a:lnTo>
                    <a:pt x="2381350" y="185677"/>
                  </a:lnTo>
                  <a:lnTo>
                    <a:pt x="2341203" y="165289"/>
                  </a:lnTo>
                  <a:lnTo>
                    <a:pt x="2300426" y="145989"/>
                  </a:lnTo>
                  <a:lnTo>
                    <a:pt x="2259038" y="127795"/>
                  </a:lnTo>
                  <a:lnTo>
                    <a:pt x="2217057" y="110728"/>
                  </a:lnTo>
                  <a:lnTo>
                    <a:pt x="2174504" y="94806"/>
                  </a:lnTo>
                  <a:lnTo>
                    <a:pt x="2131396" y="80048"/>
                  </a:lnTo>
                  <a:lnTo>
                    <a:pt x="2087754" y="66473"/>
                  </a:lnTo>
                  <a:lnTo>
                    <a:pt x="2043596" y="54100"/>
                  </a:lnTo>
                  <a:lnTo>
                    <a:pt x="1998941" y="42949"/>
                  </a:lnTo>
                  <a:lnTo>
                    <a:pt x="1953808" y="33039"/>
                  </a:lnTo>
                  <a:lnTo>
                    <a:pt x="1908217" y="24388"/>
                  </a:lnTo>
                  <a:lnTo>
                    <a:pt x="1862187" y="17015"/>
                  </a:lnTo>
                  <a:lnTo>
                    <a:pt x="1815735" y="10940"/>
                  </a:lnTo>
                  <a:lnTo>
                    <a:pt x="1768883" y="6182"/>
                  </a:lnTo>
                  <a:lnTo>
                    <a:pt x="1721648" y="2760"/>
                  </a:lnTo>
                  <a:lnTo>
                    <a:pt x="1674050" y="693"/>
                  </a:lnTo>
                  <a:lnTo>
                    <a:pt x="162610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569963" y="3069336"/>
              <a:ext cx="3252470" cy="3252470"/>
            </a:xfrm>
            <a:custGeom>
              <a:avLst/>
              <a:gdLst/>
              <a:ahLst/>
              <a:cxnLst/>
              <a:rect l="l" t="t" r="r" b="b"/>
              <a:pathLst>
                <a:path w="3252470" h="3252470">
                  <a:moveTo>
                    <a:pt x="0" y="1626108"/>
                  </a:moveTo>
                  <a:lnTo>
                    <a:pt x="693" y="1578165"/>
                  </a:lnTo>
                  <a:lnTo>
                    <a:pt x="2760" y="1530567"/>
                  </a:lnTo>
                  <a:lnTo>
                    <a:pt x="6182" y="1483332"/>
                  </a:lnTo>
                  <a:lnTo>
                    <a:pt x="10940" y="1436480"/>
                  </a:lnTo>
                  <a:lnTo>
                    <a:pt x="17015" y="1390028"/>
                  </a:lnTo>
                  <a:lnTo>
                    <a:pt x="24388" y="1343998"/>
                  </a:lnTo>
                  <a:lnTo>
                    <a:pt x="33039" y="1298407"/>
                  </a:lnTo>
                  <a:lnTo>
                    <a:pt x="42949" y="1253274"/>
                  </a:lnTo>
                  <a:lnTo>
                    <a:pt x="54100" y="1208619"/>
                  </a:lnTo>
                  <a:lnTo>
                    <a:pt x="66473" y="1164461"/>
                  </a:lnTo>
                  <a:lnTo>
                    <a:pt x="80048" y="1120819"/>
                  </a:lnTo>
                  <a:lnTo>
                    <a:pt x="94806" y="1077711"/>
                  </a:lnTo>
                  <a:lnTo>
                    <a:pt x="110728" y="1035158"/>
                  </a:lnTo>
                  <a:lnTo>
                    <a:pt x="127795" y="993177"/>
                  </a:lnTo>
                  <a:lnTo>
                    <a:pt x="145989" y="951789"/>
                  </a:lnTo>
                  <a:lnTo>
                    <a:pt x="165289" y="911012"/>
                  </a:lnTo>
                  <a:lnTo>
                    <a:pt x="185677" y="870865"/>
                  </a:lnTo>
                  <a:lnTo>
                    <a:pt x="207135" y="831367"/>
                  </a:lnTo>
                  <a:lnTo>
                    <a:pt x="229641" y="792538"/>
                  </a:lnTo>
                  <a:lnTo>
                    <a:pt x="253179" y="754396"/>
                  </a:lnTo>
                  <a:lnTo>
                    <a:pt x="277728" y="716960"/>
                  </a:lnTo>
                  <a:lnTo>
                    <a:pt x="303270" y="680251"/>
                  </a:lnTo>
                  <a:lnTo>
                    <a:pt x="329786" y="644285"/>
                  </a:lnTo>
                  <a:lnTo>
                    <a:pt x="357255" y="609084"/>
                  </a:lnTo>
                  <a:lnTo>
                    <a:pt x="385660" y="574665"/>
                  </a:lnTo>
                  <a:lnTo>
                    <a:pt x="414982" y="541049"/>
                  </a:lnTo>
                  <a:lnTo>
                    <a:pt x="445200" y="508253"/>
                  </a:lnTo>
                  <a:lnTo>
                    <a:pt x="476297" y="476297"/>
                  </a:lnTo>
                  <a:lnTo>
                    <a:pt x="508253" y="445200"/>
                  </a:lnTo>
                  <a:lnTo>
                    <a:pt x="541049" y="414982"/>
                  </a:lnTo>
                  <a:lnTo>
                    <a:pt x="574665" y="385660"/>
                  </a:lnTo>
                  <a:lnTo>
                    <a:pt x="609084" y="357255"/>
                  </a:lnTo>
                  <a:lnTo>
                    <a:pt x="644285" y="329786"/>
                  </a:lnTo>
                  <a:lnTo>
                    <a:pt x="680251" y="303270"/>
                  </a:lnTo>
                  <a:lnTo>
                    <a:pt x="716960" y="277728"/>
                  </a:lnTo>
                  <a:lnTo>
                    <a:pt x="754396" y="253179"/>
                  </a:lnTo>
                  <a:lnTo>
                    <a:pt x="792538" y="229641"/>
                  </a:lnTo>
                  <a:lnTo>
                    <a:pt x="831367" y="207135"/>
                  </a:lnTo>
                  <a:lnTo>
                    <a:pt x="870865" y="185677"/>
                  </a:lnTo>
                  <a:lnTo>
                    <a:pt x="911012" y="165289"/>
                  </a:lnTo>
                  <a:lnTo>
                    <a:pt x="951789" y="145989"/>
                  </a:lnTo>
                  <a:lnTo>
                    <a:pt x="993177" y="127795"/>
                  </a:lnTo>
                  <a:lnTo>
                    <a:pt x="1035158" y="110728"/>
                  </a:lnTo>
                  <a:lnTo>
                    <a:pt x="1077711" y="94806"/>
                  </a:lnTo>
                  <a:lnTo>
                    <a:pt x="1120819" y="80048"/>
                  </a:lnTo>
                  <a:lnTo>
                    <a:pt x="1164461" y="66473"/>
                  </a:lnTo>
                  <a:lnTo>
                    <a:pt x="1208619" y="54100"/>
                  </a:lnTo>
                  <a:lnTo>
                    <a:pt x="1253274" y="42949"/>
                  </a:lnTo>
                  <a:lnTo>
                    <a:pt x="1298407" y="33039"/>
                  </a:lnTo>
                  <a:lnTo>
                    <a:pt x="1343998" y="24388"/>
                  </a:lnTo>
                  <a:lnTo>
                    <a:pt x="1390028" y="17015"/>
                  </a:lnTo>
                  <a:lnTo>
                    <a:pt x="1436480" y="10940"/>
                  </a:lnTo>
                  <a:lnTo>
                    <a:pt x="1483332" y="6182"/>
                  </a:lnTo>
                  <a:lnTo>
                    <a:pt x="1530567" y="2760"/>
                  </a:lnTo>
                  <a:lnTo>
                    <a:pt x="1578165" y="693"/>
                  </a:lnTo>
                  <a:lnTo>
                    <a:pt x="1626107" y="0"/>
                  </a:lnTo>
                  <a:lnTo>
                    <a:pt x="1674050" y="693"/>
                  </a:lnTo>
                  <a:lnTo>
                    <a:pt x="1721648" y="2760"/>
                  </a:lnTo>
                  <a:lnTo>
                    <a:pt x="1768883" y="6182"/>
                  </a:lnTo>
                  <a:lnTo>
                    <a:pt x="1815735" y="10940"/>
                  </a:lnTo>
                  <a:lnTo>
                    <a:pt x="1862187" y="17015"/>
                  </a:lnTo>
                  <a:lnTo>
                    <a:pt x="1908217" y="24388"/>
                  </a:lnTo>
                  <a:lnTo>
                    <a:pt x="1953808" y="33039"/>
                  </a:lnTo>
                  <a:lnTo>
                    <a:pt x="1998941" y="42949"/>
                  </a:lnTo>
                  <a:lnTo>
                    <a:pt x="2043596" y="54100"/>
                  </a:lnTo>
                  <a:lnTo>
                    <a:pt x="2087754" y="66473"/>
                  </a:lnTo>
                  <a:lnTo>
                    <a:pt x="2131396" y="80048"/>
                  </a:lnTo>
                  <a:lnTo>
                    <a:pt x="2174504" y="94806"/>
                  </a:lnTo>
                  <a:lnTo>
                    <a:pt x="2217057" y="110728"/>
                  </a:lnTo>
                  <a:lnTo>
                    <a:pt x="2259038" y="127795"/>
                  </a:lnTo>
                  <a:lnTo>
                    <a:pt x="2300426" y="145989"/>
                  </a:lnTo>
                  <a:lnTo>
                    <a:pt x="2341203" y="165289"/>
                  </a:lnTo>
                  <a:lnTo>
                    <a:pt x="2381350" y="185677"/>
                  </a:lnTo>
                  <a:lnTo>
                    <a:pt x="2420848" y="207135"/>
                  </a:lnTo>
                  <a:lnTo>
                    <a:pt x="2459677" y="229641"/>
                  </a:lnTo>
                  <a:lnTo>
                    <a:pt x="2497819" y="253179"/>
                  </a:lnTo>
                  <a:lnTo>
                    <a:pt x="2535255" y="277728"/>
                  </a:lnTo>
                  <a:lnTo>
                    <a:pt x="2571964" y="303270"/>
                  </a:lnTo>
                  <a:lnTo>
                    <a:pt x="2607930" y="329786"/>
                  </a:lnTo>
                  <a:lnTo>
                    <a:pt x="2643131" y="357255"/>
                  </a:lnTo>
                  <a:lnTo>
                    <a:pt x="2677550" y="385660"/>
                  </a:lnTo>
                  <a:lnTo>
                    <a:pt x="2711166" y="414982"/>
                  </a:lnTo>
                  <a:lnTo>
                    <a:pt x="2743962" y="445200"/>
                  </a:lnTo>
                  <a:lnTo>
                    <a:pt x="2775918" y="476297"/>
                  </a:lnTo>
                  <a:lnTo>
                    <a:pt x="2807015" y="508253"/>
                  </a:lnTo>
                  <a:lnTo>
                    <a:pt x="2837233" y="541049"/>
                  </a:lnTo>
                  <a:lnTo>
                    <a:pt x="2866555" y="574665"/>
                  </a:lnTo>
                  <a:lnTo>
                    <a:pt x="2894960" y="609084"/>
                  </a:lnTo>
                  <a:lnTo>
                    <a:pt x="2922429" y="644285"/>
                  </a:lnTo>
                  <a:lnTo>
                    <a:pt x="2948945" y="680251"/>
                  </a:lnTo>
                  <a:lnTo>
                    <a:pt x="2974487" y="716960"/>
                  </a:lnTo>
                  <a:lnTo>
                    <a:pt x="2999036" y="754396"/>
                  </a:lnTo>
                  <a:lnTo>
                    <a:pt x="3022574" y="792538"/>
                  </a:lnTo>
                  <a:lnTo>
                    <a:pt x="3045080" y="831367"/>
                  </a:lnTo>
                  <a:lnTo>
                    <a:pt x="3066538" y="870865"/>
                  </a:lnTo>
                  <a:lnTo>
                    <a:pt x="3086926" y="911012"/>
                  </a:lnTo>
                  <a:lnTo>
                    <a:pt x="3106226" y="951789"/>
                  </a:lnTo>
                  <a:lnTo>
                    <a:pt x="3124420" y="993177"/>
                  </a:lnTo>
                  <a:lnTo>
                    <a:pt x="3141487" y="1035158"/>
                  </a:lnTo>
                  <a:lnTo>
                    <a:pt x="3157409" y="1077711"/>
                  </a:lnTo>
                  <a:lnTo>
                    <a:pt x="3172167" y="1120819"/>
                  </a:lnTo>
                  <a:lnTo>
                    <a:pt x="3185742" y="1164461"/>
                  </a:lnTo>
                  <a:lnTo>
                    <a:pt x="3198115" y="1208619"/>
                  </a:lnTo>
                  <a:lnTo>
                    <a:pt x="3209266" y="1253274"/>
                  </a:lnTo>
                  <a:lnTo>
                    <a:pt x="3219176" y="1298407"/>
                  </a:lnTo>
                  <a:lnTo>
                    <a:pt x="3227827" y="1343998"/>
                  </a:lnTo>
                  <a:lnTo>
                    <a:pt x="3235200" y="1390028"/>
                  </a:lnTo>
                  <a:lnTo>
                    <a:pt x="3241275" y="1436480"/>
                  </a:lnTo>
                  <a:lnTo>
                    <a:pt x="3246033" y="1483332"/>
                  </a:lnTo>
                  <a:lnTo>
                    <a:pt x="3249455" y="1530567"/>
                  </a:lnTo>
                  <a:lnTo>
                    <a:pt x="3251522" y="1578165"/>
                  </a:lnTo>
                  <a:lnTo>
                    <a:pt x="3252215" y="1626108"/>
                  </a:lnTo>
                  <a:lnTo>
                    <a:pt x="3251522" y="1674050"/>
                  </a:lnTo>
                  <a:lnTo>
                    <a:pt x="3249455" y="1721648"/>
                  </a:lnTo>
                  <a:lnTo>
                    <a:pt x="3246033" y="1768883"/>
                  </a:lnTo>
                  <a:lnTo>
                    <a:pt x="3241275" y="1815735"/>
                  </a:lnTo>
                  <a:lnTo>
                    <a:pt x="3235200" y="1862187"/>
                  </a:lnTo>
                  <a:lnTo>
                    <a:pt x="3227827" y="1908217"/>
                  </a:lnTo>
                  <a:lnTo>
                    <a:pt x="3219176" y="1953808"/>
                  </a:lnTo>
                  <a:lnTo>
                    <a:pt x="3209266" y="1998941"/>
                  </a:lnTo>
                  <a:lnTo>
                    <a:pt x="3198115" y="2043596"/>
                  </a:lnTo>
                  <a:lnTo>
                    <a:pt x="3185742" y="2087754"/>
                  </a:lnTo>
                  <a:lnTo>
                    <a:pt x="3172167" y="2131396"/>
                  </a:lnTo>
                  <a:lnTo>
                    <a:pt x="3157409" y="2174504"/>
                  </a:lnTo>
                  <a:lnTo>
                    <a:pt x="3141487" y="2217057"/>
                  </a:lnTo>
                  <a:lnTo>
                    <a:pt x="3124420" y="2259038"/>
                  </a:lnTo>
                  <a:lnTo>
                    <a:pt x="3106226" y="2300426"/>
                  </a:lnTo>
                  <a:lnTo>
                    <a:pt x="3086926" y="2341203"/>
                  </a:lnTo>
                  <a:lnTo>
                    <a:pt x="3066538" y="2381350"/>
                  </a:lnTo>
                  <a:lnTo>
                    <a:pt x="3045080" y="2420848"/>
                  </a:lnTo>
                  <a:lnTo>
                    <a:pt x="3022574" y="2459677"/>
                  </a:lnTo>
                  <a:lnTo>
                    <a:pt x="2999036" y="2497819"/>
                  </a:lnTo>
                  <a:lnTo>
                    <a:pt x="2974487" y="2535255"/>
                  </a:lnTo>
                  <a:lnTo>
                    <a:pt x="2948945" y="2571964"/>
                  </a:lnTo>
                  <a:lnTo>
                    <a:pt x="2922429" y="2607930"/>
                  </a:lnTo>
                  <a:lnTo>
                    <a:pt x="2894960" y="2643131"/>
                  </a:lnTo>
                  <a:lnTo>
                    <a:pt x="2866555" y="2677550"/>
                  </a:lnTo>
                  <a:lnTo>
                    <a:pt x="2837233" y="2711166"/>
                  </a:lnTo>
                  <a:lnTo>
                    <a:pt x="2807015" y="2743962"/>
                  </a:lnTo>
                  <a:lnTo>
                    <a:pt x="2775918" y="2775918"/>
                  </a:lnTo>
                  <a:lnTo>
                    <a:pt x="2743962" y="2807015"/>
                  </a:lnTo>
                  <a:lnTo>
                    <a:pt x="2711166" y="2837233"/>
                  </a:lnTo>
                  <a:lnTo>
                    <a:pt x="2677550" y="2866555"/>
                  </a:lnTo>
                  <a:lnTo>
                    <a:pt x="2643131" y="2894960"/>
                  </a:lnTo>
                  <a:lnTo>
                    <a:pt x="2607930" y="2922429"/>
                  </a:lnTo>
                  <a:lnTo>
                    <a:pt x="2571964" y="2948945"/>
                  </a:lnTo>
                  <a:lnTo>
                    <a:pt x="2535255" y="2974487"/>
                  </a:lnTo>
                  <a:lnTo>
                    <a:pt x="2497819" y="2999036"/>
                  </a:lnTo>
                  <a:lnTo>
                    <a:pt x="2459677" y="3022574"/>
                  </a:lnTo>
                  <a:lnTo>
                    <a:pt x="2420848" y="3045080"/>
                  </a:lnTo>
                  <a:lnTo>
                    <a:pt x="2381350" y="3066538"/>
                  </a:lnTo>
                  <a:lnTo>
                    <a:pt x="2341203" y="3086926"/>
                  </a:lnTo>
                  <a:lnTo>
                    <a:pt x="2300426" y="3106226"/>
                  </a:lnTo>
                  <a:lnTo>
                    <a:pt x="2259038" y="3124420"/>
                  </a:lnTo>
                  <a:lnTo>
                    <a:pt x="2217057" y="3141487"/>
                  </a:lnTo>
                  <a:lnTo>
                    <a:pt x="2174504" y="3157409"/>
                  </a:lnTo>
                  <a:lnTo>
                    <a:pt x="2131396" y="3172167"/>
                  </a:lnTo>
                  <a:lnTo>
                    <a:pt x="2087754" y="3185742"/>
                  </a:lnTo>
                  <a:lnTo>
                    <a:pt x="2043596" y="3198115"/>
                  </a:lnTo>
                  <a:lnTo>
                    <a:pt x="1998941" y="3209266"/>
                  </a:lnTo>
                  <a:lnTo>
                    <a:pt x="1953808" y="3219176"/>
                  </a:lnTo>
                  <a:lnTo>
                    <a:pt x="1908217" y="3227827"/>
                  </a:lnTo>
                  <a:lnTo>
                    <a:pt x="1862187" y="3235200"/>
                  </a:lnTo>
                  <a:lnTo>
                    <a:pt x="1815735" y="3241275"/>
                  </a:lnTo>
                  <a:lnTo>
                    <a:pt x="1768883" y="3246033"/>
                  </a:lnTo>
                  <a:lnTo>
                    <a:pt x="1721648" y="3249455"/>
                  </a:lnTo>
                  <a:lnTo>
                    <a:pt x="1674050" y="3251522"/>
                  </a:lnTo>
                  <a:lnTo>
                    <a:pt x="1626107" y="3252216"/>
                  </a:lnTo>
                  <a:lnTo>
                    <a:pt x="1578165" y="3251522"/>
                  </a:lnTo>
                  <a:lnTo>
                    <a:pt x="1530567" y="3249455"/>
                  </a:lnTo>
                  <a:lnTo>
                    <a:pt x="1483332" y="3246033"/>
                  </a:lnTo>
                  <a:lnTo>
                    <a:pt x="1436480" y="3241275"/>
                  </a:lnTo>
                  <a:lnTo>
                    <a:pt x="1390028" y="3235200"/>
                  </a:lnTo>
                  <a:lnTo>
                    <a:pt x="1343998" y="3227827"/>
                  </a:lnTo>
                  <a:lnTo>
                    <a:pt x="1298407" y="3219176"/>
                  </a:lnTo>
                  <a:lnTo>
                    <a:pt x="1253274" y="3209266"/>
                  </a:lnTo>
                  <a:lnTo>
                    <a:pt x="1208619" y="3198115"/>
                  </a:lnTo>
                  <a:lnTo>
                    <a:pt x="1164461" y="3185742"/>
                  </a:lnTo>
                  <a:lnTo>
                    <a:pt x="1120819" y="3172167"/>
                  </a:lnTo>
                  <a:lnTo>
                    <a:pt x="1077711" y="3157409"/>
                  </a:lnTo>
                  <a:lnTo>
                    <a:pt x="1035158" y="3141487"/>
                  </a:lnTo>
                  <a:lnTo>
                    <a:pt x="993177" y="3124420"/>
                  </a:lnTo>
                  <a:lnTo>
                    <a:pt x="951789" y="3106226"/>
                  </a:lnTo>
                  <a:lnTo>
                    <a:pt x="911012" y="3086926"/>
                  </a:lnTo>
                  <a:lnTo>
                    <a:pt x="870865" y="3066538"/>
                  </a:lnTo>
                  <a:lnTo>
                    <a:pt x="831367" y="3045080"/>
                  </a:lnTo>
                  <a:lnTo>
                    <a:pt x="792538" y="3022574"/>
                  </a:lnTo>
                  <a:lnTo>
                    <a:pt x="754396" y="2999036"/>
                  </a:lnTo>
                  <a:lnTo>
                    <a:pt x="716960" y="2974487"/>
                  </a:lnTo>
                  <a:lnTo>
                    <a:pt x="680251" y="2948945"/>
                  </a:lnTo>
                  <a:lnTo>
                    <a:pt x="644285" y="2922429"/>
                  </a:lnTo>
                  <a:lnTo>
                    <a:pt x="609084" y="2894960"/>
                  </a:lnTo>
                  <a:lnTo>
                    <a:pt x="574665" y="2866555"/>
                  </a:lnTo>
                  <a:lnTo>
                    <a:pt x="541049" y="2837233"/>
                  </a:lnTo>
                  <a:lnTo>
                    <a:pt x="508253" y="2807015"/>
                  </a:lnTo>
                  <a:lnTo>
                    <a:pt x="476297" y="2775918"/>
                  </a:lnTo>
                  <a:lnTo>
                    <a:pt x="445200" y="2743962"/>
                  </a:lnTo>
                  <a:lnTo>
                    <a:pt x="414982" y="2711166"/>
                  </a:lnTo>
                  <a:lnTo>
                    <a:pt x="385660" y="2677550"/>
                  </a:lnTo>
                  <a:lnTo>
                    <a:pt x="357255" y="2643131"/>
                  </a:lnTo>
                  <a:lnTo>
                    <a:pt x="329786" y="2607930"/>
                  </a:lnTo>
                  <a:lnTo>
                    <a:pt x="303270" y="2571964"/>
                  </a:lnTo>
                  <a:lnTo>
                    <a:pt x="277728" y="2535255"/>
                  </a:lnTo>
                  <a:lnTo>
                    <a:pt x="253179" y="2497819"/>
                  </a:lnTo>
                  <a:lnTo>
                    <a:pt x="229641" y="2459677"/>
                  </a:lnTo>
                  <a:lnTo>
                    <a:pt x="207135" y="2420848"/>
                  </a:lnTo>
                  <a:lnTo>
                    <a:pt x="185677" y="2381350"/>
                  </a:lnTo>
                  <a:lnTo>
                    <a:pt x="165289" y="2341203"/>
                  </a:lnTo>
                  <a:lnTo>
                    <a:pt x="145989" y="2300426"/>
                  </a:lnTo>
                  <a:lnTo>
                    <a:pt x="127795" y="2259038"/>
                  </a:lnTo>
                  <a:lnTo>
                    <a:pt x="110728" y="2217057"/>
                  </a:lnTo>
                  <a:lnTo>
                    <a:pt x="94806" y="2174504"/>
                  </a:lnTo>
                  <a:lnTo>
                    <a:pt x="80048" y="2131396"/>
                  </a:lnTo>
                  <a:lnTo>
                    <a:pt x="66473" y="2087754"/>
                  </a:lnTo>
                  <a:lnTo>
                    <a:pt x="54100" y="2043596"/>
                  </a:lnTo>
                  <a:lnTo>
                    <a:pt x="42949" y="1998941"/>
                  </a:lnTo>
                  <a:lnTo>
                    <a:pt x="33039" y="1953808"/>
                  </a:lnTo>
                  <a:lnTo>
                    <a:pt x="24388" y="1908217"/>
                  </a:lnTo>
                  <a:lnTo>
                    <a:pt x="17015" y="1862187"/>
                  </a:lnTo>
                  <a:lnTo>
                    <a:pt x="10940" y="1815735"/>
                  </a:lnTo>
                  <a:lnTo>
                    <a:pt x="6182" y="1768883"/>
                  </a:lnTo>
                  <a:lnTo>
                    <a:pt x="2760" y="1721648"/>
                  </a:lnTo>
                  <a:lnTo>
                    <a:pt x="693" y="1674050"/>
                  </a:lnTo>
                  <a:lnTo>
                    <a:pt x="0" y="1626108"/>
                  </a:lnTo>
                  <a:close/>
                </a:path>
              </a:pathLst>
            </a:custGeom>
            <a:ln w="9144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665975" y="3165348"/>
              <a:ext cx="3060700" cy="3060700"/>
            </a:xfrm>
            <a:custGeom>
              <a:avLst/>
              <a:gdLst/>
              <a:ahLst/>
              <a:cxnLst/>
              <a:rect l="l" t="t" r="r" b="b"/>
              <a:pathLst>
                <a:path w="3060700" h="3060700">
                  <a:moveTo>
                    <a:pt x="1530096" y="0"/>
                  </a:moveTo>
                  <a:lnTo>
                    <a:pt x="1481523" y="756"/>
                  </a:lnTo>
                  <a:lnTo>
                    <a:pt x="1433329" y="3010"/>
                  </a:lnTo>
                  <a:lnTo>
                    <a:pt x="1385534" y="6739"/>
                  </a:lnTo>
                  <a:lnTo>
                    <a:pt x="1338162" y="11921"/>
                  </a:lnTo>
                  <a:lnTo>
                    <a:pt x="1291234" y="18533"/>
                  </a:lnTo>
                  <a:lnTo>
                    <a:pt x="1244773" y="26554"/>
                  </a:lnTo>
                  <a:lnTo>
                    <a:pt x="1198802" y="35960"/>
                  </a:lnTo>
                  <a:lnTo>
                    <a:pt x="1153343" y="46729"/>
                  </a:lnTo>
                  <a:lnTo>
                    <a:pt x="1108418" y="58840"/>
                  </a:lnTo>
                  <a:lnTo>
                    <a:pt x="1064050" y="72268"/>
                  </a:lnTo>
                  <a:lnTo>
                    <a:pt x="1020261" y="86993"/>
                  </a:lnTo>
                  <a:lnTo>
                    <a:pt x="977073" y="102991"/>
                  </a:lnTo>
                  <a:lnTo>
                    <a:pt x="934509" y="120241"/>
                  </a:lnTo>
                  <a:lnTo>
                    <a:pt x="892592" y="138719"/>
                  </a:lnTo>
                  <a:lnTo>
                    <a:pt x="851343" y="158404"/>
                  </a:lnTo>
                  <a:lnTo>
                    <a:pt x="810786" y="179272"/>
                  </a:lnTo>
                  <a:lnTo>
                    <a:pt x="770942" y="201303"/>
                  </a:lnTo>
                  <a:lnTo>
                    <a:pt x="731833" y="224472"/>
                  </a:lnTo>
                  <a:lnTo>
                    <a:pt x="693484" y="248758"/>
                  </a:lnTo>
                  <a:lnTo>
                    <a:pt x="655915" y="274139"/>
                  </a:lnTo>
                  <a:lnTo>
                    <a:pt x="619149" y="300592"/>
                  </a:lnTo>
                  <a:lnTo>
                    <a:pt x="583208" y="328094"/>
                  </a:lnTo>
                  <a:lnTo>
                    <a:pt x="548116" y="356623"/>
                  </a:lnTo>
                  <a:lnTo>
                    <a:pt x="513894" y="386158"/>
                  </a:lnTo>
                  <a:lnTo>
                    <a:pt x="480565" y="416674"/>
                  </a:lnTo>
                  <a:lnTo>
                    <a:pt x="448151" y="448151"/>
                  </a:lnTo>
                  <a:lnTo>
                    <a:pt x="416674" y="480565"/>
                  </a:lnTo>
                  <a:lnTo>
                    <a:pt x="386158" y="513894"/>
                  </a:lnTo>
                  <a:lnTo>
                    <a:pt x="356623" y="548116"/>
                  </a:lnTo>
                  <a:lnTo>
                    <a:pt x="328094" y="583208"/>
                  </a:lnTo>
                  <a:lnTo>
                    <a:pt x="300592" y="619149"/>
                  </a:lnTo>
                  <a:lnTo>
                    <a:pt x="274139" y="655915"/>
                  </a:lnTo>
                  <a:lnTo>
                    <a:pt x="248758" y="693484"/>
                  </a:lnTo>
                  <a:lnTo>
                    <a:pt x="224472" y="731833"/>
                  </a:lnTo>
                  <a:lnTo>
                    <a:pt x="201303" y="770942"/>
                  </a:lnTo>
                  <a:lnTo>
                    <a:pt x="179272" y="810786"/>
                  </a:lnTo>
                  <a:lnTo>
                    <a:pt x="158404" y="851343"/>
                  </a:lnTo>
                  <a:lnTo>
                    <a:pt x="138719" y="892592"/>
                  </a:lnTo>
                  <a:lnTo>
                    <a:pt x="120241" y="934509"/>
                  </a:lnTo>
                  <a:lnTo>
                    <a:pt x="102991" y="977073"/>
                  </a:lnTo>
                  <a:lnTo>
                    <a:pt x="86993" y="1020261"/>
                  </a:lnTo>
                  <a:lnTo>
                    <a:pt x="72268" y="1064050"/>
                  </a:lnTo>
                  <a:lnTo>
                    <a:pt x="58840" y="1108418"/>
                  </a:lnTo>
                  <a:lnTo>
                    <a:pt x="46729" y="1153343"/>
                  </a:lnTo>
                  <a:lnTo>
                    <a:pt x="35960" y="1198802"/>
                  </a:lnTo>
                  <a:lnTo>
                    <a:pt x="26554" y="1244773"/>
                  </a:lnTo>
                  <a:lnTo>
                    <a:pt x="18533" y="1291234"/>
                  </a:lnTo>
                  <a:lnTo>
                    <a:pt x="11921" y="1338162"/>
                  </a:lnTo>
                  <a:lnTo>
                    <a:pt x="6739" y="1385534"/>
                  </a:lnTo>
                  <a:lnTo>
                    <a:pt x="3010" y="1433329"/>
                  </a:lnTo>
                  <a:lnTo>
                    <a:pt x="756" y="1481523"/>
                  </a:lnTo>
                  <a:lnTo>
                    <a:pt x="0" y="1530096"/>
                  </a:lnTo>
                  <a:lnTo>
                    <a:pt x="756" y="1578668"/>
                  </a:lnTo>
                  <a:lnTo>
                    <a:pt x="3010" y="1626862"/>
                  </a:lnTo>
                  <a:lnTo>
                    <a:pt x="6739" y="1674657"/>
                  </a:lnTo>
                  <a:lnTo>
                    <a:pt x="11921" y="1722029"/>
                  </a:lnTo>
                  <a:lnTo>
                    <a:pt x="18533" y="1768957"/>
                  </a:lnTo>
                  <a:lnTo>
                    <a:pt x="26554" y="1815418"/>
                  </a:lnTo>
                  <a:lnTo>
                    <a:pt x="35960" y="1861389"/>
                  </a:lnTo>
                  <a:lnTo>
                    <a:pt x="46729" y="1906848"/>
                  </a:lnTo>
                  <a:lnTo>
                    <a:pt x="58840" y="1951773"/>
                  </a:lnTo>
                  <a:lnTo>
                    <a:pt x="72268" y="1996141"/>
                  </a:lnTo>
                  <a:lnTo>
                    <a:pt x="86993" y="2039930"/>
                  </a:lnTo>
                  <a:lnTo>
                    <a:pt x="102991" y="2083118"/>
                  </a:lnTo>
                  <a:lnTo>
                    <a:pt x="120241" y="2125682"/>
                  </a:lnTo>
                  <a:lnTo>
                    <a:pt x="138719" y="2167599"/>
                  </a:lnTo>
                  <a:lnTo>
                    <a:pt x="158404" y="2208848"/>
                  </a:lnTo>
                  <a:lnTo>
                    <a:pt x="179272" y="2249405"/>
                  </a:lnTo>
                  <a:lnTo>
                    <a:pt x="201303" y="2289249"/>
                  </a:lnTo>
                  <a:lnTo>
                    <a:pt x="224472" y="2328358"/>
                  </a:lnTo>
                  <a:lnTo>
                    <a:pt x="248758" y="2366707"/>
                  </a:lnTo>
                  <a:lnTo>
                    <a:pt x="274139" y="2404276"/>
                  </a:lnTo>
                  <a:lnTo>
                    <a:pt x="300592" y="2441042"/>
                  </a:lnTo>
                  <a:lnTo>
                    <a:pt x="328094" y="2476983"/>
                  </a:lnTo>
                  <a:lnTo>
                    <a:pt x="356623" y="2512075"/>
                  </a:lnTo>
                  <a:lnTo>
                    <a:pt x="386158" y="2546297"/>
                  </a:lnTo>
                  <a:lnTo>
                    <a:pt x="416674" y="2579626"/>
                  </a:lnTo>
                  <a:lnTo>
                    <a:pt x="448151" y="2612040"/>
                  </a:lnTo>
                  <a:lnTo>
                    <a:pt x="480565" y="2643517"/>
                  </a:lnTo>
                  <a:lnTo>
                    <a:pt x="513894" y="2674033"/>
                  </a:lnTo>
                  <a:lnTo>
                    <a:pt x="548116" y="2703568"/>
                  </a:lnTo>
                  <a:lnTo>
                    <a:pt x="583208" y="2732097"/>
                  </a:lnTo>
                  <a:lnTo>
                    <a:pt x="619149" y="2759599"/>
                  </a:lnTo>
                  <a:lnTo>
                    <a:pt x="655915" y="2786052"/>
                  </a:lnTo>
                  <a:lnTo>
                    <a:pt x="693484" y="2811433"/>
                  </a:lnTo>
                  <a:lnTo>
                    <a:pt x="731833" y="2835719"/>
                  </a:lnTo>
                  <a:lnTo>
                    <a:pt x="770942" y="2858888"/>
                  </a:lnTo>
                  <a:lnTo>
                    <a:pt x="810786" y="2880919"/>
                  </a:lnTo>
                  <a:lnTo>
                    <a:pt x="851343" y="2901787"/>
                  </a:lnTo>
                  <a:lnTo>
                    <a:pt x="892592" y="2921472"/>
                  </a:lnTo>
                  <a:lnTo>
                    <a:pt x="934509" y="2939950"/>
                  </a:lnTo>
                  <a:lnTo>
                    <a:pt x="977073" y="2957200"/>
                  </a:lnTo>
                  <a:lnTo>
                    <a:pt x="1020261" y="2973198"/>
                  </a:lnTo>
                  <a:lnTo>
                    <a:pt x="1064050" y="2987923"/>
                  </a:lnTo>
                  <a:lnTo>
                    <a:pt x="1108418" y="3001351"/>
                  </a:lnTo>
                  <a:lnTo>
                    <a:pt x="1153343" y="3013462"/>
                  </a:lnTo>
                  <a:lnTo>
                    <a:pt x="1198802" y="3024231"/>
                  </a:lnTo>
                  <a:lnTo>
                    <a:pt x="1244773" y="3033637"/>
                  </a:lnTo>
                  <a:lnTo>
                    <a:pt x="1291234" y="3041658"/>
                  </a:lnTo>
                  <a:lnTo>
                    <a:pt x="1338162" y="3048270"/>
                  </a:lnTo>
                  <a:lnTo>
                    <a:pt x="1385534" y="3053452"/>
                  </a:lnTo>
                  <a:lnTo>
                    <a:pt x="1433329" y="3057181"/>
                  </a:lnTo>
                  <a:lnTo>
                    <a:pt x="1481523" y="3059435"/>
                  </a:lnTo>
                  <a:lnTo>
                    <a:pt x="1530096" y="3060191"/>
                  </a:lnTo>
                  <a:lnTo>
                    <a:pt x="1578668" y="3059435"/>
                  </a:lnTo>
                  <a:lnTo>
                    <a:pt x="1626862" y="3057181"/>
                  </a:lnTo>
                  <a:lnTo>
                    <a:pt x="1674657" y="3053452"/>
                  </a:lnTo>
                  <a:lnTo>
                    <a:pt x="1722029" y="3048270"/>
                  </a:lnTo>
                  <a:lnTo>
                    <a:pt x="1768957" y="3041658"/>
                  </a:lnTo>
                  <a:lnTo>
                    <a:pt x="1815418" y="3033637"/>
                  </a:lnTo>
                  <a:lnTo>
                    <a:pt x="1861389" y="3024231"/>
                  </a:lnTo>
                  <a:lnTo>
                    <a:pt x="1906848" y="3013462"/>
                  </a:lnTo>
                  <a:lnTo>
                    <a:pt x="1951773" y="3001351"/>
                  </a:lnTo>
                  <a:lnTo>
                    <a:pt x="1996141" y="2987923"/>
                  </a:lnTo>
                  <a:lnTo>
                    <a:pt x="2039930" y="2973198"/>
                  </a:lnTo>
                  <a:lnTo>
                    <a:pt x="2083118" y="2957200"/>
                  </a:lnTo>
                  <a:lnTo>
                    <a:pt x="2125682" y="2939950"/>
                  </a:lnTo>
                  <a:lnTo>
                    <a:pt x="2167599" y="2921472"/>
                  </a:lnTo>
                  <a:lnTo>
                    <a:pt x="2208848" y="2901787"/>
                  </a:lnTo>
                  <a:lnTo>
                    <a:pt x="2249405" y="2880919"/>
                  </a:lnTo>
                  <a:lnTo>
                    <a:pt x="2289249" y="2858888"/>
                  </a:lnTo>
                  <a:lnTo>
                    <a:pt x="2328358" y="2835719"/>
                  </a:lnTo>
                  <a:lnTo>
                    <a:pt x="2366707" y="2811433"/>
                  </a:lnTo>
                  <a:lnTo>
                    <a:pt x="2404276" y="2786052"/>
                  </a:lnTo>
                  <a:lnTo>
                    <a:pt x="2441042" y="2759599"/>
                  </a:lnTo>
                  <a:lnTo>
                    <a:pt x="2476983" y="2732097"/>
                  </a:lnTo>
                  <a:lnTo>
                    <a:pt x="2512075" y="2703568"/>
                  </a:lnTo>
                  <a:lnTo>
                    <a:pt x="2546297" y="2674033"/>
                  </a:lnTo>
                  <a:lnTo>
                    <a:pt x="2579626" y="2643517"/>
                  </a:lnTo>
                  <a:lnTo>
                    <a:pt x="2612040" y="2612040"/>
                  </a:lnTo>
                  <a:lnTo>
                    <a:pt x="2643517" y="2579626"/>
                  </a:lnTo>
                  <a:lnTo>
                    <a:pt x="2674033" y="2546297"/>
                  </a:lnTo>
                  <a:lnTo>
                    <a:pt x="2703568" y="2512075"/>
                  </a:lnTo>
                  <a:lnTo>
                    <a:pt x="2732097" y="2476983"/>
                  </a:lnTo>
                  <a:lnTo>
                    <a:pt x="2759599" y="2441042"/>
                  </a:lnTo>
                  <a:lnTo>
                    <a:pt x="2786052" y="2404276"/>
                  </a:lnTo>
                  <a:lnTo>
                    <a:pt x="2811433" y="2366707"/>
                  </a:lnTo>
                  <a:lnTo>
                    <a:pt x="2835719" y="2328358"/>
                  </a:lnTo>
                  <a:lnTo>
                    <a:pt x="2858888" y="2289249"/>
                  </a:lnTo>
                  <a:lnTo>
                    <a:pt x="2880919" y="2249405"/>
                  </a:lnTo>
                  <a:lnTo>
                    <a:pt x="2901787" y="2208848"/>
                  </a:lnTo>
                  <a:lnTo>
                    <a:pt x="2921472" y="2167599"/>
                  </a:lnTo>
                  <a:lnTo>
                    <a:pt x="2939950" y="2125682"/>
                  </a:lnTo>
                  <a:lnTo>
                    <a:pt x="2957200" y="2083118"/>
                  </a:lnTo>
                  <a:lnTo>
                    <a:pt x="2973198" y="2039930"/>
                  </a:lnTo>
                  <a:lnTo>
                    <a:pt x="2987923" y="1996141"/>
                  </a:lnTo>
                  <a:lnTo>
                    <a:pt x="3001351" y="1951773"/>
                  </a:lnTo>
                  <a:lnTo>
                    <a:pt x="3013462" y="1906848"/>
                  </a:lnTo>
                  <a:lnTo>
                    <a:pt x="3024231" y="1861389"/>
                  </a:lnTo>
                  <a:lnTo>
                    <a:pt x="3033637" y="1815418"/>
                  </a:lnTo>
                  <a:lnTo>
                    <a:pt x="3041658" y="1768957"/>
                  </a:lnTo>
                  <a:lnTo>
                    <a:pt x="3048270" y="1722029"/>
                  </a:lnTo>
                  <a:lnTo>
                    <a:pt x="3053452" y="1674657"/>
                  </a:lnTo>
                  <a:lnTo>
                    <a:pt x="3057181" y="1626862"/>
                  </a:lnTo>
                  <a:lnTo>
                    <a:pt x="3059435" y="1578668"/>
                  </a:lnTo>
                  <a:lnTo>
                    <a:pt x="3060192" y="1530096"/>
                  </a:lnTo>
                  <a:lnTo>
                    <a:pt x="3059435" y="1481523"/>
                  </a:lnTo>
                  <a:lnTo>
                    <a:pt x="3057181" y="1433329"/>
                  </a:lnTo>
                  <a:lnTo>
                    <a:pt x="3053452" y="1385534"/>
                  </a:lnTo>
                  <a:lnTo>
                    <a:pt x="3048270" y="1338162"/>
                  </a:lnTo>
                  <a:lnTo>
                    <a:pt x="3041658" y="1291234"/>
                  </a:lnTo>
                  <a:lnTo>
                    <a:pt x="3033637" y="1244773"/>
                  </a:lnTo>
                  <a:lnTo>
                    <a:pt x="3024231" y="1198802"/>
                  </a:lnTo>
                  <a:lnTo>
                    <a:pt x="3013462" y="1153343"/>
                  </a:lnTo>
                  <a:lnTo>
                    <a:pt x="3001351" y="1108418"/>
                  </a:lnTo>
                  <a:lnTo>
                    <a:pt x="2987923" y="1064050"/>
                  </a:lnTo>
                  <a:lnTo>
                    <a:pt x="2973198" y="1020261"/>
                  </a:lnTo>
                  <a:lnTo>
                    <a:pt x="2957200" y="977073"/>
                  </a:lnTo>
                  <a:lnTo>
                    <a:pt x="2939950" y="934509"/>
                  </a:lnTo>
                  <a:lnTo>
                    <a:pt x="2921472" y="892592"/>
                  </a:lnTo>
                  <a:lnTo>
                    <a:pt x="2901787" y="851343"/>
                  </a:lnTo>
                  <a:lnTo>
                    <a:pt x="2880919" y="810786"/>
                  </a:lnTo>
                  <a:lnTo>
                    <a:pt x="2858888" y="770942"/>
                  </a:lnTo>
                  <a:lnTo>
                    <a:pt x="2835719" y="731833"/>
                  </a:lnTo>
                  <a:lnTo>
                    <a:pt x="2811433" y="693484"/>
                  </a:lnTo>
                  <a:lnTo>
                    <a:pt x="2786052" y="655915"/>
                  </a:lnTo>
                  <a:lnTo>
                    <a:pt x="2759599" y="619149"/>
                  </a:lnTo>
                  <a:lnTo>
                    <a:pt x="2732097" y="583208"/>
                  </a:lnTo>
                  <a:lnTo>
                    <a:pt x="2703568" y="548116"/>
                  </a:lnTo>
                  <a:lnTo>
                    <a:pt x="2674033" y="513894"/>
                  </a:lnTo>
                  <a:lnTo>
                    <a:pt x="2643517" y="480565"/>
                  </a:lnTo>
                  <a:lnTo>
                    <a:pt x="2612040" y="448151"/>
                  </a:lnTo>
                  <a:lnTo>
                    <a:pt x="2579626" y="416674"/>
                  </a:lnTo>
                  <a:lnTo>
                    <a:pt x="2546297" y="386158"/>
                  </a:lnTo>
                  <a:lnTo>
                    <a:pt x="2512075" y="356623"/>
                  </a:lnTo>
                  <a:lnTo>
                    <a:pt x="2476983" y="328094"/>
                  </a:lnTo>
                  <a:lnTo>
                    <a:pt x="2441042" y="300592"/>
                  </a:lnTo>
                  <a:lnTo>
                    <a:pt x="2404276" y="274139"/>
                  </a:lnTo>
                  <a:lnTo>
                    <a:pt x="2366707" y="248758"/>
                  </a:lnTo>
                  <a:lnTo>
                    <a:pt x="2328358" y="224472"/>
                  </a:lnTo>
                  <a:lnTo>
                    <a:pt x="2289249" y="201303"/>
                  </a:lnTo>
                  <a:lnTo>
                    <a:pt x="2249405" y="179272"/>
                  </a:lnTo>
                  <a:lnTo>
                    <a:pt x="2208848" y="158404"/>
                  </a:lnTo>
                  <a:lnTo>
                    <a:pt x="2167599" y="138719"/>
                  </a:lnTo>
                  <a:lnTo>
                    <a:pt x="2125682" y="120241"/>
                  </a:lnTo>
                  <a:lnTo>
                    <a:pt x="2083118" y="102991"/>
                  </a:lnTo>
                  <a:lnTo>
                    <a:pt x="2039930" y="86993"/>
                  </a:lnTo>
                  <a:lnTo>
                    <a:pt x="1996141" y="72268"/>
                  </a:lnTo>
                  <a:lnTo>
                    <a:pt x="1951773" y="58840"/>
                  </a:lnTo>
                  <a:lnTo>
                    <a:pt x="1906848" y="46729"/>
                  </a:lnTo>
                  <a:lnTo>
                    <a:pt x="1861389" y="35960"/>
                  </a:lnTo>
                  <a:lnTo>
                    <a:pt x="1815418" y="26554"/>
                  </a:lnTo>
                  <a:lnTo>
                    <a:pt x="1768957" y="18533"/>
                  </a:lnTo>
                  <a:lnTo>
                    <a:pt x="1722029" y="11921"/>
                  </a:lnTo>
                  <a:lnTo>
                    <a:pt x="1674657" y="6739"/>
                  </a:lnTo>
                  <a:lnTo>
                    <a:pt x="1626862" y="3010"/>
                  </a:lnTo>
                  <a:lnTo>
                    <a:pt x="1578668" y="756"/>
                  </a:lnTo>
                  <a:lnTo>
                    <a:pt x="15300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894994" y="2393416"/>
            <a:ext cx="4341495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8890" marR="5080" indent="-1266825">
              <a:lnSpc>
                <a:spcPct val="114999"/>
              </a:lnSpc>
              <a:spcBef>
                <a:spcPts val="100"/>
              </a:spcBef>
            </a:pPr>
            <a:r>
              <a:rPr sz="20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Compromised</a:t>
            </a:r>
            <a:r>
              <a:rPr sz="20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software</a:t>
            </a:r>
            <a:r>
              <a:rPr sz="20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0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hardware </a:t>
            </a:r>
            <a:r>
              <a:rPr sz="2000" spc="-5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purchased</a:t>
            </a:r>
            <a:r>
              <a:rPr sz="20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140" dirty="0">
                <a:solidFill>
                  <a:srgbClr val="3E3E3E"/>
                </a:solidFill>
                <a:latin typeface="Microsoft Sans Serif"/>
                <a:cs typeface="Microsoft Sans Serif"/>
              </a:rPr>
              <a:t>from</a:t>
            </a:r>
            <a:r>
              <a:rPr sz="20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suppliers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92530" y="4225899"/>
            <a:ext cx="3988435" cy="727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50850">
              <a:lnSpc>
                <a:spcPct val="115100"/>
              </a:lnSpc>
              <a:spcBef>
                <a:spcPts val="95"/>
              </a:spcBef>
            </a:pPr>
            <a:r>
              <a:rPr sz="20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Vulnerabilities</a:t>
            </a:r>
            <a:r>
              <a:rPr sz="20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000" spc="-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supply</a:t>
            </a:r>
            <a:r>
              <a:rPr sz="20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chain </a:t>
            </a:r>
            <a:r>
              <a:rPr sz="2000" spc="-5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management</a:t>
            </a:r>
            <a:r>
              <a:rPr sz="20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0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supplier</a:t>
            </a:r>
            <a:r>
              <a:rPr sz="20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321033" y="6081115"/>
            <a:ext cx="3427095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0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Third-party</a:t>
            </a:r>
            <a:r>
              <a:rPr sz="20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service</a:t>
            </a:r>
            <a:r>
              <a:rPr sz="20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providers </a:t>
            </a:r>
            <a:r>
              <a:rPr sz="2000" spc="-5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0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vendors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92327" y="6102301"/>
            <a:ext cx="4549140" cy="72644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455"/>
              </a:spcBef>
            </a:pPr>
            <a:r>
              <a:rPr sz="20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Poor</a:t>
            </a:r>
            <a:r>
              <a:rPr sz="20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Information</a:t>
            </a:r>
            <a:r>
              <a:rPr sz="20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0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practices</a:t>
            </a:r>
            <a:r>
              <a:rPr sz="2000" spc="-6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endParaRPr sz="200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  <a:spcBef>
                <a:spcPts val="360"/>
              </a:spcBef>
            </a:pPr>
            <a:r>
              <a:rPr sz="20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lower-tier</a:t>
            </a:r>
            <a:r>
              <a:rPr sz="2000" spc="-9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suppliers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331956" y="4220311"/>
            <a:ext cx="3815715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0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Third-party</a:t>
            </a:r>
            <a:r>
              <a:rPr sz="20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r>
              <a:rPr sz="20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storage</a:t>
            </a:r>
            <a:r>
              <a:rPr sz="20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0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data </a:t>
            </a:r>
            <a:r>
              <a:rPr sz="2000" spc="-5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aggregators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281409" y="2404338"/>
            <a:ext cx="4105910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0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Counterfeit</a:t>
            </a:r>
            <a:r>
              <a:rPr sz="20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hardware</a:t>
            </a:r>
            <a:r>
              <a:rPr sz="20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0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hardware </a:t>
            </a:r>
            <a:r>
              <a:rPr sz="2000" spc="-5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sz="20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embedded</a:t>
            </a:r>
            <a:r>
              <a:rPr sz="20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malware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118350" y="4509896"/>
            <a:ext cx="2157730" cy="6375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95300" marR="5080" indent="-483234">
              <a:lnSpc>
                <a:spcPct val="100499"/>
              </a:lnSpc>
              <a:spcBef>
                <a:spcPts val="90"/>
              </a:spcBef>
            </a:pPr>
            <a:r>
              <a:rPr sz="2000" b="1" spc="35" dirty="0">
                <a:solidFill>
                  <a:srgbClr val="3E3E3E"/>
                </a:solidFill>
                <a:latin typeface="Arial"/>
                <a:cs typeface="Arial"/>
              </a:rPr>
              <a:t>The</a:t>
            </a:r>
            <a:r>
              <a:rPr sz="2000" b="1" spc="-6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000" b="1" spc="20" dirty="0">
                <a:solidFill>
                  <a:srgbClr val="3E3E3E"/>
                </a:solidFill>
                <a:latin typeface="Arial"/>
                <a:cs typeface="Arial"/>
              </a:rPr>
              <a:t>supply</a:t>
            </a:r>
            <a:r>
              <a:rPr sz="2000" b="1" spc="-8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000" b="1" spc="45" dirty="0">
                <a:solidFill>
                  <a:srgbClr val="3E3E3E"/>
                </a:solidFill>
                <a:latin typeface="Arial"/>
                <a:cs typeface="Arial"/>
              </a:rPr>
              <a:t>chain </a:t>
            </a:r>
            <a:r>
              <a:rPr sz="2000" b="1" spc="-5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000" b="1" spc="15" dirty="0">
                <a:solidFill>
                  <a:srgbClr val="3E3E3E"/>
                </a:solidFill>
                <a:latin typeface="Arial"/>
                <a:cs typeface="Arial"/>
              </a:rPr>
              <a:t>risks</a:t>
            </a:r>
            <a:r>
              <a:rPr sz="2000" b="1"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000" b="1" spc="50" dirty="0">
                <a:solidFill>
                  <a:srgbClr val="3E3E3E"/>
                </a:solidFill>
                <a:latin typeface="Arial"/>
                <a:cs typeface="Arial"/>
              </a:rPr>
              <a:t>are: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5015" y="306451"/>
            <a:ext cx="55841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latin typeface="Arial"/>
                <a:cs typeface="Arial"/>
              </a:rPr>
              <a:t>Supply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40" dirty="0">
                <a:latin typeface="Arial"/>
                <a:cs typeface="Arial"/>
              </a:rPr>
              <a:t>Chain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70" dirty="0">
                <a:latin typeface="Arial"/>
                <a:cs typeface="Arial"/>
              </a:rPr>
              <a:t>Countermeasures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87723" y="675131"/>
            <a:ext cx="8538972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9625880" y="3095244"/>
            <a:ext cx="782955" cy="788035"/>
          </a:xfrm>
          <a:custGeom>
            <a:avLst/>
            <a:gdLst/>
            <a:ahLst/>
            <a:cxnLst/>
            <a:rect l="l" t="t" r="r" b="b"/>
            <a:pathLst>
              <a:path w="782954" h="788035">
                <a:moveTo>
                  <a:pt x="388196" y="0"/>
                </a:moveTo>
                <a:lnTo>
                  <a:pt x="339561" y="4228"/>
                </a:lnTo>
                <a:lnTo>
                  <a:pt x="290200" y="15922"/>
                </a:lnTo>
                <a:lnTo>
                  <a:pt x="242339" y="33593"/>
                </a:lnTo>
                <a:lnTo>
                  <a:pt x="198204" y="55752"/>
                </a:lnTo>
                <a:lnTo>
                  <a:pt x="153378" y="85565"/>
                </a:lnTo>
                <a:lnTo>
                  <a:pt x="114045" y="119375"/>
                </a:lnTo>
                <a:lnTo>
                  <a:pt x="80428" y="157178"/>
                </a:lnTo>
                <a:lnTo>
                  <a:pt x="52747" y="198971"/>
                </a:lnTo>
                <a:lnTo>
                  <a:pt x="31226" y="244750"/>
                </a:lnTo>
                <a:lnTo>
                  <a:pt x="16086" y="294513"/>
                </a:lnTo>
                <a:lnTo>
                  <a:pt x="4196" y="346137"/>
                </a:lnTo>
                <a:lnTo>
                  <a:pt x="0" y="397335"/>
                </a:lnTo>
                <a:lnTo>
                  <a:pt x="3275" y="447659"/>
                </a:lnTo>
                <a:lnTo>
                  <a:pt x="13800" y="496659"/>
                </a:lnTo>
                <a:lnTo>
                  <a:pt x="31353" y="543888"/>
                </a:lnTo>
                <a:lnTo>
                  <a:pt x="55710" y="588898"/>
                </a:lnTo>
                <a:lnTo>
                  <a:pt x="82670" y="634022"/>
                </a:lnTo>
                <a:lnTo>
                  <a:pt x="115466" y="673733"/>
                </a:lnTo>
                <a:lnTo>
                  <a:pt x="153265" y="707844"/>
                </a:lnTo>
                <a:lnTo>
                  <a:pt x="195236" y="736171"/>
                </a:lnTo>
                <a:lnTo>
                  <a:pt x="240546" y="758527"/>
                </a:lnTo>
                <a:lnTo>
                  <a:pt x="288364" y="774725"/>
                </a:lnTo>
                <a:lnTo>
                  <a:pt x="337858" y="784581"/>
                </a:lnTo>
                <a:lnTo>
                  <a:pt x="388196" y="787907"/>
                </a:lnTo>
                <a:lnTo>
                  <a:pt x="441383" y="784804"/>
                </a:lnTo>
                <a:lnTo>
                  <a:pt x="493082" y="774985"/>
                </a:lnTo>
                <a:lnTo>
                  <a:pt x="541805" y="757689"/>
                </a:lnTo>
                <a:lnTo>
                  <a:pt x="586062" y="732154"/>
                </a:lnTo>
                <a:lnTo>
                  <a:pt x="627637" y="705978"/>
                </a:lnTo>
                <a:lnTo>
                  <a:pt x="664587" y="675496"/>
                </a:lnTo>
                <a:lnTo>
                  <a:pt x="696781" y="641207"/>
                </a:lnTo>
                <a:lnTo>
                  <a:pt x="724089" y="603612"/>
                </a:lnTo>
                <a:lnTo>
                  <a:pt x="746382" y="563211"/>
                </a:lnTo>
                <a:lnTo>
                  <a:pt x="763529" y="520504"/>
                </a:lnTo>
                <a:lnTo>
                  <a:pt x="775401" y="475992"/>
                </a:lnTo>
                <a:lnTo>
                  <a:pt x="781867" y="430175"/>
                </a:lnTo>
                <a:lnTo>
                  <a:pt x="782797" y="383551"/>
                </a:lnTo>
                <a:lnTo>
                  <a:pt x="778061" y="336623"/>
                </a:lnTo>
                <a:lnTo>
                  <a:pt x="767528" y="289890"/>
                </a:lnTo>
                <a:lnTo>
                  <a:pt x="751070" y="243852"/>
                </a:lnTo>
                <a:lnTo>
                  <a:pt x="728556" y="199008"/>
                </a:lnTo>
                <a:lnTo>
                  <a:pt x="699320" y="156182"/>
                </a:lnTo>
                <a:lnTo>
                  <a:pt x="665356" y="117550"/>
                </a:lnTo>
                <a:lnTo>
                  <a:pt x="627126" y="83579"/>
                </a:lnTo>
                <a:lnTo>
                  <a:pt x="585094" y="54736"/>
                </a:lnTo>
                <a:lnTo>
                  <a:pt x="539722" y="31490"/>
                </a:lnTo>
                <a:lnTo>
                  <a:pt x="491473" y="14307"/>
                </a:lnTo>
                <a:lnTo>
                  <a:pt x="440810" y="3654"/>
                </a:lnTo>
                <a:lnTo>
                  <a:pt x="388196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5843735" y="2540507"/>
            <a:ext cx="4353560" cy="4622800"/>
            <a:chOff x="5843735" y="2540507"/>
            <a:chExt cx="4353560" cy="4622800"/>
          </a:xfrm>
        </p:grpSpPr>
        <p:sp>
          <p:nvSpPr>
            <p:cNvPr id="6" name="object 6"/>
            <p:cNvSpPr/>
            <p:nvPr/>
          </p:nvSpPr>
          <p:spPr>
            <a:xfrm>
              <a:off x="6050279" y="3931919"/>
              <a:ext cx="1931035" cy="2661285"/>
            </a:xfrm>
            <a:custGeom>
              <a:avLst/>
              <a:gdLst/>
              <a:ahLst/>
              <a:cxnLst/>
              <a:rect l="l" t="t" r="r" b="b"/>
              <a:pathLst>
                <a:path w="1931034" h="2661284">
                  <a:moveTo>
                    <a:pt x="651637" y="0"/>
                  </a:moveTo>
                  <a:lnTo>
                    <a:pt x="617956" y="33463"/>
                  </a:lnTo>
                  <a:lnTo>
                    <a:pt x="582057" y="64416"/>
                  </a:lnTo>
                  <a:lnTo>
                    <a:pt x="544083" y="92716"/>
                  </a:lnTo>
                  <a:lnTo>
                    <a:pt x="504176" y="118220"/>
                  </a:lnTo>
                  <a:lnTo>
                    <a:pt x="462481" y="140786"/>
                  </a:lnTo>
                  <a:lnTo>
                    <a:pt x="419139" y="160272"/>
                  </a:lnTo>
                  <a:lnTo>
                    <a:pt x="374295" y="176534"/>
                  </a:lnTo>
                  <a:lnTo>
                    <a:pt x="328091" y="189431"/>
                  </a:lnTo>
                  <a:lnTo>
                    <a:pt x="280671" y="198820"/>
                  </a:lnTo>
                  <a:lnTo>
                    <a:pt x="232177" y="204557"/>
                  </a:lnTo>
                  <a:lnTo>
                    <a:pt x="182753" y="206501"/>
                  </a:lnTo>
                  <a:lnTo>
                    <a:pt x="152941" y="205146"/>
                  </a:lnTo>
                  <a:lnTo>
                    <a:pt x="123142" y="201564"/>
                  </a:lnTo>
                  <a:lnTo>
                    <a:pt x="93366" y="196482"/>
                  </a:lnTo>
                  <a:lnTo>
                    <a:pt x="63627" y="190626"/>
                  </a:lnTo>
                  <a:lnTo>
                    <a:pt x="52185" y="238518"/>
                  </a:lnTo>
                  <a:lnTo>
                    <a:pt x="41745" y="286836"/>
                  </a:lnTo>
                  <a:lnTo>
                    <a:pt x="32353" y="335533"/>
                  </a:lnTo>
                  <a:lnTo>
                    <a:pt x="24057" y="384563"/>
                  </a:lnTo>
                  <a:lnTo>
                    <a:pt x="16906" y="433879"/>
                  </a:lnTo>
                  <a:lnTo>
                    <a:pt x="10948" y="483436"/>
                  </a:lnTo>
                  <a:lnTo>
                    <a:pt x="6230" y="533186"/>
                  </a:lnTo>
                  <a:lnTo>
                    <a:pt x="2801" y="583083"/>
                  </a:lnTo>
                  <a:lnTo>
                    <a:pt x="708" y="633081"/>
                  </a:lnTo>
                  <a:lnTo>
                    <a:pt x="0" y="683132"/>
                  </a:lnTo>
                  <a:lnTo>
                    <a:pt x="604" y="733254"/>
                  </a:lnTo>
                  <a:lnTo>
                    <a:pt x="2408" y="783093"/>
                  </a:lnTo>
                  <a:lnTo>
                    <a:pt x="5399" y="832638"/>
                  </a:lnTo>
                  <a:lnTo>
                    <a:pt x="9562" y="881873"/>
                  </a:lnTo>
                  <a:lnTo>
                    <a:pt x="14884" y="930786"/>
                  </a:lnTo>
                  <a:lnTo>
                    <a:pt x="21350" y="979362"/>
                  </a:lnTo>
                  <a:lnTo>
                    <a:pt x="28948" y="1027587"/>
                  </a:lnTo>
                  <a:lnTo>
                    <a:pt x="37663" y="1075449"/>
                  </a:lnTo>
                  <a:lnTo>
                    <a:pt x="47481" y="1122933"/>
                  </a:lnTo>
                  <a:lnTo>
                    <a:pt x="58389" y="1170025"/>
                  </a:lnTo>
                  <a:lnTo>
                    <a:pt x="70374" y="1216712"/>
                  </a:lnTo>
                  <a:lnTo>
                    <a:pt x="83420" y="1262980"/>
                  </a:lnTo>
                  <a:lnTo>
                    <a:pt x="97516" y="1308815"/>
                  </a:lnTo>
                  <a:lnTo>
                    <a:pt x="112646" y="1354204"/>
                  </a:lnTo>
                  <a:lnTo>
                    <a:pt x="128797" y="1399132"/>
                  </a:lnTo>
                  <a:lnTo>
                    <a:pt x="145955" y="1443586"/>
                  </a:lnTo>
                  <a:lnTo>
                    <a:pt x="164107" y="1487553"/>
                  </a:lnTo>
                  <a:lnTo>
                    <a:pt x="183239" y="1531018"/>
                  </a:lnTo>
                  <a:lnTo>
                    <a:pt x="203337" y="1573967"/>
                  </a:lnTo>
                  <a:lnTo>
                    <a:pt x="224387" y="1616387"/>
                  </a:lnTo>
                  <a:lnTo>
                    <a:pt x="246375" y="1658265"/>
                  </a:lnTo>
                  <a:lnTo>
                    <a:pt x="269288" y="1699586"/>
                  </a:lnTo>
                  <a:lnTo>
                    <a:pt x="293112" y="1740336"/>
                  </a:lnTo>
                  <a:lnTo>
                    <a:pt x="317834" y="1780503"/>
                  </a:lnTo>
                  <a:lnTo>
                    <a:pt x="343439" y="1820071"/>
                  </a:lnTo>
                  <a:lnTo>
                    <a:pt x="369913" y="1859028"/>
                  </a:lnTo>
                  <a:lnTo>
                    <a:pt x="397244" y="1897360"/>
                  </a:lnTo>
                  <a:lnTo>
                    <a:pt x="425416" y="1935052"/>
                  </a:lnTo>
                  <a:lnTo>
                    <a:pt x="454417" y="1972092"/>
                  </a:lnTo>
                  <a:lnTo>
                    <a:pt x="484233" y="2008465"/>
                  </a:lnTo>
                  <a:lnTo>
                    <a:pt x="514850" y="2044157"/>
                  </a:lnTo>
                  <a:lnTo>
                    <a:pt x="546253" y="2079156"/>
                  </a:lnTo>
                  <a:lnTo>
                    <a:pt x="578431" y="2113446"/>
                  </a:lnTo>
                  <a:lnTo>
                    <a:pt x="611367" y="2147015"/>
                  </a:lnTo>
                  <a:lnTo>
                    <a:pt x="645050" y="2179848"/>
                  </a:lnTo>
                  <a:lnTo>
                    <a:pt x="679465" y="2211933"/>
                  </a:lnTo>
                  <a:lnTo>
                    <a:pt x="714598" y="2243254"/>
                  </a:lnTo>
                  <a:lnTo>
                    <a:pt x="750436" y="2273799"/>
                  </a:lnTo>
                  <a:lnTo>
                    <a:pt x="786964" y="2303553"/>
                  </a:lnTo>
                  <a:lnTo>
                    <a:pt x="824170" y="2332504"/>
                  </a:lnTo>
                  <a:lnTo>
                    <a:pt x="862039" y="2360636"/>
                  </a:lnTo>
                  <a:lnTo>
                    <a:pt x="900558" y="2387936"/>
                  </a:lnTo>
                  <a:lnTo>
                    <a:pt x="939712" y="2414392"/>
                  </a:lnTo>
                  <a:lnTo>
                    <a:pt x="979489" y="2439988"/>
                  </a:lnTo>
                  <a:lnTo>
                    <a:pt x="1019873" y="2464711"/>
                  </a:lnTo>
                  <a:lnTo>
                    <a:pt x="1060852" y="2488547"/>
                  </a:lnTo>
                  <a:lnTo>
                    <a:pt x="1102413" y="2511483"/>
                  </a:lnTo>
                  <a:lnTo>
                    <a:pt x="1144540" y="2533504"/>
                  </a:lnTo>
                  <a:lnTo>
                    <a:pt x="1187220" y="2554598"/>
                  </a:lnTo>
                  <a:lnTo>
                    <a:pt x="1230440" y="2574750"/>
                  </a:lnTo>
                  <a:lnTo>
                    <a:pt x="1274185" y="2593947"/>
                  </a:lnTo>
                  <a:lnTo>
                    <a:pt x="1318443" y="2612174"/>
                  </a:lnTo>
                  <a:lnTo>
                    <a:pt x="1363198" y="2629419"/>
                  </a:lnTo>
                  <a:lnTo>
                    <a:pt x="1408439" y="2645666"/>
                  </a:lnTo>
                  <a:lnTo>
                    <a:pt x="1454150" y="2660904"/>
                  </a:lnTo>
                  <a:lnTo>
                    <a:pt x="1469558" y="2614006"/>
                  </a:lnTo>
                  <a:lnTo>
                    <a:pt x="1488463" y="2568723"/>
                  </a:lnTo>
                  <a:lnTo>
                    <a:pt x="1510709" y="2525211"/>
                  </a:lnTo>
                  <a:lnTo>
                    <a:pt x="1536137" y="2483626"/>
                  </a:lnTo>
                  <a:lnTo>
                    <a:pt x="1564592" y="2444123"/>
                  </a:lnTo>
                  <a:lnTo>
                    <a:pt x="1595915" y="2406861"/>
                  </a:lnTo>
                  <a:lnTo>
                    <a:pt x="1629949" y="2371994"/>
                  </a:lnTo>
                  <a:lnTo>
                    <a:pt x="1666538" y="2339680"/>
                  </a:lnTo>
                  <a:lnTo>
                    <a:pt x="1705524" y="2310075"/>
                  </a:lnTo>
                  <a:lnTo>
                    <a:pt x="1746749" y="2283334"/>
                  </a:lnTo>
                  <a:lnTo>
                    <a:pt x="1790058" y="2259615"/>
                  </a:lnTo>
                  <a:lnTo>
                    <a:pt x="1835292" y="2239073"/>
                  </a:lnTo>
                  <a:lnTo>
                    <a:pt x="1882294" y="2221866"/>
                  </a:lnTo>
                  <a:lnTo>
                    <a:pt x="1930908" y="2208148"/>
                  </a:lnTo>
                  <a:lnTo>
                    <a:pt x="1930908" y="1247013"/>
                  </a:lnTo>
                  <a:lnTo>
                    <a:pt x="1883926" y="1234687"/>
                  </a:lnTo>
                  <a:lnTo>
                    <a:pt x="1838413" y="1218971"/>
                  </a:lnTo>
                  <a:lnTo>
                    <a:pt x="1794517" y="1200001"/>
                  </a:lnTo>
                  <a:lnTo>
                    <a:pt x="1752384" y="1177918"/>
                  </a:lnTo>
                  <a:lnTo>
                    <a:pt x="1712163" y="1152860"/>
                  </a:lnTo>
                  <a:lnTo>
                    <a:pt x="1674001" y="1124966"/>
                  </a:lnTo>
                  <a:lnTo>
                    <a:pt x="1638044" y="1094373"/>
                  </a:lnTo>
                  <a:lnTo>
                    <a:pt x="1604441" y="1061222"/>
                  </a:lnTo>
                  <a:lnTo>
                    <a:pt x="1573339" y="1025651"/>
                  </a:lnTo>
                  <a:lnTo>
                    <a:pt x="1544885" y="987799"/>
                  </a:lnTo>
                  <a:lnTo>
                    <a:pt x="1519227" y="947804"/>
                  </a:lnTo>
                  <a:lnTo>
                    <a:pt x="1496511" y="905806"/>
                  </a:lnTo>
                  <a:lnTo>
                    <a:pt x="1476886" y="861942"/>
                  </a:lnTo>
                  <a:lnTo>
                    <a:pt x="1460498" y="816352"/>
                  </a:lnTo>
                  <a:lnTo>
                    <a:pt x="1447496" y="769175"/>
                  </a:lnTo>
                  <a:lnTo>
                    <a:pt x="1438026" y="720549"/>
                  </a:lnTo>
                  <a:lnTo>
                    <a:pt x="1432236" y="670613"/>
                  </a:lnTo>
                  <a:lnTo>
                    <a:pt x="1430274" y="619505"/>
                  </a:lnTo>
                  <a:lnTo>
                    <a:pt x="1431772" y="579092"/>
                  </a:lnTo>
                  <a:lnTo>
                    <a:pt x="1436258" y="540130"/>
                  </a:lnTo>
                  <a:lnTo>
                    <a:pt x="1443722" y="501169"/>
                  </a:lnTo>
                  <a:lnTo>
                    <a:pt x="1454150" y="460755"/>
                  </a:lnTo>
                  <a:lnTo>
                    <a:pt x="651637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35823" y="4160519"/>
              <a:ext cx="784860" cy="786765"/>
            </a:xfrm>
            <a:custGeom>
              <a:avLst/>
              <a:gdLst/>
              <a:ahLst/>
              <a:cxnLst/>
              <a:rect l="l" t="t" r="r" b="b"/>
              <a:pathLst>
                <a:path w="784859" h="786764">
                  <a:moveTo>
                    <a:pt x="392429" y="0"/>
                  </a:moveTo>
                  <a:lnTo>
                    <a:pt x="343193" y="3063"/>
                  </a:lnTo>
                  <a:lnTo>
                    <a:pt x="295785" y="12007"/>
                  </a:lnTo>
                  <a:lnTo>
                    <a:pt x="250572" y="26464"/>
                  </a:lnTo>
                  <a:lnTo>
                    <a:pt x="207921" y="46065"/>
                  </a:lnTo>
                  <a:lnTo>
                    <a:pt x="168201" y="70442"/>
                  </a:lnTo>
                  <a:lnTo>
                    <a:pt x="131779" y="99227"/>
                  </a:lnTo>
                  <a:lnTo>
                    <a:pt x="99021" y="132051"/>
                  </a:lnTo>
                  <a:lnTo>
                    <a:pt x="70295" y="168545"/>
                  </a:lnTo>
                  <a:lnTo>
                    <a:pt x="45968" y="208343"/>
                  </a:lnTo>
                  <a:lnTo>
                    <a:pt x="26408" y="251075"/>
                  </a:lnTo>
                  <a:lnTo>
                    <a:pt x="11981" y="296372"/>
                  </a:lnTo>
                  <a:lnTo>
                    <a:pt x="3056" y="343867"/>
                  </a:lnTo>
                  <a:lnTo>
                    <a:pt x="0" y="393191"/>
                  </a:lnTo>
                  <a:lnTo>
                    <a:pt x="3056" y="442516"/>
                  </a:lnTo>
                  <a:lnTo>
                    <a:pt x="11981" y="490011"/>
                  </a:lnTo>
                  <a:lnTo>
                    <a:pt x="26408" y="535308"/>
                  </a:lnTo>
                  <a:lnTo>
                    <a:pt x="45968" y="578040"/>
                  </a:lnTo>
                  <a:lnTo>
                    <a:pt x="70295" y="617838"/>
                  </a:lnTo>
                  <a:lnTo>
                    <a:pt x="99021" y="654332"/>
                  </a:lnTo>
                  <a:lnTo>
                    <a:pt x="131779" y="687156"/>
                  </a:lnTo>
                  <a:lnTo>
                    <a:pt x="168201" y="715941"/>
                  </a:lnTo>
                  <a:lnTo>
                    <a:pt x="207921" y="740318"/>
                  </a:lnTo>
                  <a:lnTo>
                    <a:pt x="250572" y="759919"/>
                  </a:lnTo>
                  <a:lnTo>
                    <a:pt x="295785" y="774376"/>
                  </a:lnTo>
                  <a:lnTo>
                    <a:pt x="343193" y="783320"/>
                  </a:lnTo>
                  <a:lnTo>
                    <a:pt x="392429" y="786383"/>
                  </a:lnTo>
                  <a:lnTo>
                    <a:pt x="441666" y="783320"/>
                  </a:lnTo>
                  <a:lnTo>
                    <a:pt x="489074" y="774376"/>
                  </a:lnTo>
                  <a:lnTo>
                    <a:pt x="534287" y="759919"/>
                  </a:lnTo>
                  <a:lnTo>
                    <a:pt x="576938" y="740318"/>
                  </a:lnTo>
                  <a:lnTo>
                    <a:pt x="616658" y="715941"/>
                  </a:lnTo>
                  <a:lnTo>
                    <a:pt x="653080" y="687156"/>
                  </a:lnTo>
                  <a:lnTo>
                    <a:pt x="685838" y="654332"/>
                  </a:lnTo>
                  <a:lnTo>
                    <a:pt x="714564" y="617838"/>
                  </a:lnTo>
                  <a:lnTo>
                    <a:pt x="738891" y="578040"/>
                  </a:lnTo>
                  <a:lnTo>
                    <a:pt x="758451" y="535308"/>
                  </a:lnTo>
                  <a:lnTo>
                    <a:pt x="772878" y="490011"/>
                  </a:lnTo>
                  <a:lnTo>
                    <a:pt x="781803" y="442516"/>
                  </a:lnTo>
                  <a:lnTo>
                    <a:pt x="784859" y="393191"/>
                  </a:lnTo>
                  <a:lnTo>
                    <a:pt x="781803" y="343867"/>
                  </a:lnTo>
                  <a:lnTo>
                    <a:pt x="772878" y="296372"/>
                  </a:lnTo>
                  <a:lnTo>
                    <a:pt x="758451" y="251075"/>
                  </a:lnTo>
                  <a:lnTo>
                    <a:pt x="738891" y="208343"/>
                  </a:lnTo>
                  <a:lnTo>
                    <a:pt x="714564" y="168545"/>
                  </a:lnTo>
                  <a:lnTo>
                    <a:pt x="685838" y="132051"/>
                  </a:lnTo>
                  <a:lnTo>
                    <a:pt x="653080" y="99227"/>
                  </a:lnTo>
                  <a:lnTo>
                    <a:pt x="616658" y="70442"/>
                  </a:lnTo>
                  <a:lnTo>
                    <a:pt x="576938" y="46065"/>
                  </a:lnTo>
                  <a:lnTo>
                    <a:pt x="534287" y="26464"/>
                  </a:lnTo>
                  <a:lnTo>
                    <a:pt x="489074" y="12007"/>
                  </a:lnTo>
                  <a:lnTo>
                    <a:pt x="441666" y="3063"/>
                  </a:lnTo>
                  <a:lnTo>
                    <a:pt x="39242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735823" y="6377939"/>
              <a:ext cx="784860" cy="784860"/>
            </a:xfrm>
            <a:custGeom>
              <a:avLst/>
              <a:gdLst/>
              <a:ahLst/>
              <a:cxnLst/>
              <a:rect l="l" t="t" r="r" b="b"/>
              <a:pathLst>
                <a:path w="784859" h="784859">
                  <a:moveTo>
                    <a:pt x="392429" y="0"/>
                  </a:moveTo>
                  <a:lnTo>
                    <a:pt x="343193" y="3056"/>
                  </a:lnTo>
                  <a:lnTo>
                    <a:pt x="295785" y="11981"/>
                  </a:lnTo>
                  <a:lnTo>
                    <a:pt x="250572" y="26408"/>
                  </a:lnTo>
                  <a:lnTo>
                    <a:pt x="207921" y="45968"/>
                  </a:lnTo>
                  <a:lnTo>
                    <a:pt x="168201" y="70295"/>
                  </a:lnTo>
                  <a:lnTo>
                    <a:pt x="131779" y="99021"/>
                  </a:lnTo>
                  <a:lnTo>
                    <a:pt x="99021" y="131779"/>
                  </a:lnTo>
                  <a:lnTo>
                    <a:pt x="70295" y="168201"/>
                  </a:lnTo>
                  <a:lnTo>
                    <a:pt x="45968" y="207921"/>
                  </a:lnTo>
                  <a:lnTo>
                    <a:pt x="26408" y="250572"/>
                  </a:lnTo>
                  <a:lnTo>
                    <a:pt x="11981" y="295785"/>
                  </a:lnTo>
                  <a:lnTo>
                    <a:pt x="3056" y="343193"/>
                  </a:lnTo>
                  <a:lnTo>
                    <a:pt x="0" y="392430"/>
                  </a:lnTo>
                  <a:lnTo>
                    <a:pt x="3056" y="441666"/>
                  </a:lnTo>
                  <a:lnTo>
                    <a:pt x="11981" y="489074"/>
                  </a:lnTo>
                  <a:lnTo>
                    <a:pt x="26408" y="534287"/>
                  </a:lnTo>
                  <a:lnTo>
                    <a:pt x="45968" y="576938"/>
                  </a:lnTo>
                  <a:lnTo>
                    <a:pt x="70295" y="616658"/>
                  </a:lnTo>
                  <a:lnTo>
                    <a:pt x="99021" y="653080"/>
                  </a:lnTo>
                  <a:lnTo>
                    <a:pt x="131779" y="685838"/>
                  </a:lnTo>
                  <a:lnTo>
                    <a:pt x="168201" y="714564"/>
                  </a:lnTo>
                  <a:lnTo>
                    <a:pt x="207921" y="738891"/>
                  </a:lnTo>
                  <a:lnTo>
                    <a:pt x="250572" y="758451"/>
                  </a:lnTo>
                  <a:lnTo>
                    <a:pt x="295785" y="772878"/>
                  </a:lnTo>
                  <a:lnTo>
                    <a:pt x="343193" y="781803"/>
                  </a:lnTo>
                  <a:lnTo>
                    <a:pt x="392429" y="784860"/>
                  </a:lnTo>
                  <a:lnTo>
                    <a:pt x="441666" y="781803"/>
                  </a:lnTo>
                  <a:lnTo>
                    <a:pt x="489074" y="772878"/>
                  </a:lnTo>
                  <a:lnTo>
                    <a:pt x="534287" y="758451"/>
                  </a:lnTo>
                  <a:lnTo>
                    <a:pt x="576938" y="738891"/>
                  </a:lnTo>
                  <a:lnTo>
                    <a:pt x="616658" y="714564"/>
                  </a:lnTo>
                  <a:lnTo>
                    <a:pt x="653080" y="685838"/>
                  </a:lnTo>
                  <a:lnTo>
                    <a:pt x="685838" y="653080"/>
                  </a:lnTo>
                  <a:lnTo>
                    <a:pt x="714564" y="616658"/>
                  </a:lnTo>
                  <a:lnTo>
                    <a:pt x="738891" y="576938"/>
                  </a:lnTo>
                  <a:lnTo>
                    <a:pt x="758451" y="534287"/>
                  </a:lnTo>
                  <a:lnTo>
                    <a:pt x="772878" y="489074"/>
                  </a:lnTo>
                  <a:lnTo>
                    <a:pt x="781803" y="441666"/>
                  </a:lnTo>
                  <a:lnTo>
                    <a:pt x="784859" y="392430"/>
                  </a:lnTo>
                  <a:lnTo>
                    <a:pt x="781803" y="343193"/>
                  </a:lnTo>
                  <a:lnTo>
                    <a:pt x="772878" y="295785"/>
                  </a:lnTo>
                  <a:lnTo>
                    <a:pt x="758451" y="250572"/>
                  </a:lnTo>
                  <a:lnTo>
                    <a:pt x="738891" y="207921"/>
                  </a:lnTo>
                  <a:lnTo>
                    <a:pt x="714564" y="168201"/>
                  </a:lnTo>
                  <a:lnTo>
                    <a:pt x="685838" y="131779"/>
                  </a:lnTo>
                  <a:lnTo>
                    <a:pt x="653080" y="99021"/>
                  </a:lnTo>
                  <a:lnTo>
                    <a:pt x="616658" y="70295"/>
                  </a:lnTo>
                  <a:lnTo>
                    <a:pt x="576938" y="45968"/>
                  </a:lnTo>
                  <a:lnTo>
                    <a:pt x="534287" y="26408"/>
                  </a:lnTo>
                  <a:lnTo>
                    <a:pt x="489074" y="11981"/>
                  </a:lnTo>
                  <a:lnTo>
                    <a:pt x="441666" y="3056"/>
                  </a:lnTo>
                  <a:lnTo>
                    <a:pt x="392429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275319" y="3931919"/>
              <a:ext cx="1922145" cy="2661285"/>
            </a:xfrm>
            <a:custGeom>
              <a:avLst/>
              <a:gdLst/>
              <a:ahLst/>
              <a:cxnLst/>
              <a:rect l="l" t="t" r="r" b="b"/>
              <a:pathLst>
                <a:path w="1922145" h="2661284">
                  <a:moveTo>
                    <a:pt x="1270634" y="0"/>
                  </a:moveTo>
                  <a:lnTo>
                    <a:pt x="476503" y="460755"/>
                  </a:lnTo>
                  <a:lnTo>
                    <a:pt x="485681" y="501169"/>
                  </a:lnTo>
                  <a:lnTo>
                    <a:pt x="490394" y="540130"/>
                  </a:lnTo>
                  <a:lnTo>
                    <a:pt x="492130" y="579092"/>
                  </a:lnTo>
                  <a:lnTo>
                    <a:pt x="492378" y="619505"/>
                  </a:lnTo>
                  <a:lnTo>
                    <a:pt x="490488" y="670613"/>
                  </a:lnTo>
                  <a:lnTo>
                    <a:pt x="484905" y="720549"/>
                  </a:lnTo>
                  <a:lnTo>
                    <a:pt x="475759" y="769175"/>
                  </a:lnTo>
                  <a:lnTo>
                    <a:pt x="463181" y="816352"/>
                  </a:lnTo>
                  <a:lnTo>
                    <a:pt x="447302" y="861942"/>
                  </a:lnTo>
                  <a:lnTo>
                    <a:pt x="428253" y="905806"/>
                  </a:lnTo>
                  <a:lnTo>
                    <a:pt x="406165" y="947804"/>
                  </a:lnTo>
                  <a:lnTo>
                    <a:pt x="381168" y="987799"/>
                  </a:lnTo>
                  <a:lnTo>
                    <a:pt x="353393" y="1025651"/>
                  </a:lnTo>
                  <a:lnTo>
                    <a:pt x="322971" y="1061222"/>
                  </a:lnTo>
                  <a:lnTo>
                    <a:pt x="290033" y="1094373"/>
                  </a:lnTo>
                  <a:lnTo>
                    <a:pt x="254710" y="1124965"/>
                  </a:lnTo>
                  <a:lnTo>
                    <a:pt x="217132" y="1152860"/>
                  </a:lnTo>
                  <a:lnTo>
                    <a:pt x="177430" y="1177918"/>
                  </a:lnTo>
                  <a:lnTo>
                    <a:pt x="135735" y="1200001"/>
                  </a:lnTo>
                  <a:lnTo>
                    <a:pt x="92178" y="1218971"/>
                  </a:lnTo>
                  <a:lnTo>
                    <a:pt x="46889" y="1234687"/>
                  </a:lnTo>
                  <a:lnTo>
                    <a:pt x="0" y="1247013"/>
                  </a:lnTo>
                  <a:lnTo>
                    <a:pt x="0" y="2208148"/>
                  </a:lnTo>
                  <a:lnTo>
                    <a:pt x="47014" y="2221866"/>
                  </a:lnTo>
                  <a:lnTo>
                    <a:pt x="92639" y="2239073"/>
                  </a:lnTo>
                  <a:lnTo>
                    <a:pt x="136699" y="2259615"/>
                  </a:lnTo>
                  <a:lnTo>
                    <a:pt x="179022" y="2283334"/>
                  </a:lnTo>
                  <a:lnTo>
                    <a:pt x="219434" y="2310075"/>
                  </a:lnTo>
                  <a:lnTo>
                    <a:pt x="257761" y="2339680"/>
                  </a:lnTo>
                  <a:lnTo>
                    <a:pt x="293830" y="2371994"/>
                  </a:lnTo>
                  <a:lnTo>
                    <a:pt x="327467" y="2406861"/>
                  </a:lnTo>
                  <a:lnTo>
                    <a:pt x="358499" y="2444123"/>
                  </a:lnTo>
                  <a:lnTo>
                    <a:pt x="386752" y="2483626"/>
                  </a:lnTo>
                  <a:lnTo>
                    <a:pt x="412052" y="2525211"/>
                  </a:lnTo>
                  <a:lnTo>
                    <a:pt x="434226" y="2568723"/>
                  </a:lnTo>
                  <a:lnTo>
                    <a:pt x="453101" y="2614006"/>
                  </a:lnTo>
                  <a:lnTo>
                    <a:pt x="468502" y="2660904"/>
                  </a:lnTo>
                  <a:lnTo>
                    <a:pt x="514186" y="2645666"/>
                  </a:lnTo>
                  <a:lnTo>
                    <a:pt x="559399" y="2629419"/>
                  </a:lnTo>
                  <a:lnTo>
                    <a:pt x="604127" y="2612174"/>
                  </a:lnTo>
                  <a:lnTo>
                    <a:pt x="648358" y="2593947"/>
                  </a:lnTo>
                  <a:lnTo>
                    <a:pt x="692077" y="2574750"/>
                  </a:lnTo>
                  <a:lnTo>
                    <a:pt x="735271" y="2554598"/>
                  </a:lnTo>
                  <a:lnTo>
                    <a:pt x="777925" y="2533504"/>
                  </a:lnTo>
                  <a:lnTo>
                    <a:pt x="820027" y="2511483"/>
                  </a:lnTo>
                  <a:lnTo>
                    <a:pt x="861561" y="2488547"/>
                  </a:lnTo>
                  <a:lnTo>
                    <a:pt x="902516" y="2464711"/>
                  </a:lnTo>
                  <a:lnTo>
                    <a:pt x="942876" y="2439988"/>
                  </a:lnTo>
                  <a:lnTo>
                    <a:pt x="982628" y="2414392"/>
                  </a:lnTo>
                  <a:lnTo>
                    <a:pt x="1021759" y="2387936"/>
                  </a:lnTo>
                  <a:lnTo>
                    <a:pt x="1060254" y="2360636"/>
                  </a:lnTo>
                  <a:lnTo>
                    <a:pt x="1098100" y="2332504"/>
                  </a:lnTo>
                  <a:lnTo>
                    <a:pt x="1135283" y="2303553"/>
                  </a:lnTo>
                  <a:lnTo>
                    <a:pt x="1171789" y="2273799"/>
                  </a:lnTo>
                  <a:lnTo>
                    <a:pt x="1207605" y="2243254"/>
                  </a:lnTo>
                  <a:lnTo>
                    <a:pt x="1242717" y="2211933"/>
                  </a:lnTo>
                  <a:lnTo>
                    <a:pt x="1277110" y="2179848"/>
                  </a:lnTo>
                  <a:lnTo>
                    <a:pt x="1310772" y="2147015"/>
                  </a:lnTo>
                  <a:lnTo>
                    <a:pt x="1343689" y="2113446"/>
                  </a:lnTo>
                  <a:lnTo>
                    <a:pt x="1375846" y="2079156"/>
                  </a:lnTo>
                  <a:lnTo>
                    <a:pt x="1407231" y="2044157"/>
                  </a:lnTo>
                  <a:lnTo>
                    <a:pt x="1437829" y="2008465"/>
                  </a:lnTo>
                  <a:lnTo>
                    <a:pt x="1467626" y="1972092"/>
                  </a:lnTo>
                  <a:lnTo>
                    <a:pt x="1496609" y="1935052"/>
                  </a:lnTo>
                  <a:lnTo>
                    <a:pt x="1524765" y="1897360"/>
                  </a:lnTo>
                  <a:lnTo>
                    <a:pt x="1552078" y="1859028"/>
                  </a:lnTo>
                  <a:lnTo>
                    <a:pt x="1578537" y="1820071"/>
                  </a:lnTo>
                  <a:lnTo>
                    <a:pt x="1604126" y="1780503"/>
                  </a:lnTo>
                  <a:lnTo>
                    <a:pt x="1628832" y="1740336"/>
                  </a:lnTo>
                  <a:lnTo>
                    <a:pt x="1652641" y="1699586"/>
                  </a:lnTo>
                  <a:lnTo>
                    <a:pt x="1675540" y="1658265"/>
                  </a:lnTo>
                  <a:lnTo>
                    <a:pt x="1697515" y="1616387"/>
                  </a:lnTo>
                  <a:lnTo>
                    <a:pt x="1718552" y="1573967"/>
                  </a:lnTo>
                  <a:lnTo>
                    <a:pt x="1738638" y="1531018"/>
                  </a:lnTo>
                  <a:lnTo>
                    <a:pt x="1757757" y="1487553"/>
                  </a:lnTo>
                  <a:lnTo>
                    <a:pt x="1775898" y="1443586"/>
                  </a:lnTo>
                  <a:lnTo>
                    <a:pt x="1793046" y="1399132"/>
                  </a:lnTo>
                  <a:lnTo>
                    <a:pt x="1809187" y="1354204"/>
                  </a:lnTo>
                  <a:lnTo>
                    <a:pt x="1824308" y="1308815"/>
                  </a:lnTo>
                  <a:lnTo>
                    <a:pt x="1838394" y="1262980"/>
                  </a:lnTo>
                  <a:lnTo>
                    <a:pt x="1851433" y="1216712"/>
                  </a:lnTo>
                  <a:lnTo>
                    <a:pt x="1863410" y="1170025"/>
                  </a:lnTo>
                  <a:lnTo>
                    <a:pt x="1874311" y="1122933"/>
                  </a:lnTo>
                  <a:lnTo>
                    <a:pt x="1884124" y="1075449"/>
                  </a:lnTo>
                  <a:lnTo>
                    <a:pt x="1892833" y="1027587"/>
                  </a:lnTo>
                  <a:lnTo>
                    <a:pt x="1900426" y="979362"/>
                  </a:lnTo>
                  <a:lnTo>
                    <a:pt x="1906889" y="930786"/>
                  </a:lnTo>
                  <a:lnTo>
                    <a:pt x="1912207" y="881873"/>
                  </a:lnTo>
                  <a:lnTo>
                    <a:pt x="1916367" y="832638"/>
                  </a:lnTo>
                  <a:lnTo>
                    <a:pt x="1919356" y="783093"/>
                  </a:lnTo>
                  <a:lnTo>
                    <a:pt x="1921159" y="733254"/>
                  </a:lnTo>
                  <a:lnTo>
                    <a:pt x="1921763" y="683132"/>
                  </a:lnTo>
                  <a:lnTo>
                    <a:pt x="1921063" y="633081"/>
                  </a:lnTo>
                  <a:lnTo>
                    <a:pt x="1919026" y="583083"/>
                  </a:lnTo>
                  <a:lnTo>
                    <a:pt x="1915749" y="533186"/>
                  </a:lnTo>
                  <a:lnTo>
                    <a:pt x="1911327" y="483436"/>
                  </a:lnTo>
                  <a:lnTo>
                    <a:pt x="1905857" y="433879"/>
                  </a:lnTo>
                  <a:lnTo>
                    <a:pt x="1899434" y="384563"/>
                  </a:lnTo>
                  <a:lnTo>
                    <a:pt x="1892154" y="335533"/>
                  </a:lnTo>
                  <a:lnTo>
                    <a:pt x="1884115" y="286836"/>
                  </a:lnTo>
                  <a:lnTo>
                    <a:pt x="1875410" y="238518"/>
                  </a:lnTo>
                  <a:lnTo>
                    <a:pt x="1866137" y="190626"/>
                  </a:lnTo>
                  <a:lnTo>
                    <a:pt x="1836275" y="196482"/>
                  </a:lnTo>
                  <a:lnTo>
                    <a:pt x="1805638" y="201564"/>
                  </a:lnTo>
                  <a:lnTo>
                    <a:pt x="1773501" y="205146"/>
                  </a:lnTo>
                  <a:lnTo>
                    <a:pt x="1739137" y="206501"/>
                  </a:lnTo>
                  <a:lnTo>
                    <a:pt x="1691523" y="204557"/>
                  </a:lnTo>
                  <a:lnTo>
                    <a:pt x="1644164" y="198820"/>
                  </a:lnTo>
                  <a:lnTo>
                    <a:pt x="1597310" y="189431"/>
                  </a:lnTo>
                  <a:lnTo>
                    <a:pt x="1551212" y="176534"/>
                  </a:lnTo>
                  <a:lnTo>
                    <a:pt x="1506118" y="160272"/>
                  </a:lnTo>
                  <a:lnTo>
                    <a:pt x="1462279" y="140786"/>
                  </a:lnTo>
                  <a:lnTo>
                    <a:pt x="1419944" y="118220"/>
                  </a:lnTo>
                  <a:lnTo>
                    <a:pt x="1379362" y="92716"/>
                  </a:lnTo>
                  <a:lnTo>
                    <a:pt x="1340784" y="64416"/>
                  </a:lnTo>
                  <a:lnTo>
                    <a:pt x="1304458" y="33463"/>
                  </a:lnTo>
                  <a:lnTo>
                    <a:pt x="1270634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843727" y="2540507"/>
              <a:ext cx="3678554" cy="1588135"/>
            </a:xfrm>
            <a:custGeom>
              <a:avLst/>
              <a:gdLst/>
              <a:ahLst/>
              <a:cxnLst/>
              <a:rect l="l" t="t" r="r" b="b"/>
              <a:pathLst>
                <a:path w="3678554" h="1588135">
                  <a:moveTo>
                    <a:pt x="781900" y="952080"/>
                  </a:moveTo>
                  <a:lnTo>
                    <a:pt x="779665" y="900874"/>
                  </a:lnTo>
                  <a:lnTo>
                    <a:pt x="771067" y="849249"/>
                  </a:lnTo>
                  <a:lnTo>
                    <a:pt x="752640" y="799490"/>
                  </a:lnTo>
                  <a:lnTo>
                    <a:pt x="729157" y="753719"/>
                  </a:lnTo>
                  <a:lnTo>
                    <a:pt x="700811" y="711923"/>
                  </a:lnTo>
                  <a:lnTo>
                    <a:pt x="667854" y="674116"/>
                  </a:lnTo>
                  <a:lnTo>
                    <a:pt x="630491" y="640308"/>
                  </a:lnTo>
                  <a:lnTo>
                    <a:pt x="588949" y="610489"/>
                  </a:lnTo>
                  <a:lnTo>
                    <a:pt x="541286" y="588340"/>
                  </a:lnTo>
                  <a:lnTo>
                    <a:pt x="492899" y="570661"/>
                  </a:lnTo>
                  <a:lnTo>
                    <a:pt x="443026" y="558965"/>
                  </a:lnTo>
                  <a:lnTo>
                    <a:pt x="390956" y="554736"/>
                  </a:lnTo>
                  <a:lnTo>
                    <a:pt x="340588" y="558393"/>
                  </a:lnTo>
                  <a:lnTo>
                    <a:pt x="290969" y="569048"/>
                  </a:lnTo>
                  <a:lnTo>
                    <a:pt x="242849" y="586232"/>
                  </a:lnTo>
                  <a:lnTo>
                    <a:pt x="196938" y="609473"/>
                  </a:lnTo>
                  <a:lnTo>
                    <a:pt x="154012" y="638327"/>
                  </a:lnTo>
                  <a:lnTo>
                    <a:pt x="114795" y="672287"/>
                  </a:lnTo>
                  <a:lnTo>
                    <a:pt x="80022" y="710920"/>
                  </a:lnTo>
                  <a:lnTo>
                    <a:pt x="50469" y="753745"/>
                  </a:lnTo>
                  <a:lnTo>
                    <a:pt x="29387" y="802119"/>
                  </a:lnTo>
                  <a:lnTo>
                    <a:pt x="13804" y="851598"/>
                  </a:lnTo>
                  <a:lnTo>
                    <a:pt x="3937" y="901941"/>
                  </a:lnTo>
                  <a:lnTo>
                    <a:pt x="0" y="952957"/>
                  </a:lnTo>
                  <a:lnTo>
                    <a:pt x="2235" y="1004430"/>
                  </a:lnTo>
                  <a:lnTo>
                    <a:pt x="10845" y="1056132"/>
                  </a:lnTo>
                  <a:lnTo>
                    <a:pt x="29260" y="1103071"/>
                  </a:lnTo>
                  <a:lnTo>
                    <a:pt x="52755" y="1147800"/>
                  </a:lnTo>
                  <a:lnTo>
                    <a:pt x="81089" y="1189418"/>
                  </a:lnTo>
                  <a:lnTo>
                    <a:pt x="114046" y="1227074"/>
                  </a:lnTo>
                  <a:lnTo>
                    <a:pt x="151409" y="1259852"/>
                  </a:lnTo>
                  <a:lnTo>
                    <a:pt x="192963" y="1286891"/>
                  </a:lnTo>
                  <a:lnTo>
                    <a:pt x="240614" y="1312430"/>
                  </a:lnTo>
                  <a:lnTo>
                    <a:pt x="289001" y="1329728"/>
                  </a:lnTo>
                  <a:lnTo>
                    <a:pt x="338874" y="1339545"/>
                  </a:lnTo>
                  <a:lnTo>
                    <a:pt x="390956" y="1342644"/>
                  </a:lnTo>
                  <a:lnTo>
                    <a:pt x="437807" y="1340015"/>
                  </a:lnTo>
                  <a:lnTo>
                    <a:pt x="483171" y="1332217"/>
                  </a:lnTo>
                  <a:lnTo>
                    <a:pt x="526719" y="1319364"/>
                  </a:lnTo>
                  <a:lnTo>
                    <a:pt x="568121" y="1301597"/>
                  </a:lnTo>
                  <a:lnTo>
                    <a:pt x="607047" y="1279055"/>
                  </a:lnTo>
                  <a:lnTo>
                    <a:pt x="643166" y="1251851"/>
                  </a:lnTo>
                  <a:lnTo>
                    <a:pt x="676148" y="1220127"/>
                  </a:lnTo>
                  <a:lnTo>
                    <a:pt x="705688" y="1184021"/>
                  </a:lnTo>
                  <a:lnTo>
                    <a:pt x="731443" y="1143635"/>
                  </a:lnTo>
                  <a:lnTo>
                    <a:pt x="752513" y="1098626"/>
                  </a:lnTo>
                  <a:lnTo>
                    <a:pt x="768096" y="1051407"/>
                  </a:lnTo>
                  <a:lnTo>
                    <a:pt x="777963" y="1002398"/>
                  </a:lnTo>
                  <a:lnTo>
                    <a:pt x="781900" y="952080"/>
                  </a:lnTo>
                  <a:close/>
                </a:path>
                <a:path w="3678554" h="1588135">
                  <a:moveTo>
                    <a:pt x="3678224" y="539877"/>
                  </a:moveTo>
                  <a:lnTo>
                    <a:pt x="3641750" y="508025"/>
                  </a:lnTo>
                  <a:lnTo>
                    <a:pt x="3604603" y="476961"/>
                  </a:lnTo>
                  <a:lnTo>
                    <a:pt x="3566782" y="446735"/>
                  </a:lnTo>
                  <a:lnTo>
                    <a:pt x="3528301" y="417347"/>
                  </a:lnTo>
                  <a:lnTo>
                    <a:pt x="3489172" y="388810"/>
                  </a:lnTo>
                  <a:lnTo>
                    <a:pt x="3449409" y="361149"/>
                  </a:lnTo>
                  <a:lnTo>
                    <a:pt x="3409010" y="334378"/>
                  </a:lnTo>
                  <a:lnTo>
                    <a:pt x="3368002" y="308508"/>
                  </a:lnTo>
                  <a:lnTo>
                    <a:pt x="3326384" y="283552"/>
                  </a:lnTo>
                  <a:lnTo>
                    <a:pt x="3284182" y="259537"/>
                  </a:lnTo>
                  <a:lnTo>
                    <a:pt x="3241383" y="236486"/>
                  </a:lnTo>
                  <a:lnTo>
                    <a:pt x="3198025" y="214388"/>
                  </a:lnTo>
                  <a:lnTo>
                    <a:pt x="3154108" y="193281"/>
                  </a:lnTo>
                  <a:lnTo>
                    <a:pt x="3109645" y="173177"/>
                  </a:lnTo>
                  <a:lnTo>
                    <a:pt x="3064637" y="154089"/>
                  </a:lnTo>
                  <a:lnTo>
                    <a:pt x="3019107" y="136029"/>
                  </a:lnTo>
                  <a:lnTo>
                    <a:pt x="2973057" y="119024"/>
                  </a:lnTo>
                  <a:lnTo>
                    <a:pt x="2926499" y="103073"/>
                  </a:lnTo>
                  <a:lnTo>
                    <a:pt x="2879458" y="88214"/>
                  </a:lnTo>
                  <a:lnTo>
                    <a:pt x="2831935" y="74447"/>
                  </a:lnTo>
                  <a:lnTo>
                    <a:pt x="2783941" y="61798"/>
                  </a:lnTo>
                  <a:lnTo>
                    <a:pt x="2735491" y="50279"/>
                  </a:lnTo>
                  <a:lnTo>
                    <a:pt x="2686583" y="39890"/>
                  </a:lnTo>
                  <a:lnTo>
                    <a:pt x="2637244" y="30683"/>
                  </a:lnTo>
                  <a:lnTo>
                    <a:pt x="2587485" y="22631"/>
                  </a:lnTo>
                  <a:lnTo>
                    <a:pt x="2537307" y="15786"/>
                  </a:lnTo>
                  <a:lnTo>
                    <a:pt x="2486723" y="10147"/>
                  </a:lnTo>
                  <a:lnTo>
                    <a:pt x="2435745" y="5740"/>
                  </a:lnTo>
                  <a:lnTo>
                    <a:pt x="2384387" y="2565"/>
                  </a:lnTo>
                  <a:lnTo>
                    <a:pt x="2332672" y="647"/>
                  </a:lnTo>
                  <a:lnTo>
                    <a:pt x="2280589" y="0"/>
                  </a:lnTo>
                  <a:lnTo>
                    <a:pt x="2229218" y="647"/>
                  </a:lnTo>
                  <a:lnTo>
                    <a:pt x="2178113" y="2565"/>
                  </a:lnTo>
                  <a:lnTo>
                    <a:pt x="2127288" y="5740"/>
                  </a:lnTo>
                  <a:lnTo>
                    <a:pt x="2076767" y="10147"/>
                  </a:lnTo>
                  <a:lnTo>
                    <a:pt x="2026564" y="15786"/>
                  </a:lnTo>
                  <a:lnTo>
                    <a:pt x="1976704" y="22631"/>
                  </a:lnTo>
                  <a:lnTo>
                    <a:pt x="1927199" y="30683"/>
                  </a:lnTo>
                  <a:lnTo>
                    <a:pt x="1878050" y="39890"/>
                  </a:lnTo>
                  <a:lnTo>
                    <a:pt x="1829308" y="50279"/>
                  </a:lnTo>
                  <a:lnTo>
                    <a:pt x="1780959" y="61798"/>
                  </a:lnTo>
                  <a:lnTo>
                    <a:pt x="1733042" y="74447"/>
                  </a:lnTo>
                  <a:lnTo>
                    <a:pt x="1685569" y="88214"/>
                  </a:lnTo>
                  <a:lnTo>
                    <a:pt x="1638541" y="103073"/>
                  </a:lnTo>
                  <a:lnTo>
                    <a:pt x="1592008" y="119024"/>
                  </a:lnTo>
                  <a:lnTo>
                    <a:pt x="1545958" y="136029"/>
                  </a:lnTo>
                  <a:lnTo>
                    <a:pt x="1500416" y="154089"/>
                  </a:lnTo>
                  <a:lnTo>
                    <a:pt x="1455420" y="173177"/>
                  </a:lnTo>
                  <a:lnTo>
                    <a:pt x="1410957" y="193281"/>
                  </a:lnTo>
                  <a:lnTo>
                    <a:pt x="1367066" y="214388"/>
                  </a:lnTo>
                  <a:lnTo>
                    <a:pt x="1323759" y="236486"/>
                  </a:lnTo>
                  <a:lnTo>
                    <a:pt x="1281049" y="259537"/>
                  </a:lnTo>
                  <a:lnTo>
                    <a:pt x="1238948" y="283552"/>
                  </a:lnTo>
                  <a:lnTo>
                    <a:pt x="1197495" y="308508"/>
                  </a:lnTo>
                  <a:lnTo>
                    <a:pt x="1156690" y="334378"/>
                  </a:lnTo>
                  <a:lnTo>
                    <a:pt x="1116558" y="361149"/>
                  </a:lnTo>
                  <a:lnTo>
                    <a:pt x="1077112" y="388810"/>
                  </a:lnTo>
                  <a:lnTo>
                    <a:pt x="1038377" y="417347"/>
                  </a:lnTo>
                  <a:lnTo>
                    <a:pt x="1000353" y="446735"/>
                  </a:lnTo>
                  <a:lnTo>
                    <a:pt x="963079" y="476961"/>
                  </a:lnTo>
                  <a:lnTo>
                    <a:pt x="926566" y="508025"/>
                  </a:lnTo>
                  <a:lnTo>
                    <a:pt x="890828" y="539877"/>
                  </a:lnTo>
                  <a:lnTo>
                    <a:pt x="917333" y="576326"/>
                  </a:lnTo>
                  <a:lnTo>
                    <a:pt x="941412" y="614299"/>
                  </a:lnTo>
                  <a:lnTo>
                    <a:pt x="963282" y="654037"/>
                  </a:lnTo>
                  <a:lnTo>
                    <a:pt x="983145" y="695756"/>
                  </a:lnTo>
                  <a:lnTo>
                    <a:pt x="1001255" y="739673"/>
                  </a:lnTo>
                  <a:lnTo>
                    <a:pt x="1017828" y="786003"/>
                  </a:lnTo>
                  <a:lnTo>
                    <a:pt x="1026566" y="837044"/>
                  </a:lnTo>
                  <a:lnTo>
                    <a:pt x="1032256" y="887933"/>
                  </a:lnTo>
                  <a:lnTo>
                    <a:pt x="1034745" y="938542"/>
                  </a:lnTo>
                  <a:lnTo>
                    <a:pt x="1033894" y="988733"/>
                  </a:lnTo>
                  <a:lnTo>
                    <a:pt x="1029576" y="1038364"/>
                  </a:lnTo>
                  <a:lnTo>
                    <a:pt x="1021638" y="1087297"/>
                  </a:lnTo>
                  <a:lnTo>
                    <a:pt x="1009954" y="1135380"/>
                  </a:lnTo>
                  <a:lnTo>
                    <a:pt x="1796084" y="1588008"/>
                  </a:lnTo>
                  <a:lnTo>
                    <a:pt x="1829917" y="1552409"/>
                  </a:lnTo>
                  <a:lnTo>
                    <a:pt x="1866328" y="1519339"/>
                  </a:lnTo>
                  <a:lnTo>
                    <a:pt x="1905152" y="1488986"/>
                  </a:lnTo>
                  <a:lnTo>
                    <a:pt x="1946186" y="1461541"/>
                  </a:lnTo>
                  <a:lnTo>
                    <a:pt x="1989264" y="1437170"/>
                  </a:lnTo>
                  <a:lnTo>
                    <a:pt x="2034209" y="1416062"/>
                  </a:lnTo>
                  <a:lnTo>
                    <a:pt x="2080831" y="1398384"/>
                  </a:lnTo>
                  <a:lnTo>
                    <a:pt x="2128964" y="1384325"/>
                  </a:lnTo>
                  <a:lnTo>
                    <a:pt x="2178418" y="1374063"/>
                  </a:lnTo>
                  <a:lnTo>
                    <a:pt x="2229015" y="1367777"/>
                  </a:lnTo>
                  <a:lnTo>
                    <a:pt x="2280589" y="1365631"/>
                  </a:lnTo>
                  <a:lnTo>
                    <a:pt x="2334107" y="1367777"/>
                  </a:lnTo>
                  <a:lnTo>
                    <a:pt x="2386304" y="1374063"/>
                  </a:lnTo>
                  <a:lnTo>
                    <a:pt x="2437041" y="1384325"/>
                  </a:lnTo>
                  <a:lnTo>
                    <a:pt x="2486177" y="1398384"/>
                  </a:lnTo>
                  <a:lnTo>
                    <a:pt x="2533548" y="1416062"/>
                  </a:lnTo>
                  <a:lnTo>
                    <a:pt x="2579027" y="1437170"/>
                  </a:lnTo>
                  <a:lnTo>
                    <a:pt x="2622473" y="1461541"/>
                  </a:lnTo>
                  <a:lnTo>
                    <a:pt x="2663736" y="1488986"/>
                  </a:lnTo>
                  <a:lnTo>
                    <a:pt x="2702661" y="1519339"/>
                  </a:lnTo>
                  <a:lnTo>
                    <a:pt x="2739123" y="1552409"/>
                  </a:lnTo>
                  <a:lnTo>
                    <a:pt x="2772968" y="1588008"/>
                  </a:lnTo>
                  <a:lnTo>
                    <a:pt x="3559098" y="1135380"/>
                  </a:lnTo>
                  <a:lnTo>
                    <a:pt x="3544468" y="1087297"/>
                  </a:lnTo>
                  <a:lnTo>
                    <a:pt x="3534575" y="1038364"/>
                  </a:lnTo>
                  <a:lnTo>
                    <a:pt x="3529266" y="988733"/>
                  </a:lnTo>
                  <a:lnTo>
                    <a:pt x="3528415" y="938542"/>
                  </a:lnTo>
                  <a:lnTo>
                    <a:pt x="3531882" y="887933"/>
                  </a:lnTo>
                  <a:lnTo>
                    <a:pt x="3539528" y="837044"/>
                  </a:lnTo>
                  <a:lnTo>
                    <a:pt x="3551224" y="786003"/>
                  </a:lnTo>
                  <a:lnTo>
                    <a:pt x="3564458" y="739673"/>
                  </a:lnTo>
                  <a:lnTo>
                    <a:pt x="3580587" y="695756"/>
                  </a:lnTo>
                  <a:lnTo>
                    <a:pt x="3599815" y="654037"/>
                  </a:lnTo>
                  <a:lnTo>
                    <a:pt x="3622344" y="614299"/>
                  </a:lnTo>
                  <a:lnTo>
                    <a:pt x="3648418" y="576326"/>
                  </a:lnTo>
                  <a:lnTo>
                    <a:pt x="3678224" y="539877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46156" y="2933445"/>
            <a:ext cx="359664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Presence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robust </a:t>
            </a:r>
            <a:r>
              <a:rPr sz="2200" spc="-65" dirty="0">
                <a:solidFill>
                  <a:srgbClr val="3E3E3E"/>
                </a:solidFill>
                <a:latin typeface="Microsoft Sans Serif"/>
                <a:cs typeface="Microsoft Sans Serif"/>
              </a:rPr>
              <a:t>IT </a:t>
            </a:r>
            <a:r>
              <a:rPr sz="2200" spc="-6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solutions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internally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14521" y="2933445"/>
            <a:ext cx="213169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98805" marR="5080" indent="-586740">
              <a:lnSpc>
                <a:spcPct val="100000"/>
              </a:lnSpc>
              <a:spcBef>
                <a:spcPts val="95"/>
              </a:spcBef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Compliance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gov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e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rnance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83578" y="7379334"/>
            <a:ext cx="3688079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93800" marR="5080" indent="-1181735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Certification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international </a:t>
            </a:r>
            <a:r>
              <a:rPr sz="2200" spc="-5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standards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3971" y="306451"/>
            <a:ext cx="55295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0" dirty="0">
                <a:latin typeface="Arial"/>
                <a:cs typeface="Arial"/>
              </a:rPr>
              <a:t>Supplier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140" dirty="0">
                <a:latin typeface="Arial"/>
                <a:cs typeface="Arial"/>
              </a:rPr>
              <a:t>Management</a:t>
            </a:r>
            <a:r>
              <a:rPr spc="-95" dirty="0">
                <a:latin typeface="Arial"/>
                <a:cs typeface="Arial"/>
              </a:rPr>
              <a:t> </a:t>
            </a:r>
            <a:r>
              <a:rPr spc="30" dirty="0">
                <a:latin typeface="Arial"/>
                <a:cs typeface="Arial"/>
              </a:rPr>
              <a:t>Controls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87723" y="716280"/>
            <a:ext cx="8538972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314827" y="1676780"/>
            <a:ext cx="10196830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710689" marR="5080" indent="-1697989">
              <a:lnSpc>
                <a:spcPct val="100499"/>
              </a:lnSpc>
              <a:spcBef>
                <a:spcPts val="80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process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whereby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companies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monitor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interactions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all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external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parties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which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they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have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relationship.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7355" y="1648967"/>
            <a:ext cx="12026265" cy="847725"/>
          </a:xfrm>
          <a:custGeom>
            <a:avLst/>
            <a:gdLst/>
            <a:ahLst/>
            <a:cxnLst/>
            <a:rect l="l" t="t" r="r" b="b"/>
            <a:pathLst>
              <a:path w="12026265" h="847725">
                <a:moveTo>
                  <a:pt x="0" y="141224"/>
                </a:moveTo>
                <a:lnTo>
                  <a:pt x="7201" y="96593"/>
                </a:lnTo>
                <a:lnTo>
                  <a:pt x="27253" y="57826"/>
                </a:lnTo>
                <a:lnTo>
                  <a:pt x="57826" y="27253"/>
                </a:lnTo>
                <a:lnTo>
                  <a:pt x="96593" y="7201"/>
                </a:lnTo>
                <a:lnTo>
                  <a:pt x="141224" y="0"/>
                </a:lnTo>
                <a:lnTo>
                  <a:pt x="11884660" y="0"/>
                </a:lnTo>
                <a:lnTo>
                  <a:pt x="11929290" y="7201"/>
                </a:lnTo>
                <a:lnTo>
                  <a:pt x="11968057" y="27253"/>
                </a:lnTo>
                <a:lnTo>
                  <a:pt x="11998630" y="57826"/>
                </a:lnTo>
                <a:lnTo>
                  <a:pt x="12018682" y="96593"/>
                </a:lnTo>
                <a:lnTo>
                  <a:pt x="12025884" y="141224"/>
                </a:lnTo>
                <a:lnTo>
                  <a:pt x="12025884" y="706120"/>
                </a:lnTo>
                <a:lnTo>
                  <a:pt x="12018682" y="750750"/>
                </a:lnTo>
                <a:lnTo>
                  <a:pt x="11998630" y="789517"/>
                </a:lnTo>
                <a:lnTo>
                  <a:pt x="11968057" y="820090"/>
                </a:lnTo>
                <a:lnTo>
                  <a:pt x="11929290" y="840142"/>
                </a:lnTo>
                <a:lnTo>
                  <a:pt x="11884660" y="847343"/>
                </a:lnTo>
                <a:lnTo>
                  <a:pt x="141224" y="847343"/>
                </a:lnTo>
                <a:lnTo>
                  <a:pt x="96593" y="840142"/>
                </a:lnTo>
                <a:lnTo>
                  <a:pt x="57826" y="820090"/>
                </a:lnTo>
                <a:lnTo>
                  <a:pt x="27253" y="789517"/>
                </a:lnTo>
                <a:lnTo>
                  <a:pt x="7201" y="750750"/>
                </a:lnTo>
                <a:lnTo>
                  <a:pt x="0" y="706120"/>
                </a:lnTo>
                <a:lnTo>
                  <a:pt x="0" y="141224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18759" y="3043427"/>
            <a:ext cx="5474208" cy="4692396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03797" y="4131945"/>
            <a:ext cx="4250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5" dirty="0">
                <a:solidFill>
                  <a:srgbClr val="FFFFFF"/>
                </a:solidFill>
                <a:latin typeface="Arial"/>
                <a:cs typeface="Arial"/>
              </a:rPr>
              <a:t>Personnel</a:t>
            </a:r>
            <a:r>
              <a:rPr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140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02528" y="306451"/>
            <a:ext cx="4250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5" dirty="0">
                <a:latin typeface="Arial"/>
                <a:cs typeface="Arial"/>
              </a:rPr>
              <a:t>Personnel</a:t>
            </a:r>
            <a:r>
              <a:rPr spc="-95" dirty="0">
                <a:latin typeface="Arial"/>
                <a:cs typeface="Arial"/>
              </a:rPr>
              <a:t> </a:t>
            </a:r>
            <a:r>
              <a:rPr spc="140" dirty="0">
                <a:latin typeface="Arial"/>
                <a:cs typeface="Arial"/>
              </a:rPr>
              <a:t>Management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48428" y="675131"/>
            <a:ext cx="6416039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938652" y="1780108"/>
            <a:ext cx="11386820" cy="697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latin typeface="Microsoft Sans Serif"/>
                <a:cs typeface="Microsoft Sans Serif"/>
              </a:rPr>
              <a:t>It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spc="65" dirty="0">
                <a:latin typeface="Microsoft Sans Serif"/>
                <a:cs typeface="Microsoft Sans Serif"/>
              </a:rPr>
              <a:t>refers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130" dirty="0">
                <a:latin typeface="Microsoft Sans Serif"/>
                <a:cs typeface="Microsoft Sans Serif"/>
              </a:rPr>
              <a:t>to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50" dirty="0">
                <a:latin typeface="Microsoft Sans Serif"/>
                <a:cs typeface="Microsoft Sans Serif"/>
              </a:rPr>
              <a:t>planning,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35" dirty="0">
                <a:latin typeface="Microsoft Sans Serif"/>
                <a:cs typeface="Microsoft Sans Serif"/>
              </a:rPr>
              <a:t>organizing,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spc="60" dirty="0">
                <a:latin typeface="Microsoft Sans Serif"/>
                <a:cs typeface="Microsoft Sans Serif"/>
              </a:rPr>
              <a:t>compensation,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spc="70" dirty="0">
                <a:latin typeface="Microsoft Sans Serif"/>
                <a:cs typeface="Microsoft Sans Serif"/>
              </a:rPr>
              <a:t>integration,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75" dirty="0">
                <a:latin typeface="Microsoft Sans Serif"/>
                <a:cs typeface="Microsoft Sans Serif"/>
              </a:rPr>
              <a:t>and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spc="65" dirty="0">
                <a:latin typeface="Microsoft Sans Serif"/>
                <a:cs typeface="Microsoft Sans Serif"/>
              </a:rPr>
              <a:t>maintenance</a:t>
            </a:r>
            <a:r>
              <a:rPr sz="2200" spc="40" dirty="0">
                <a:latin typeface="Microsoft Sans Serif"/>
                <a:cs typeface="Microsoft Sans Serif"/>
              </a:rPr>
              <a:t> </a:t>
            </a:r>
            <a:r>
              <a:rPr sz="2200" spc="114" dirty="0">
                <a:latin typeface="Microsoft Sans Serif"/>
                <a:cs typeface="Microsoft Sans Serif"/>
              </a:rPr>
              <a:t>of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spc="70" dirty="0">
                <a:latin typeface="Microsoft Sans Serif"/>
                <a:cs typeface="Microsoft Sans Serif"/>
              </a:rPr>
              <a:t>people</a:t>
            </a:r>
            <a:endParaRPr sz="22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2200" spc="130" dirty="0">
                <a:latin typeface="Microsoft Sans Serif"/>
                <a:cs typeface="Microsoft Sans Serif"/>
              </a:rPr>
              <a:t>for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spc="100" dirty="0">
                <a:latin typeface="Microsoft Sans Serif"/>
                <a:cs typeface="Microsoft Sans Serif"/>
              </a:rPr>
              <a:t>the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80" dirty="0">
                <a:latin typeface="Microsoft Sans Serif"/>
                <a:cs typeface="Microsoft Sans Serif"/>
              </a:rPr>
              <a:t>purpose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spc="114" dirty="0">
                <a:latin typeface="Microsoft Sans Serif"/>
                <a:cs typeface="Microsoft Sans Serif"/>
              </a:rPr>
              <a:t>of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85" dirty="0">
                <a:latin typeface="Microsoft Sans Serif"/>
                <a:cs typeface="Microsoft Sans Serif"/>
              </a:rPr>
              <a:t>contributing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130" dirty="0">
                <a:latin typeface="Microsoft Sans Serif"/>
                <a:cs typeface="Microsoft Sans Serif"/>
              </a:rPr>
              <a:t>to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50" dirty="0">
                <a:latin typeface="Microsoft Sans Serif"/>
                <a:cs typeface="Microsoft Sans Serif"/>
              </a:rPr>
              <a:t>organizational,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55" dirty="0">
                <a:latin typeface="Microsoft Sans Serif"/>
                <a:cs typeface="Microsoft Sans Serif"/>
              </a:rPr>
              <a:t>individual,</a:t>
            </a:r>
            <a:r>
              <a:rPr sz="2200" spc="40" dirty="0">
                <a:latin typeface="Microsoft Sans Serif"/>
                <a:cs typeface="Microsoft Sans Serif"/>
              </a:rPr>
              <a:t> </a:t>
            </a:r>
            <a:r>
              <a:rPr sz="2200" spc="75" dirty="0">
                <a:latin typeface="Microsoft Sans Serif"/>
                <a:cs typeface="Microsoft Sans Serif"/>
              </a:rPr>
              <a:t>and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30" dirty="0">
                <a:latin typeface="Microsoft Sans Serif"/>
                <a:cs typeface="Microsoft Sans Serif"/>
              </a:rPr>
              <a:t>societal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spc="5" dirty="0">
                <a:latin typeface="Microsoft Sans Serif"/>
                <a:cs typeface="Microsoft Sans Serif"/>
              </a:rPr>
              <a:t>goals.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14955" y="1572767"/>
            <a:ext cx="12669520" cy="1149350"/>
          </a:xfrm>
          <a:custGeom>
            <a:avLst/>
            <a:gdLst/>
            <a:ahLst/>
            <a:cxnLst/>
            <a:rect l="l" t="t" r="r" b="b"/>
            <a:pathLst>
              <a:path w="12669519" h="1149350">
                <a:moveTo>
                  <a:pt x="0" y="191515"/>
                </a:moveTo>
                <a:lnTo>
                  <a:pt x="5057" y="147596"/>
                </a:lnTo>
                <a:lnTo>
                  <a:pt x="19462" y="107283"/>
                </a:lnTo>
                <a:lnTo>
                  <a:pt x="42067" y="71724"/>
                </a:lnTo>
                <a:lnTo>
                  <a:pt x="71724" y="42067"/>
                </a:lnTo>
                <a:lnTo>
                  <a:pt x="107283" y="19462"/>
                </a:lnTo>
                <a:lnTo>
                  <a:pt x="147596" y="5057"/>
                </a:lnTo>
                <a:lnTo>
                  <a:pt x="191516" y="0"/>
                </a:lnTo>
                <a:lnTo>
                  <a:pt x="12477496" y="0"/>
                </a:lnTo>
                <a:lnTo>
                  <a:pt x="12521415" y="5057"/>
                </a:lnTo>
                <a:lnTo>
                  <a:pt x="12561728" y="19462"/>
                </a:lnTo>
                <a:lnTo>
                  <a:pt x="12597287" y="42067"/>
                </a:lnTo>
                <a:lnTo>
                  <a:pt x="12626944" y="71724"/>
                </a:lnTo>
                <a:lnTo>
                  <a:pt x="12649549" y="107283"/>
                </a:lnTo>
                <a:lnTo>
                  <a:pt x="12663954" y="147596"/>
                </a:lnTo>
                <a:lnTo>
                  <a:pt x="12669012" y="191515"/>
                </a:lnTo>
                <a:lnTo>
                  <a:pt x="12669012" y="957579"/>
                </a:lnTo>
                <a:lnTo>
                  <a:pt x="12663954" y="1001499"/>
                </a:lnTo>
                <a:lnTo>
                  <a:pt x="12649549" y="1041812"/>
                </a:lnTo>
                <a:lnTo>
                  <a:pt x="12626944" y="1077371"/>
                </a:lnTo>
                <a:lnTo>
                  <a:pt x="12597287" y="1107028"/>
                </a:lnTo>
                <a:lnTo>
                  <a:pt x="12561728" y="1129633"/>
                </a:lnTo>
                <a:lnTo>
                  <a:pt x="12521415" y="1144038"/>
                </a:lnTo>
                <a:lnTo>
                  <a:pt x="12477496" y="1149095"/>
                </a:lnTo>
                <a:lnTo>
                  <a:pt x="191516" y="1149095"/>
                </a:lnTo>
                <a:lnTo>
                  <a:pt x="147596" y="1144038"/>
                </a:lnTo>
                <a:lnTo>
                  <a:pt x="107283" y="1129633"/>
                </a:lnTo>
                <a:lnTo>
                  <a:pt x="71724" y="1107028"/>
                </a:lnTo>
                <a:lnTo>
                  <a:pt x="42067" y="1077371"/>
                </a:lnTo>
                <a:lnTo>
                  <a:pt x="19462" y="1041812"/>
                </a:lnTo>
                <a:lnTo>
                  <a:pt x="5057" y="1001499"/>
                </a:lnTo>
                <a:lnTo>
                  <a:pt x="0" y="957579"/>
                </a:lnTo>
                <a:lnTo>
                  <a:pt x="0" y="191515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89120" y="2987039"/>
            <a:ext cx="7478268" cy="52197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02528" y="306451"/>
            <a:ext cx="4250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5" dirty="0">
                <a:latin typeface="Arial"/>
                <a:cs typeface="Arial"/>
              </a:rPr>
              <a:t>Personnel</a:t>
            </a:r>
            <a:r>
              <a:rPr spc="-95" dirty="0">
                <a:latin typeface="Arial"/>
                <a:cs typeface="Arial"/>
              </a:rPr>
              <a:t> </a:t>
            </a:r>
            <a:r>
              <a:rPr spc="140" dirty="0">
                <a:latin typeface="Arial"/>
                <a:cs typeface="Arial"/>
              </a:rPr>
              <a:t>Management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48428" y="675131"/>
            <a:ext cx="6416039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010655" y="2779776"/>
            <a:ext cx="4231005" cy="4231005"/>
            <a:chOff x="6010655" y="2779776"/>
            <a:chExt cx="4231005" cy="4231005"/>
          </a:xfrm>
        </p:grpSpPr>
        <p:sp>
          <p:nvSpPr>
            <p:cNvPr id="5" name="object 5"/>
            <p:cNvSpPr/>
            <p:nvPr/>
          </p:nvSpPr>
          <p:spPr>
            <a:xfrm>
              <a:off x="6736079" y="2779776"/>
              <a:ext cx="2780030" cy="982980"/>
            </a:xfrm>
            <a:custGeom>
              <a:avLst/>
              <a:gdLst/>
              <a:ahLst/>
              <a:cxnLst/>
              <a:rect l="l" t="t" r="r" b="b"/>
              <a:pathLst>
                <a:path w="2780029" h="982979">
                  <a:moveTo>
                    <a:pt x="1390903" y="0"/>
                  </a:moveTo>
                  <a:lnTo>
                    <a:pt x="1288669" y="153162"/>
                  </a:lnTo>
                  <a:lnTo>
                    <a:pt x="1238539" y="156228"/>
                  </a:lnTo>
                  <a:lnTo>
                    <a:pt x="1188641" y="160559"/>
                  </a:lnTo>
                  <a:lnTo>
                    <a:pt x="1138995" y="166148"/>
                  </a:lnTo>
                  <a:lnTo>
                    <a:pt x="1089621" y="172986"/>
                  </a:lnTo>
                  <a:lnTo>
                    <a:pt x="1040536" y="181065"/>
                  </a:lnTo>
                  <a:lnTo>
                    <a:pt x="991762" y="190376"/>
                  </a:lnTo>
                  <a:lnTo>
                    <a:pt x="943316" y="200911"/>
                  </a:lnTo>
                  <a:lnTo>
                    <a:pt x="895220" y="212662"/>
                  </a:lnTo>
                  <a:lnTo>
                    <a:pt x="847491" y="225620"/>
                  </a:lnTo>
                  <a:lnTo>
                    <a:pt x="800149" y="239778"/>
                  </a:lnTo>
                  <a:lnTo>
                    <a:pt x="753214" y="255126"/>
                  </a:lnTo>
                  <a:lnTo>
                    <a:pt x="706705" y="271657"/>
                  </a:lnTo>
                  <a:lnTo>
                    <a:pt x="660641" y="289362"/>
                  </a:lnTo>
                  <a:lnTo>
                    <a:pt x="615042" y="308233"/>
                  </a:lnTo>
                  <a:lnTo>
                    <a:pt x="569927" y="328261"/>
                  </a:lnTo>
                  <a:lnTo>
                    <a:pt x="525316" y="349439"/>
                  </a:lnTo>
                  <a:lnTo>
                    <a:pt x="481227" y="371757"/>
                  </a:lnTo>
                  <a:lnTo>
                    <a:pt x="437681" y="395209"/>
                  </a:lnTo>
                  <a:lnTo>
                    <a:pt x="394696" y="419784"/>
                  </a:lnTo>
                  <a:lnTo>
                    <a:pt x="352293" y="445476"/>
                  </a:lnTo>
                  <a:lnTo>
                    <a:pt x="310489" y="472275"/>
                  </a:lnTo>
                  <a:lnTo>
                    <a:pt x="269306" y="500174"/>
                  </a:lnTo>
                  <a:lnTo>
                    <a:pt x="228761" y="529164"/>
                  </a:lnTo>
                  <a:lnTo>
                    <a:pt x="188875" y="559237"/>
                  </a:lnTo>
                  <a:lnTo>
                    <a:pt x="149667" y="590384"/>
                  </a:lnTo>
                  <a:lnTo>
                    <a:pt x="111156" y="622597"/>
                  </a:lnTo>
                  <a:lnTo>
                    <a:pt x="73361" y="655868"/>
                  </a:lnTo>
                  <a:lnTo>
                    <a:pt x="36303" y="690189"/>
                  </a:lnTo>
                  <a:lnTo>
                    <a:pt x="0" y="725551"/>
                  </a:lnTo>
                  <a:lnTo>
                    <a:pt x="259842" y="982979"/>
                  </a:lnTo>
                  <a:lnTo>
                    <a:pt x="296370" y="947628"/>
                  </a:lnTo>
                  <a:lnTo>
                    <a:pt x="333850" y="913575"/>
                  </a:lnTo>
                  <a:lnTo>
                    <a:pt x="372253" y="880832"/>
                  </a:lnTo>
                  <a:lnTo>
                    <a:pt x="411549" y="849413"/>
                  </a:lnTo>
                  <a:lnTo>
                    <a:pt x="451709" y="819329"/>
                  </a:lnTo>
                  <a:lnTo>
                    <a:pt x="492703" y="790593"/>
                  </a:lnTo>
                  <a:lnTo>
                    <a:pt x="534501" y="763217"/>
                  </a:lnTo>
                  <a:lnTo>
                    <a:pt x="577075" y="737213"/>
                  </a:lnTo>
                  <a:lnTo>
                    <a:pt x="620395" y="712594"/>
                  </a:lnTo>
                  <a:lnTo>
                    <a:pt x="664431" y="689372"/>
                  </a:lnTo>
                  <a:lnTo>
                    <a:pt x="709154" y="667559"/>
                  </a:lnTo>
                  <a:lnTo>
                    <a:pt x="754534" y="647167"/>
                  </a:lnTo>
                  <a:lnTo>
                    <a:pt x="800543" y="628209"/>
                  </a:lnTo>
                  <a:lnTo>
                    <a:pt x="847149" y="610697"/>
                  </a:lnTo>
                  <a:lnTo>
                    <a:pt x="894325" y="594643"/>
                  </a:lnTo>
                  <a:lnTo>
                    <a:pt x="942041" y="580060"/>
                  </a:lnTo>
                  <a:lnTo>
                    <a:pt x="990267" y="566960"/>
                  </a:lnTo>
                  <a:lnTo>
                    <a:pt x="1038973" y="555355"/>
                  </a:lnTo>
                  <a:lnTo>
                    <a:pt x="1088131" y="545257"/>
                  </a:lnTo>
                  <a:lnTo>
                    <a:pt x="1137710" y="536679"/>
                  </a:lnTo>
                  <a:lnTo>
                    <a:pt x="1187682" y="529633"/>
                  </a:lnTo>
                  <a:lnTo>
                    <a:pt x="1238017" y="524132"/>
                  </a:lnTo>
                  <a:lnTo>
                    <a:pt x="1288685" y="520187"/>
                  </a:lnTo>
                  <a:lnTo>
                    <a:pt x="1339657" y="517811"/>
                  </a:lnTo>
                  <a:lnTo>
                    <a:pt x="1390903" y="517016"/>
                  </a:lnTo>
                  <a:lnTo>
                    <a:pt x="2534272" y="517016"/>
                  </a:lnTo>
                  <a:lnTo>
                    <a:pt x="2510756" y="500174"/>
                  </a:lnTo>
                  <a:lnTo>
                    <a:pt x="2469643" y="472275"/>
                  </a:lnTo>
                  <a:lnTo>
                    <a:pt x="2427913" y="445476"/>
                  </a:lnTo>
                  <a:lnTo>
                    <a:pt x="2385583" y="419784"/>
                  </a:lnTo>
                  <a:lnTo>
                    <a:pt x="2342672" y="395209"/>
                  </a:lnTo>
                  <a:lnTo>
                    <a:pt x="2299198" y="371757"/>
                  </a:lnTo>
                  <a:lnTo>
                    <a:pt x="2255177" y="349439"/>
                  </a:lnTo>
                  <a:lnTo>
                    <a:pt x="2210629" y="328261"/>
                  </a:lnTo>
                  <a:lnTo>
                    <a:pt x="2165570" y="308233"/>
                  </a:lnTo>
                  <a:lnTo>
                    <a:pt x="2120018" y="289362"/>
                  </a:lnTo>
                  <a:lnTo>
                    <a:pt x="2073991" y="271657"/>
                  </a:lnTo>
                  <a:lnTo>
                    <a:pt x="2027508" y="255126"/>
                  </a:lnTo>
                  <a:lnTo>
                    <a:pt x="1980585" y="239778"/>
                  </a:lnTo>
                  <a:lnTo>
                    <a:pt x="1933241" y="225620"/>
                  </a:lnTo>
                  <a:lnTo>
                    <a:pt x="1885492" y="212662"/>
                  </a:lnTo>
                  <a:lnTo>
                    <a:pt x="1837358" y="200911"/>
                  </a:lnTo>
                  <a:lnTo>
                    <a:pt x="1788856" y="190376"/>
                  </a:lnTo>
                  <a:lnTo>
                    <a:pt x="1740003" y="181065"/>
                  </a:lnTo>
                  <a:lnTo>
                    <a:pt x="1690818" y="172986"/>
                  </a:lnTo>
                  <a:lnTo>
                    <a:pt x="1641318" y="166148"/>
                  </a:lnTo>
                  <a:lnTo>
                    <a:pt x="1591521" y="160559"/>
                  </a:lnTo>
                  <a:lnTo>
                    <a:pt x="1541444" y="156228"/>
                  </a:lnTo>
                  <a:lnTo>
                    <a:pt x="1491106" y="153162"/>
                  </a:lnTo>
                  <a:lnTo>
                    <a:pt x="1390903" y="0"/>
                  </a:lnTo>
                  <a:close/>
                </a:path>
                <a:path w="2780029" h="982979">
                  <a:moveTo>
                    <a:pt x="2534272" y="517016"/>
                  </a:moveTo>
                  <a:lnTo>
                    <a:pt x="1390903" y="517016"/>
                  </a:lnTo>
                  <a:lnTo>
                    <a:pt x="1442155" y="517811"/>
                  </a:lnTo>
                  <a:lnTo>
                    <a:pt x="1493112" y="520187"/>
                  </a:lnTo>
                  <a:lnTo>
                    <a:pt x="1543749" y="524132"/>
                  </a:lnTo>
                  <a:lnTo>
                    <a:pt x="1594037" y="529633"/>
                  </a:lnTo>
                  <a:lnTo>
                    <a:pt x="1643952" y="536679"/>
                  </a:lnTo>
                  <a:lnTo>
                    <a:pt x="1693464" y="545257"/>
                  </a:lnTo>
                  <a:lnTo>
                    <a:pt x="1742548" y="555355"/>
                  </a:lnTo>
                  <a:lnTo>
                    <a:pt x="1791176" y="566960"/>
                  </a:lnTo>
                  <a:lnTo>
                    <a:pt x="1839323" y="580060"/>
                  </a:lnTo>
                  <a:lnTo>
                    <a:pt x="1886959" y="594643"/>
                  </a:lnTo>
                  <a:lnTo>
                    <a:pt x="1934060" y="610697"/>
                  </a:lnTo>
                  <a:lnTo>
                    <a:pt x="1980598" y="628209"/>
                  </a:lnTo>
                  <a:lnTo>
                    <a:pt x="2026545" y="647167"/>
                  </a:lnTo>
                  <a:lnTo>
                    <a:pt x="2071876" y="667559"/>
                  </a:lnTo>
                  <a:lnTo>
                    <a:pt x="2116562" y="689372"/>
                  </a:lnTo>
                  <a:lnTo>
                    <a:pt x="2160578" y="712594"/>
                  </a:lnTo>
                  <a:lnTo>
                    <a:pt x="2203896" y="737213"/>
                  </a:lnTo>
                  <a:lnTo>
                    <a:pt x="2246490" y="763217"/>
                  </a:lnTo>
                  <a:lnTo>
                    <a:pt x="2288331" y="790593"/>
                  </a:lnTo>
                  <a:lnTo>
                    <a:pt x="2329395" y="819329"/>
                  </a:lnTo>
                  <a:lnTo>
                    <a:pt x="2369653" y="849413"/>
                  </a:lnTo>
                  <a:lnTo>
                    <a:pt x="2409079" y="880832"/>
                  </a:lnTo>
                  <a:lnTo>
                    <a:pt x="2447645" y="913575"/>
                  </a:lnTo>
                  <a:lnTo>
                    <a:pt x="2485325" y="947628"/>
                  </a:lnTo>
                  <a:lnTo>
                    <a:pt x="2522093" y="982979"/>
                  </a:lnTo>
                  <a:lnTo>
                    <a:pt x="2779776" y="725551"/>
                  </a:lnTo>
                  <a:lnTo>
                    <a:pt x="2743480" y="690189"/>
                  </a:lnTo>
                  <a:lnTo>
                    <a:pt x="2706442" y="655868"/>
                  </a:lnTo>
                  <a:lnTo>
                    <a:pt x="2668681" y="622597"/>
                  </a:lnTo>
                  <a:lnTo>
                    <a:pt x="2630214" y="590384"/>
                  </a:lnTo>
                  <a:lnTo>
                    <a:pt x="2591059" y="559237"/>
                  </a:lnTo>
                  <a:lnTo>
                    <a:pt x="2551234" y="529164"/>
                  </a:lnTo>
                  <a:lnTo>
                    <a:pt x="2534272" y="517016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10655" y="3505200"/>
              <a:ext cx="986155" cy="2780030"/>
            </a:xfrm>
            <a:custGeom>
              <a:avLst/>
              <a:gdLst/>
              <a:ahLst/>
              <a:cxnLst/>
              <a:rect l="l" t="t" r="r" b="b"/>
              <a:pathLst>
                <a:path w="986154" h="2780029">
                  <a:moveTo>
                    <a:pt x="726186" y="0"/>
                  </a:moveTo>
                  <a:lnTo>
                    <a:pt x="690805" y="36295"/>
                  </a:lnTo>
                  <a:lnTo>
                    <a:pt x="656479" y="73333"/>
                  </a:lnTo>
                  <a:lnTo>
                    <a:pt x="623216" y="111094"/>
                  </a:lnTo>
                  <a:lnTo>
                    <a:pt x="591020" y="149561"/>
                  </a:lnTo>
                  <a:lnTo>
                    <a:pt x="559901" y="188716"/>
                  </a:lnTo>
                  <a:lnTo>
                    <a:pt x="529863" y="228541"/>
                  </a:lnTo>
                  <a:lnTo>
                    <a:pt x="500915" y="269019"/>
                  </a:lnTo>
                  <a:lnTo>
                    <a:pt x="473062" y="310132"/>
                  </a:lnTo>
                  <a:lnTo>
                    <a:pt x="446312" y="351862"/>
                  </a:lnTo>
                  <a:lnTo>
                    <a:pt x="420672" y="394192"/>
                  </a:lnTo>
                  <a:lnTo>
                    <a:pt x="396147" y="437103"/>
                  </a:lnTo>
                  <a:lnTo>
                    <a:pt x="372745" y="480577"/>
                  </a:lnTo>
                  <a:lnTo>
                    <a:pt x="350473" y="524598"/>
                  </a:lnTo>
                  <a:lnTo>
                    <a:pt x="329338" y="569146"/>
                  </a:lnTo>
                  <a:lnTo>
                    <a:pt x="309345" y="614205"/>
                  </a:lnTo>
                  <a:lnTo>
                    <a:pt x="290503" y="659757"/>
                  </a:lnTo>
                  <a:lnTo>
                    <a:pt x="272817" y="705784"/>
                  </a:lnTo>
                  <a:lnTo>
                    <a:pt x="256295" y="752267"/>
                  </a:lnTo>
                  <a:lnTo>
                    <a:pt x="240944" y="799190"/>
                  </a:lnTo>
                  <a:lnTo>
                    <a:pt x="226769" y="846534"/>
                  </a:lnTo>
                  <a:lnTo>
                    <a:pt x="213779" y="894283"/>
                  </a:lnTo>
                  <a:lnTo>
                    <a:pt x="201979" y="942417"/>
                  </a:lnTo>
                  <a:lnTo>
                    <a:pt x="191376" y="990919"/>
                  </a:lnTo>
                  <a:lnTo>
                    <a:pt x="181978" y="1039772"/>
                  </a:lnTo>
                  <a:lnTo>
                    <a:pt x="173791" y="1088957"/>
                  </a:lnTo>
                  <a:lnTo>
                    <a:pt x="166822" y="1138457"/>
                  </a:lnTo>
                  <a:lnTo>
                    <a:pt x="161077" y="1188254"/>
                  </a:lnTo>
                  <a:lnTo>
                    <a:pt x="156564" y="1238331"/>
                  </a:lnTo>
                  <a:lnTo>
                    <a:pt x="153289" y="1288669"/>
                  </a:lnTo>
                  <a:lnTo>
                    <a:pt x="0" y="1388872"/>
                  </a:lnTo>
                  <a:lnTo>
                    <a:pt x="153289" y="1491107"/>
                  </a:lnTo>
                  <a:lnTo>
                    <a:pt x="156564" y="1541236"/>
                  </a:lnTo>
                  <a:lnTo>
                    <a:pt x="161077" y="1591134"/>
                  </a:lnTo>
                  <a:lnTo>
                    <a:pt x="166822" y="1640780"/>
                  </a:lnTo>
                  <a:lnTo>
                    <a:pt x="173791" y="1690154"/>
                  </a:lnTo>
                  <a:lnTo>
                    <a:pt x="181978" y="1739239"/>
                  </a:lnTo>
                  <a:lnTo>
                    <a:pt x="191376" y="1788013"/>
                  </a:lnTo>
                  <a:lnTo>
                    <a:pt x="201979" y="1836459"/>
                  </a:lnTo>
                  <a:lnTo>
                    <a:pt x="213779" y="1884555"/>
                  </a:lnTo>
                  <a:lnTo>
                    <a:pt x="226769" y="1932284"/>
                  </a:lnTo>
                  <a:lnTo>
                    <a:pt x="240944" y="1979626"/>
                  </a:lnTo>
                  <a:lnTo>
                    <a:pt x="256295" y="2026561"/>
                  </a:lnTo>
                  <a:lnTo>
                    <a:pt x="272817" y="2073070"/>
                  </a:lnTo>
                  <a:lnTo>
                    <a:pt x="290503" y="2119134"/>
                  </a:lnTo>
                  <a:lnTo>
                    <a:pt x="309345" y="2164733"/>
                  </a:lnTo>
                  <a:lnTo>
                    <a:pt x="329338" y="2209848"/>
                  </a:lnTo>
                  <a:lnTo>
                    <a:pt x="350473" y="2254459"/>
                  </a:lnTo>
                  <a:lnTo>
                    <a:pt x="372745" y="2298548"/>
                  </a:lnTo>
                  <a:lnTo>
                    <a:pt x="396147" y="2342094"/>
                  </a:lnTo>
                  <a:lnTo>
                    <a:pt x="420672" y="2385079"/>
                  </a:lnTo>
                  <a:lnTo>
                    <a:pt x="446312" y="2427482"/>
                  </a:lnTo>
                  <a:lnTo>
                    <a:pt x="473062" y="2469286"/>
                  </a:lnTo>
                  <a:lnTo>
                    <a:pt x="500915" y="2510469"/>
                  </a:lnTo>
                  <a:lnTo>
                    <a:pt x="529863" y="2551014"/>
                  </a:lnTo>
                  <a:lnTo>
                    <a:pt x="559901" y="2590900"/>
                  </a:lnTo>
                  <a:lnTo>
                    <a:pt x="591020" y="2630108"/>
                  </a:lnTo>
                  <a:lnTo>
                    <a:pt x="623216" y="2668619"/>
                  </a:lnTo>
                  <a:lnTo>
                    <a:pt x="656479" y="2706414"/>
                  </a:lnTo>
                  <a:lnTo>
                    <a:pt x="690805" y="2743472"/>
                  </a:lnTo>
                  <a:lnTo>
                    <a:pt x="726186" y="2779776"/>
                  </a:lnTo>
                  <a:lnTo>
                    <a:pt x="986027" y="2519934"/>
                  </a:lnTo>
                  <a:lnTo>
                    <a:pt x="950397" y="2483405"/>
                  </a:lnTo>
                  <a:lnTo>
                    <a:pt x="916086" y="2445925"/>
                  </a:lnTo>
                  <a:lnTo>
                    <a:pt x="883107" y="2407522"/>
                  </a:lnTo>
                  <a:lnTo>
                    <a:pt x="851470" y="2368226"/>
                  </a:lnTo>
                  <a:lnTo>
                    <a:pt x="821187" y="2328066"/>
                  </a:lnTo>
                  <a:lnTo>
                    <a:pt x="792269" y="2287072"/>
                  </a:lnTo>
                  <a:lnTo>
                    <a:pt x="764729" y="2245274"/>
                  </a:lnTo>
                  <a:lnTo>
                    <a:pt x="738576" y="2202700"/>
                  </a:lnTo>
                  <a:lnTo>
                    <a:pt x="713824" y="2159380"/>
                  </a:lnTo>
                  <a:lnTo>
                    <a:pt x="690483" y="2115344"/>
                  </a:lnTo>
                  <a:lnTo>
                    <a:pt x="668565" y="2070621"/>
                  </a:lnTo>
                  <a:lnTo>
                    <a:pt x="648081" y="2025241"/>
                  </a:lnTo>
                  <a:lnTo>
                    <a:pt x="629043" y="1979232"/>
                  </a:lnTo>
                  <a:lnTo>
                    <a:pt x="611462" y="1932626"/>
                  </a:lnTo>
                  <a:lnTo>
                    <a:pt x="595350" y="1885450"/>
                  </a:lnTo>
                  <a:lnTo>
                    <a:pt x="580718" y="1837734"/>
                  </a:lnTo>
                  <a:lnTo>
                    <a:pt x="567577" y="1789508"/>
                  </a:lnTo>
                  <a:lnTo>
                    <a:pt x="555940" y="1740802"/>
                  </a:lnTo>
                  <a:lnTo>
                    <a:pt x="545817" y="1691644"/>
                  </a:lnTo>
                  <a:lnTo>
                    <a:pt x="537220" y="1642065"/>
                  </a:lnTo>
                  <a:lnTo>
                    <a:pt x="530160" y="1592093"/>
                  </a:lnTo>
                  <a:lnTo>
                    <a:pt x="524649" y="1541758"/>
                  </a:lnTo>
                  <a:lnTo>
                    <a:pt x="520699" y="1491090"/>
                  </a:lnTo>
                  <a:lnTo>
                    <a:pt x="518320" y="1440118"/>
                  </a:lnTo>
                  <a:lnTo>
                    <a:pt x="517525" y="1388872"/>
                  </a:lnTo>
                  <a:lnTo>
                    <a:pt x="518320" y="1337620"/>
                  </a:lnTo>
                  <a:lnTo>
                    <a:pt x="520699" y="1286663"/>
                  </a:lnTo>
                  <a:lnTo>
                    <a:pt x="524649" y="1236026"/>
                  </a:lnTo>
                  <a:lnTo>
                    <a:pt x="530160" y="1185738"/>
                  </a:lnTo>
                  <a:lnTo>
                    <a:pt x="537220" y="1135823"/>
                  </a:lnTo>
                  <a:lnTo>
                    <a:pt x="545817" y="1086311"/>
                  </a:lnTo>
                  <a:lnTo>
                    <a:pt x="555940" y="1037227"/>
                  </a:lnTo>
                  <a:lnTo>
                    <a:pt x="567577" y="988599"/>
                  </a:lnTo>
                  <a:lnTo>
                    <a:pt x="580718" y="940452"/>
                  </a:lnTo>
                  <a:lnTo>
                    <a:pt x="595350" y="892816"/>
                  </a:lnTo>
                  <a:lnTo>
                    <a:pt x="611462" y="845715"/>
                  </a:lnTo>
                  <a:lnTo>
                    <a:pt x="629043" y="799177"/>
                  </a:lnTo>
                  <a:lnTo>
                    <a:pt x="648081" y="753230"/>
                  </a:lnTo>
                  <a:lnTo>
                    <a:pt x="668565" y="707899"/>
                  </a:lnTo>
                  <a:lnTo>
                    <a:pt x="690483" y="663213"/>
                  </a:lnTo>
                  <a:lnTo>
                    <a:pt x="713824" y="619197"/>
                  </a:lnTo>
                  <a:lnTo>
                    <a:pt x="738576" y="575879"/>
                  </a:lnTo>
                  <a:lnTo>
                    <a:pt x="764729" y="533285"/>
                  </a:lnTo>
                  <a:lnTo>
                    <a:pt x="792269" y="491444"/>
                  </a:lnTo>
                  <a:lnTo>
                    <a:pt x="821187" y="450380"/>
                  </a:lnTo>
                  <a:lnTo>
                    <a:pt x="851470" y="410122"/>
                  </a:lnTo>
                  <a:lnTo>
                    <a:pt x="883107" y="370696"/>
                  </a:lnTo>
                  <a:lnTo>
                    <a:pt x="916086" y="332130"/>
                  </a:lnTo>
                  <a:lnTo>
                    <a:pt x="950397" y="294450"/>
                  </a:lnTo>
                  <a:lnTo>
                    <a:pt x="986027" y="257683"/>
                  </a:lnTo>
                  <a:lnTo>
                    <a:pt x="72618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736079" y="6025896"/>
              <a:ext cx="2780030" cy="984885"/>
            </a:xfrm>
            <a:custGeom>
              <a:avLst/>
              <a:gdLst/>
              <a:ahLst/>
              <a:cxnLst/>
              <a:rect l="l" t="t" r="r" b="b"/>
              <a:pathLst>
                <a:path w="2780029" h="984884">
                  <a:moveTo>
                    <a:pt x="259842" y="0"/>
                  </a:moveTo>
                  <a:lnTo>
                    <a:pt x="0" y="259460"/>
                  </a:lnTo>
                  <a:lnTo>
                    <a:pt x="36303" y="294790"/>
                  </a:lnTo>
                  <a:lnTo>
                    <a:pt x="73361" y="329065"/>
                  </a:lnTo>
                  <a:lnTo>
                    <a:pt x="111156" y="362281"/>
                  </a:lnTo>
                  <a:lnTo>
                    <a:pt x="149667" y="394429"/>
                  </a:lnTo>
                  <a:lnTo>
                    <a:pt x="188875" y="425504"/>
                  </a:lnTo>
                  <a:lnTo>
                    <a:pt x="228761" y="455499"/>
                  </a:lnTo>
                  <a:lnTo>
                    <a:pt x="269306" y="484406"/>
                  </a:lnTo>
                  <a:lnTo>
                    <a:pt x="310489" y="512218"/>
                  </a:lnTo>
                  <a:lnTo>
                    <a:pt x="352293" y="538930"/>
                  </a:lnTo>
                  <a:lnTo>
                    <a:pt x="394696" y="564534"/>
                  </a:lnTo>
                  <a:lnTo>
                    <a:pt x="437681" y="589024"/>
                  </a:lnTo>
                  <a:lnTo>
                    <a:pt x="481227" y="612392"/>
                  </a:lnTo>
                  <a:lnTo>
                    <a:pt x="525316" y="634631"/>
                  </a:lnTo>
                  <a:lnTo>
                    <a:pt x="569927" y="655736"/>
                  </a:lnTo>
                  <a:lnTo>
                    <a:pt x="615042" y="675699"/>
                  </a:lnTo>
                  <a:lnTo>
                    <a:pt x="660641" y="694513"/>
                  </a:lnTo>
                  <a:lnTo>
                    <a:pt x="706705" y="712172"/>
                  </a:lnTo>
                  <a:lnTo>
                    <a:pt x="753214" y="728668"/>
                  </a:lnTo>
                  <a:lnTo>
                    <a:pt x="800149" y="743995"/>
                  </a:lnTo>
                  <a:lnTo>
                    <a:pt x="847491" y="758146"/>
                  </a:lnTo>
                  <a:lnTo>
                    <a:pt x="895220" y="771115"/>
                  </a:lnTo>
                  <a:lnTo>
                    <a:pt x="943316" y="782894"/>
                  </a:lnTo>
                  <a:lnTo>
                    <a:pt x="991762" y="793477"/>
                  </a:lnTo>
                  <a:lnTo>
                    <a:pt x="1040536" y="802856"/>
                  </a:lnTo>
                  <a:lnTo>
                    <a:pt x="1089621" y="811026"/>
                  </a:lnTo>
                  <a:lnTo>
                    <a:pt x="1138995" y="817979"/>
                  </a:lnTo>
                  <a:lnTo>
                    <a:pt x="1188641" y="823708"/>
                  </a:lnTo>
                  <a:lnTo>
                    <a:pt x="1238539" y="828207"/>
                  </a:lnTo>
                  <a:lnTo>
                    <a:pt x="1288669" y="831468"/>
                  </a:lnTo>
                  <a:lnTo>
                    <a:pt x="1390903" y="984503"/>
                  </a:lnTo>
                  <a:lnTo>
                    <a:pt x="1491106" y="831468"/>
                  </a:lnTo>
                  <a:lnTo>
                    <a:pt x="1541444" y="828207"/>
                  </a:lnTo>
                  <a:lnTo>
                    <a:pt x="1591521" y="823708"/>
                  </a:lnTo>
                  <a:lnTo>
                    <a:pt x="1641318" y="817979"/>
                  </a:lnTo>
                  <a:lnTo>
                    <a:pt x="1690818" y="811026"/>
                  </a:lnTo>
                  <a:lnTo>
                    <a:pt x="1740003" y="802856"/>
                  </a:lnTo>
                  <a:lnTo>
                    <a:pt x="1788856" y="793477"/>
                  </a:lnTo>
                  <a:lnTo>
                    <a:pt x="1837358" y="782894"/>
                  </a:lnTo>
                  <a:lnTo>
                    <a:pt x="1885492" y="771115"/>
                  </a:lnTo>
                  <a:lnTo>
                    <a:pt x="1933241" y="758146"/>
                  </a:lnTo>
                  <a:lnTo>
                    <a:pt x="1980585" y="743995"/>
                  </a:lnTo>
                  <a:lnTo>
                    <a:pt x="2027508" y="728668"/>
                  </a:lnTo>
                  <a:lnTo>
                    <a:pt x="2073991" y="712172"/>
                  </a:lnTo>
                  <a:lnTo>
                    <a:pt x="2120018" y="694513"/>
                  </a:lnTo>
                  <a:lnTo>
                    <a:pt x="2165570" y="675699"/>
                  </a:lnTo>
                  <a:lnTo>
                    <a:pt x="2210629" y="655736"/>
                  </a:lnTo>
                  <a:lnTo>
                    <a:pt x="2255177" y="634631"/>
                  </a:lnTo>
                  <a:lnTo>
                    <a:pt x="2299198" y="612392"/>
                  </a:lnTo>
                  <a:lnTo>
                    <a:pt x="2342672" y="589024"/>
                  </a:lnTo>
                  <a:lnTo>
                    <a:pt x="2385583" y="564534"/>
                  </a:lnTo>
                  <a:lnTo>
                    <a:pt x="2427913" y="538930"/>
                  </a:lnTo>
                  <a:lnTo>
                    <a:pt x="2469643" y="512218"/>
                  </a:lnTo>
                  <a:lnTo>
                    <a:pt x="2510756" y="484406"/>
                  </a:lnTo>
                  <a:lnTo>
                    <a:pt x="2534092" y="467740"/>
                  </a:lnTo>
                  <a:lnTo>
                    <a:pt x="1390903" y="467740"/>
                  </a:lnTo>
                  <a:lnTo>
                    <a:pt x="1339657" y="466946"/>
                  </a:lnTo>
                  <a:lnTo>
                    <a:pt x="1288685" y="464571"/>
                  </a:lnTo>
                  <a:lnTo>
                    <a:pt x="1238017" y="460627"/>
                  </a:lnTo>
                  <a:lnTo>
                    <a:pt x="1187682" y="455125"/>
                  </a:lnTo>
                  <a:lnTo>
                    <a:pt x="1137710" y="448076"/>
                  </a:lnTo>
                  <a:lnTo>
                    <a:pt x="1088131" y="439492"/>
                  </a:lnTo>
                  <a:lnTo>
                    <a:pt x="1038973" y="429385"/>
                  </a:lnTo>
                  <a:lnTo>
                    <a:pt x="990267" y="417766"/>
                  </a:lnTo>
                  <a:lnTo>
                    <a:pt x="942041" y="404646"/>
                  </a:lnTo>
                  <a:lnTo>
                    <a:pt x="894325" y="390037"/>
                  </a:lnTo>
                  <a:lnTo>
                    <a:pt x="847149" y="373950"/>
                  </a:lnTo>
                  <a:lnTo>
                    <a:pt x="800543" y="356397"/>
                  </a:lnTo>
                  <a:lnTo>
                    <a:pt x="754534" y="337390"/>
                  </a:lnTo>
                  <a:lnTo>
                    <a:pt x="709154" y="316939"/>
                  </a:lnTo>
                  <a:lnTo>
                    <a:pt x="664431" y="295056"/>
                  </a:lnTo>
                  <a:lnTo>
                    <a:pt x="620395" y="271753"/>
                  </a:lnTo>
                  <a:lnTo>
                    <a:pt x="577075" y="247041"/>
                  </a:lnTo>
                  <a:lnTo>
                    <a:pt x="534501" y="220932"/>
                  </a:lnTo>
                  <a:lnTo>
                    <a:pt x="492703" y="193436"/>
                  </a:lnTo>
                  <a:lnTo>
                    <a:pt x="451709" y="164566"/>
                  </a:lnTo>
                  <a:lnTo>
                    <a:pt x="411549" y="134333"/>
                  </a:lnTo>
                  <a:lnTo>
                    <a:pt x="372253" y="102748"/>
                  </a:lnTo>
                  <a:lnTo>
                    <a:pt x="333850" y="69824"/>
                  </a:lnTo>
                  <a:lnTo>
                    <a:pt x="296370" y="35570"/>
                  </a:lnTo>
                  <a:lnTo>
                    <a:pt x="259842" y="0"/>
                  </a:lnTo>
                  <a:close/>
                </a:path>
                <a:path w="2780029" h="984884">
                  <a:moveTo>
                    <a:pt x="2522093" y="0"/>
                  </a:moveTo>
                  <a:lnTo>
                    <a:pt x="2485325" y="35570"/>
                  </a:lnTo>
                  <a:lnTo>
                    <a:pt x="2447645" y="69824"/>
                  </a:lnTo>
                  <a:lnTo>
                    <a:pt x="2409079" y="102748"/>
                  </a:lnTo>
                  <a:lnTo>
                    <a:pt x="2369653" y="134333"/>
                  </a:lnTo>
                  <a:lnTo>
                    <a:pt x="2329395" y="164566"/>
                  </a:lnTo>
                  <a:lnTo>
                    <a:pt x="2288331" y="193436"/>
                  </a:lnTo>
                  <a:lnTo>
                    <a:pt x="2246490" y="220932"/>
                  </a:lnTo>
                  <a:lnTo>
                    <a:pt x="2203896" y="247041"/>
                  </a:lnTo>
                  <a:lnTo>
                    <a:pt x="2160578" y="271753"/>
                  </a:lnTo>
                  <a:lnTo>
                    <a:pt x="2116562" y="295056"/>
                  </a:lnTo>
                  <a:lnTo>
                    <a:pt x="2071876" y="316939"/>
                  </a:lnTo>
                  <a:lnTo>
                    <a:pt x="2026545" y="337390"/>
                  </a:lnTo>
                  <a:lnTo>
                    <a:pt x="1980598" y="356397"/>
                  </a:lnTo>
                  <a:lnTo>
                    <a:pt x="1934060" y="373950"/>
                  </a:lnTo>
                  <a:lnTo>
                    <a:pt x="1886959" y="390037"/>
                  </a:lnTo>
                  <a:lnTo>
                    <a:pt x="1839323" y="404646"/>
                  </a:lnTo>
                  <a:lnTo>
                    <a:pt x="1791176" y="417766"/>
                  </a:lnTo>
                  <a:lnTo>
                    <a:pt x="1742548" y="429385"/>
                  </a:lnTo>
                  <a:lnTo>
                    <a:pt x="1693464" y="439492"/>
                  </a:lnTo>
                  <a:lnTo>
                    <a:pt x="1643952" y="448076"/>
                  </a:lnTo>
                  <a:lnTo>
                    <a:pt x="1594037" y="455125"/>
                  </a:lnTo>
                  <a:lnTo>
                    <a:pt x="1543749" y="460627"/>
                  </a:lnTo>
                  <a:lnTo>
                    <a:pt x="1493112" y="464571"/>
                  </a:lnTo>
                  <a:lnTo>
                    <a:pt x="1442155" y="466946"/>
                  </a:lnTo>
                  <a:lnTo>
                    <a:pt x="1390903" y="467740"/>
                  </a:lnTo>
                  <a:lnTo>
                    <a:pt x="2534092" y="467740"/>
                  </a:lnTo>
                  <a:lnTo>
                    <a:pt x="2591059" y="425504"/>
                  </a:lnTo>
                  <a:lnTo>
                    <a:pt x="2630214" y="394429"/>
                  </a:lnTo>
                  <a:lnTo>
                    <a:pt x="2668681" y="362281"/>
                  </a:lnTo>
                  <a:lnTo>
                    <a:pt x="2706442" y="329065"/>
                  </a:lnTo>
                  <a:lnTo>
                    <a:pt x="2743480" y="294790"/>
                  </a:lnTo>
                  <a:lnTo>
                    <a:pt x="2779776" y="259460"/>
                  </a:lnTo>
                  <a:lnTo>
                    <a:pt x="2522093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259823" y="3505200"/>
              <a:ext cx="981710" cy="2780030"/>
            </a:xfrm>
            <a:custGeom>
              <a:avLst/>
              <a:gdLst/>
              <a:ahLst/>
              <a:cxnLst/>
              <a:rect l="l" t="t" r="r" b="b"/>
              <a:pathLst>
                <a:path w="981709" h="2780029">
                  <a:moveTo>
                    <a:pt x="257048" y="0"/>
                  </a:moveTo>
                  <a:lnTo>
                    <a:pt x="0" y="257683"/>
                  </a:lnTo>
                  <a:lnTo>
                    <a:pt x="33333" y="292114"/>
                  </a:lnTo>
                  <a:lnTo>
                    <a:pt x="65431" y="327294"/>
                  </a:lnTo>
                  <a:lnTo>
                    <a:pt x="96296" y="363195"/>
                  </a:lnTo>
                  <a:lnTo>
                    <a:pt x="125925" y="399787"/>
                  </a:lnTo>
                  <a:lnTo>
                    <a:pt x="154320" y="437044"/>
                  </a:lnTo>
                  <a:lnTo>
                    <a:pt x="181481" y="474936"/>
                  </a:lnTo>
                  <a:lnTo>
                    <a:pt x="207407" y="513435"/>
                  </a:lnTo>
                  <a:lnTo>
                    <a:pt x="232098" y="552512"/>
                  </a:lnTo>
                  <a:lnTo>
                    <a:pt x="255555" y="592141"/>
                  </a:lnTo>
                  <a:lnTo>
                    <a:pt x="277777" y="632291"/>
                  </a:lnTo>
                  <a:lnTo>
                    <a:pt x="298764" y="672935"/>
                  </a:lnTo>
                  <a:lnTo>
                    <a:pt x="318518" y="714044"/>
                  </a:lnTo>
                  <a:lnTo>
                    <a:pt x="337036" y="755591"/>
                  </a:lnTo>
                  <a:lnTo>
                    <a:pt x="354320" y="797546"/>
                  </a:lnTo>
                  <a:lnTo>
                    <a:pt x="370369" y="839882"/>
                  </a:lnTo>
                  <a:lnTo>
                    <a:pt x="385184" y="882569"/>
                  </a:lnTo>
                  <a:lnTo>
                    <a:pt x="398764" y="925581"/>
                  </a:lnTo>
                  <a:lnTo>
                    <a:pt x="411110" y="968888"/>
                  </a:lnTo>
                  <a:lnTo>
                    <a:pt x="422221" y="1012462"/>
                  </a:lnTo>
                  <a:lnTo>
                    <a:pt x="432098" y="1056274"/>
                  </a:lnTo>
                  <a:lnTo>
                    <a:pt x="440740" y="1100297"/>
                  </a:lnTo>
                  <a:lnTo>
                    <a:pt x="448147" y="1144502"/>
                  </a:lnTo>
                  <a:lnTo>
                    <a:pt x="454320" y="1188861"/>
                  </a:lnTo>
                  <a:lnTo>
                    <a:pt x="459258" y="1233345"/>
                  </a:lnTo>
                  <a:lnTo>
                    <a:pt x="462962" y="1277926"/>
                  </a:lnTo>
                  <a:lnTo>
                    <a:pt x="465431" y="1322576"/>
                  </a:lnTo>
                  <a:lnTo>
                    <a:pt x="466665" y="1367266"/>
                  </a:lnTo>
                  <a:lnTo>
                    <a:pt x="466665" y="1411968"/>
                  </a:lnTo>
                  <a:lnTo>
                    <a:pt x="465431" y="1456654"/>
                  </a:lnTo>
                  <a:lnTo>
                    <a:pt x="462962" y="1501296"/>
                  </a:lnTo>
                  <a:lnTo>
                    <a:pt x="459258" y="1545864"/>
                  </a:lnTo>
                  <a:lnTo>
                    <a:pt x="454320" y="1590331"/>
                  </a:lnTo>
                  <a:lnTo>
                    <a:pt x="448147" y="1634668"/>
                  </a:lnTo>
                  <a:lnTo>
                    <a:pt x="440740" y="1678848"/>
                  </a:lnTo>
                  <a:lnTo>
                    <a:pt x="432098" y="1722841"/>
                  </a:lnTo>
                  <a:lnTo>
                    <a:pt x="422221" y="1766619"/>
                  </a:lnTo>
                  <a:lnTo>
                    <a:pt x="411110" y="1810154"/>
                  </a:lnTo>
                  <a:lnTo>
                    <a:pt x="398764" y="1853418"/>
                  </a:lnTo>
                  <a:lnTo>
                    <a:pt x="385184" y="1896383"/>
                  </a:lnTo>
                  <a:lnTo>
                    <a:pt x="370369" y="1939019"/>
                  </a:lnTo>
                  <a:lnTo>
                    <a:pt x="354320" y="1981299"/>
                  </a:lnTo>
                  <a:lnTo>
                    <a:pt x="337036" y="2023194"/>
                  </a:lnTo>
                  <a:lnTo>
                    <a:pt x="318518" y="2064677"/>
                  </a:lnTo>
                  <a:lnTo>
                    <a:pt x="298764" y="2105717"/>
                  </a:lnTo>
                  <a:lnTo>
                    <a:pt x="277777" y="2146289"/>
                  </a:lnTo>
                  <a:lnTo>
                    <a:pt x="255555" y="2186362"/>
                  </a:lnTo>
                  <a:lnTo>
                    <a:pt x="232098" y="2225909"/>
                  </a:lnTo>
                  <a:lnTo>
                    <a:pt x="207407" y="2264901"/>
                  </a:lnTo>
                  <a:lnTo>
                    <a:pt x="181481" y="2303310"/>
                  </a:lnTo>
                  <a:lnTo>
                    <a:pt x="154320" y="2341107"/>
                  </a:lnTo>
                  <a:lnTo>
                    <a:pt x="125925" y="2378265"/>
                  </a:lnTo>
                  <a:lnTo>
                    <a:pt x="96296" y="2414755"/>
                  </a:lnTo>
                  <a:lnTo>
                    <a:pt x="65431" y="2450549"/>
                  </a:lnTo>
                  <a:lnTo>
                    <a:pt x="33333" y="2485618"/>
                  </a:lnTo>
                  <a:lnTo>
                    <a:pt x="0" y="2519934"/>
                  </a:lnTo>
                  <a:lnTo>
                    <a:pt x="257048" y="2779776"/>
                  </a:lnTo>
                  <a:lnTo>
                    <a:pt x="292358" y="2743472"/>
                  </a:lnTo>
                  <a:lnTo>
                    <a:pt x="326628" y="2706414"/>
                  </a:lnTo>
                  <a:lnTo>
                    <a:pt x="359851" y="2668619"/>
                  </a:lnTo>
                  <a:lnTo>
                    <a:pt x="392018" y="2630108"/>
                  </a:lnTo>
                  <a:lnTo>
                    <a:pt x="423121" y="2590900"/>
                  </a:lnTo>
                  <a:lnTo>
                    <a:pt x="453150" y="2551014"/>
                  </a:lnTo>
                  <a:lnTo>
                    <a:pt x="482099" y="2510469"/>
                  </a:lnTo>
                  <a:lnTo>
                    <a:pt x="509958" y="2469286"/>
                  </a:lnTo>
                  <a:lnTo>
                    <a:pt x="536719" y="2427482"/>
                  </a:lnTo>
                  <a:lnTo>
                    <a:pt x="562373" y="2385079"/>
                  </a:lnTo>
                  <a:lnTo>
                    <a:pt x="586914" y="2342094"/>
                  </a:lnTo>
                  <a:lnTo>
                    <a:pt x="610331" y="2298548"/>
                  </a:lnTo>
                  <a:lnTo>
                    <a:pt x="632618" y="2254459"/>
                  </a:lnTo>
                  <a:lnTo>
                    <a:pt x="653764" y="2209848"/>
                  </a:lnTo>
                  <a:lnTo>
                    <a:pt x="673763" y="2164733"/>
                  </a:lnTo>
                  <a:lnTo>
                    <a:pt x="692606" y="2119134"/>
                  </a:lnTo>
                  <a:lnTo>
                    <a:pt x="710284" y="2073070"/>
                  </a:lnTo>
                  <a:lnTo>
                    <a:pt x="726789" y="2026561"/>
                  </a:lnTo>
                  <a:lnTo>
                    <a:pt x="742113" y="1979626"/>
                  </a:lnTo>
                  <a:lnTo>
                    <a:pt x="756247" y="1932284"/>
                  </a:lnTo>
                  <a:lnTo>
                    <a:pt x="769184" y="1884555"/>
                  </a:lnTo>
                  <a:lnTo>
                    <a:pt x="780914" y="1836459"/>
                  </a:lnTo>
                  <a:lnTo>
                    <a:pt x="791429" y="1788013"/>
                  </a:lnTo>
                  <a:lnTo>
                    <a:pt x="800722" y="1739239"/>
                  </a:lnTo>
                  <a:lnTo>
                    <a:pt x="808783" y="1690154"/>
                  </a:lnTo>
                  <a:lnTo>
                    <a:pt x="815604" y="1640780"/>
                  </a:lnTo>
                  <a:lnTo>
                    <a:pt x="821178" y="1591134"/>
                  </a:lnTo>
                  <a:lnTo>
                    <a:pt x="825495" y="1541236"/>
                  </a:lnTo>
                  <a:lnTo>
                    <a:pt x="828548" y="1491107"/>
                  </a:lnTo>
                  <a:lnTo>
                    <a:pt x="981455" y="1388872"/>
                  </a:lnTo>
                  <a:lnTo>
                    <a:pt x="828548" y="1288669"/>
                  </a:lnTo>
                  <a:lnTo>
                    <a:pt x="825495" y="1238331"/>
                  </a:lnTo>
                  <a:lnTo>
                    <a:pt x="821178" y="1188254"/>
                  </a:lnTo>
                  <a:lnTo>
                    <a:pt x="815604" y="1138457"/>
                  </a:lnTo>
                  <a:lnTo>
                    <a:pt x="808783" y="1088957"/>
                  </a:lnTo>
                  <a:lnTo>
                    <a:pt x="800722" y="1039772"/>
                  </a:lnTo>
                  <a:lnTo>
                    <a:pt x="791429" y="990919"/>
                  </a:lnTo>
                  <a:lnTo>
                    <a:pt x="780914" y="942417"/>
                  </a:lnTo>
                  <a:lnTo>
                    <a:pt x="769184" y="894283"/>
                  </a:lnTo>
                  <a:lnTo>
                    <a:pt x="756247" y="846534"/>
                  </a:lnTo>
                  <a:lnTo>
                    <a:pt x="742113" y="799190"/>
                  </a:lnTo>
                  <a:lnTo>
                    <a:pt x="726789" y="752267"/>
                  </a:lnTo>
                  <a:lnTo>
                    <a:pt x="710284" y="705784"/>
                  </a:lnTo>
                  <a:lnTo>
                    <a:pt x="692606" y="659757"/>
                  </a:lnTo>
                  <a:lnTo>
                    <a:pt x="673763" y="614205"/>
                  </a:lnTo>
                  <a:lnTo>
                    <a:pt x="653764" y="569146"/>
                  </a:lnTo>
                  <a:lnTo>
                    <a:pt x="632618" y="524598"/>
                  </a:lnTo>
                  <a:lnTo>
                    <a:pt x="610331" y="480577"/>
                  </a:lnTo>
                  <a:lnTo>
                    <a:pt x="586914" y="437103"/>
                  </a:lnTo>
                  <a:lnTo>
                    <a:pt x="562373" y="394192"/>
                  </a:lnTo>
                  <a:lnTo>
                    <a:pt x="536719" y="351862"/>
                  </a:lnTo>
                  <a:lnTo>
                    <a:pt x="509958" y="310132"/>
                  </a:lnTo>
                  <a:lnTo>
                    <a:pt x="482099" y="269019"/>
                  </a:lnTo>
                  <a:lnTo>
                    <a:pt x="453150" y="228541"/>
                  </a:lnTo>
                  <a:lnTo>
                    <a:pt x="423121" y="188716"/>
                  </a:lnTo>
                  <a:lnTo>
                    <a:pt x="392018" y="149561"/>
                  </a:lnTo>
                  <a:lnTo>
                    <a:pt x="359851" y="111094"/>
                  </a:lnTo>
                  <a:lnTo>
                    <a:pt x="326628" y="73333"/>
                  </a:lnTo>
                  <a:lnTo>
                    <a:pt x="292358" y="36295"/>
                  </a:lnTo>
                  <a:lnTo>
                    <a:pt x="257048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38160" y="4363212"/>
              <a:ext cx="231648" cy="22707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58683" y="4363212"/>
              <a:ext cx="227075" cy="22707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25611" y="5279136"/>
              <a:ext cx="121920" cy="14782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644749" y="4584192"/>
              <a:ext cx="970915" cy="843280"/>
            </a:xfrm>
            <a:custGeom>
              <a:avLst/>
              <a:gdLst/>
              <a:ahLst/>
              <a:cxnLst/>
              <a:rect l="l" t="t" r="r" b="b"/>
              <a:pathLst>
                <a:path w="970915" h="843279">
                  <a:moveTo>
                    <a:pt x="180228" y="0"/>
                  </a:moveTo>
                  <a:lnTo>
                    <a:pt x="149367" y="0"/>
                  </a:lnTo>
                  <a:lnTo>
                    <a:pt x="120185" y="4522"/>
                  </a:lnTo>
                  <a:lnTo>
                    <a:pt x="68679" y="38951"/>
                  </a:lnTo>
                  <a:lnTo>
                    <a:pt x="1285" y="313690"/>
                  </a:lnTo>
                  <a:lnTo>
                    <a:pt x="0" y="339288"/>
                  </a:lnTo>
                  <a:lnTo>
                    <a:pt x="5095" y="361410"/>
                  </a:lnTo>
                  <a:lnTo>
                    <a:pt x="16001" y="381198"/>
                  </a:lnTo>
                  <a:lnTo>
                    <a:pt x="32146" y="399796"/>
                  </a:lnTo>
                  <a:lnTo>
                    <a:pt x="32146" y="781304"/>
                  </a:lnTo>
                  <a:lnTo>
                    <a:pt x="37451" y="803874"/>
                  </a:lnTo>
                  <a:lnTo>
                    <a:pt x="51435" y="823563"/>
                  </a:lnTo>
                  <a:lnTo>
                    <a:pt x="71205" y="837489"/>
                  </a:lnTo>
                  <a:lnTo>
                    <a:pt x="93868" y="842772"/>
                  </a:lnTo>
                  <a:lnTo>
                    <a:pt x="119104" y="837489"/>
                  </a:lnTo>
                  <a:lnTo>
                    <a:pt x="138588" y="823563"/>
                  </a:lnTo>
                  <a:lnTo>
                    <a:pt x="151143" y="803874"/>
                  </a:lnTo>
                  <a:lnTo>
                    <a:pt x="155590" y="781304"/>
                  </a:lnTo>
                  <a:lnTo>
                    <a:pt x="155590" y="418338"/>
                  </a:lnTo>
                  <a:lnTo>
                    <a:pt x="173799" y="407856"/>
                  </a:lnTo>
                  <a:lnTo>
                    <a:pt x="190293" y="394493"/>
                  </a:lnTo>
                  <a:lnTo>
                    <a:pt x="203311" y="377654"/>
                  </a:lnTo>
                  <a:lnTo>
                    <a:pt x="211089" y="356743"/>
                  </a:lnTo>
                  <a:lnTo>
                    <a:pt x="229631" y="264541"/>
                  </a:lnTo>
                  <a:lnTo>
                    <a:pt x="598113" y="264541"/>
                  </a:lnTo>
                  <a:lnTo>
                    <a:pt x="606186" y="258318"/>
                  </a:lnTo>
                  <a:lnTo>
                    <a:pt x="703900" y="258318"/>
                  </a:lnTo>
                  <a:lnTo>
                    <a:pt x="698091" y="239903"/>
                  </a:lnTo>
                  <a:lnTo>
                    <a:pt x="377840" y="239903"/>
                  </a:lnTo>
                  <a:lnTo>
                    <a:pt x="348761" y="234261"/>
                  </a:lnTo>
                  <a:lnTo>
                    <a:pt x="309225" y="218311"/>
                  </a:lnTo>
                  <a:lnTo>
                    <a:pt x="277479" y="166893"/>
                  </a:lnTo>
                  <a:lnTo>
                    <a:pt x="266715" y="92329"/>
                  </a:lnTo>
                  <a:lnTo>
                    <a:pt x="260492" y="86106"/>
                  </a:lnTo>
                  <a:lnTo>
                    <a:pt x="255285" y="63343"/>
                  </a:lnTo>
                  <a:lnTo>
                    <a:pt x="241982" y="42306"/>
                  </a:lnTo>
                  <a:lnTo>
                    <a:pt x="224059" y="24723"/>
                  </a:lnTo>
                  <a:lnTo>
                    <a:pt x="204993" y="12319"/>
                  </a:lnTo>
                  <a:lnTo>
                    <a:pt x="180228" y="0"/>
                  </a:lnTo>
                  <a:close/>
                </a:path>
                <a:path w="970915" h="843279">
                  <a:moveTo>
                    <a:pt x="970422" y="430657"/>
                  </a:moveTo>
                  <a:lnTo>
                    <a:pt x="624728" y="430657"/>
                  </a:lnTo>
                  <a:lnTo>
                    <a:pt x="624728" y="682879"/>
                  </a:lnTo>
                  <a:lnTo>
                    <a:pt x="970422" y="682879"/>
                  </a:lnTo>
                  <a:lnTo>
                    <a:pt x="970422" y="430657"/>
                  </a:lnTo>
                  <a:close/>
                </a:path>
                <a:path w="970915" h="843279">
                  <a:moveTo>
                    <a:pt x="792057" y="169163"/>
                  </a:moveTo>
                  <a:lnTo>
                    <a:pt x="679497" y="169163"/>
                  </a:lnTo>
                  <a:lnTo>
                    <a:pt x="686371" y="171644"/>
                  </a:lnTo>
                  <a:lnTo>
                    <a:pt x="692673" y="184531"/>
                  </a:lnTo>
                  <a:lnTo>
                    <a:pt x="704907" y="213538"/>
                  </a:lnTo>
                  <a:lnTo>
                    <a:pt x="721219" y="264541"/>
                  </a:lnTo>
                  <a:lnTo>
                    <a:pt x="738661" y="324655"/>
                  </a:lnTo>
                  <a:lnTo>
                    <a:pt x="754395" y="381381"/>
                  </a:lnTo>
                  <a:lnTo>
                    <a:pt x="738056" y="388240"/>
                  </a:lnTo>
                  <a:lnTo>
                    <a:pt x="725789" y="399113"/>
                  </a:lnTo>
                  <a:lnTo>
                    <a:pt x="716998" y="413438"/>
                  </a:lnTo>
                  <a:lnTo>
                    <a:pt x="711088" y="430657"/>
                  </a:lnTo>
                  <a:lnTo>
                    <a:pt x="742076" y="430657"/>
                  </a:lnTo>
                  <a:lnTo>
                    <a:pt x="746765" y="422467"/>
                  </a:lnTo>
                  <a:lnTo>
                    <a:pt x="752062" y="416004"/>
                  </a:lnTo>
                  <a:lnTo>
                    <a:pt x="758525" y="410708"/>
                  </a:lnTo>
                  <a:lnTo>
                    <a:pt x="766714" y="406019"/>
                  </a:lnTo>
                  <a:lnTo>
                    <a:pt x="873566" y="406019"/>
                  </a:lnTo>
                  <a:lnTo>
                    <a:pt x="869346" y="399113"/>
                  </a:lnTo>
                  <a:lnTo>
                    <a:pt x="857093" y="388240"/>
                  </a:lnTo>
                  <a:lnTo>
                    <a:pt x="840755" y="381381"/>
                  </a:lnTo>
                  <a:lnTo>
                    <a:pt x="840755" y="369062"/>
                  </a:lnTo>
                  <a:lnTo>
                    <a:pt x="826615" y="309006"/>
                  </a:lnTo>
                  <a:lnTo>
                    <a:pt x="801449" y="206851"/>
                  </a:lnTo>
                  <a:lnTo>
                    <a:pt x="792057" y="169163"/>
                  </a:lnTo>
                  <a:close/>
                </a:path>
                <a:path w="970915" h="843279">
                  <a:moveTo>
                    <a:pt x="873566" y="406019"/>
                  </a:moveTo>
                  <a:lnTo>
                    <a:pt x="828436" y="406019"/>
                  </a:lnTo>
                  <a:lnTo>
                    <a:pt x="836626" y="410708"/>
                  </a:lnTo>
                  <a:lnTo>
                    <a:pt x="843089" y="416004"/>
                  </a:lnTo>
                  <a:lnTo>
                    <a:pt x="848385" y="422467"/>
                  </a:lnTo>
                  <a:lnTo>
                    <a:pt x="853074" y="430657"/>
                  </a:lnTo>
                  <a:lnTo>
                    <a:pt x="883935" y="430657"/>
                  </a:lnTo>
                  <a:lnTo>
                    <a:pt x="878099" y="413438"/>
                  </a:lnTo>
                  <a:lnTo>
                    <a:pt x="873566" y="406019"/>
                  </a:lnTo>
                  <a:close/>
                </a:path>
                <a:path w="970915" h="843279">
                  <a:moveTo>
                    <a:pt x="828436" y="406019"/>
                  </a:moveTo>
                  <a:lnTo>
                    <a:pt x="766714" y="406019"/>
                  </a:lnTo>
                  <a:lnTo>
                    <a:pt x="772429" y="414093"/>
                  </a:lnTo>
                  <a:lnTo>
                    <a:pt x="779859" y="419846"/>
                  </a:lnTo>
                  <a:lnTo>
                    <a:pt x="788431" y="423289"/>
                  </a:lnTo>
                  <a:lnTo>
                    <a:pt x="797575" y="424434"/>
                  </a:lnTo>
                  <a:lnTo>
                    <a:pt x="803798" y="424434"/>
                  </a:lnTo>
                  <a:lnTo>
                    <a:pt x="811970" y="420717"/>
                  </a:lnTo>
                  <a:lnTo>
                    <a:pt x="818403" y="417560"/>
                  </a:lnTo>
                  <a:lnTo>
                    <a:pt x="823694" y="413236"/>
                  </a:lnTo>
                  <a:lnTo>
                    <a:pt x="828436" y="406019"/>
                  </a:lnTo>
                  <a:close/>
                </a:path>
                <a:path w="970915" h="843279">
                  <a:moveTo>
                    <a:pt x="703900" y="258318"/>
                  </a:moveTo>
                  <a:lnTo>
                    <a:pt x="606186" y="258318"/>
                  </a:lnTo>
                  <a:lnTo>
                    <a:pt x="624728" y="356743"/>
                  </a:lnTo>
                  <a:lnTo>
                    <a:pt x="631493" y="377557"/>
                  </a:lnTo>
                  <a:lnTo>
                    <a:pt x="641699" y="393715"/>
                  </a:lnTo>
                  <a:lnTo>
                    <a:pt x="654214" y="405231"/>
                  </a:lnTo>
                  <a:lnTo>
                    <a:pt x="667908" y="412115"/>
                  </a:lnTo>
                  <a:lnTo>
                    <a:pt x="698769" y="412115"/>
                  </a:lnTo>
                  <a:lnTo>
                    <a:pt x="704582" y="402020"/>
                  </a:lnTo>
                  <a:lnTo>
                    <a:pt x="712692" y="391366"/>
                  </a:lnTo>
                  <a:lnTo>
                    <a:pt x="723112" y="381879"/>
                  </a:lnTo>
                  <a:lnTo>
                    <a:pt x="735853" y="375285"/>
                  </a:lnTo>
                  <a:lnTo>
                    <a:pt x="721947" y="321323"/>
                  </a:lnTo>
                  <a:lnTo>
                    <a:pt x="708040" y="271446"/>
                  </a:lnTo>
                  <a:lnTo>
                    <a:pt x="703900" y="258318"/>
                  </a:lnTo>
                  <a:close/>
                </a:path>
                <a:path w="970915" h="843279">
                  <a:moveTo>
                    <a:pt x="598113" y="264541"/>
                  </a:moveTo>
                  <a:lnTo>
                    <a:pt x="229631" y="264541"/>
                  </a:lnTo>
                  <a:lnTo>
                    <a:pt x="257611" y="289875"/>
                  </a:lnTo>
                  <a:lnTo>
                    <a:pt x="296021" y="310626"/>
                  </a:lnTo>
                  <a:lnTo>
                    <a:pt x="346003" y="326780"/>
                  </a:lnTo>
                  <a:lnTo>
                    <a:pt x="408701" y="338328"/>
                  </a:lnTo>
                  <a:lnTo>
                    <a:pt x="414797" y="338328"/>
                  </a:lnTo>
                  <a:lnTo>
                    <a:pt x="428511" y="336115"/>
                  </a:lnTo>
                  <a:lnTo>
                    <a:pt x="441071" y="329866"/>
                  </a:lnTo>
                  <a:lnTo>
                    <a:pt x="451320" y="320165"/>
                  </a:lnTo>
                  <a:lnTo>
                    <a:pt x="458104" y="307594"/>
                  </a:lnTo>
                  <a:lnTo>
                    <a:pt x="508138" y="301609"/>
                  </a:lnTo>
                  <a:lnTo>
                    <a:pt x="548338" y="292195"/>
                  </a:lnTo>
                  <a:lnTo>
                    <a:pt x="580441" y="278161"/>
                  </a:lnTo>
                  <a:lnTo>
                    <a:pt x="598113" y="264541"/>
                  </a:lnTo>
                  <a:close/>
                </a:path>
                <a:path w="970915" h="843279">
                  <a:moveTo>
                    <a:pt x="686450" y="0"/>
                  </a:moveTo>
                  <a:lnTo>
                    <a:pt x="655589" y="0"/>
                  </a:lnTo>
                  <a:lnTo>
                    <a:pt x="630951" y="12319"/>
                  </a:lnTo>
                  <a:lnTo>
                    <a:pt x="611812" y="24723"/>
                  </a:lnTo>
                  <a:lnTo>
                    <a:pt x="593851" y="42306"/>
                  </a:lnTo>
                  <a:lnTo>
                    <a:pt x="580534" y="63343"/>
                  </a:lnTo>
                  <a:lnTo>
                    <a:pt x="575325" y="86106"/>
                  </a:lnTo>
                  <a:lnTo>
                    <a:pt x="575325" y="92329"/>
                  </a:lnTo>
                  <a:lnTo>
                    <a:pt x="569229" y="92329"/>
                  </a:lnTo>
                  <a:lnTo>
                    <a:pt x="564370" y="130288"/>
                  </a:lnTo>
                  <a:lnTo>
                    <a:pt x="550031" y="183108"/>
                  </a:lnTo>
                  <a:lnTo>
                    <a:pt x="520739" y="208468"/>
                  </a:lnTo>
                  <a:lnTo>
                    <a:pt x="460160" y="220227"/>
                  </a:lnTo>
                  <a:lnTo>
                    <a:pt x="414797" y="221487"/>
                  </a:lnTo>
                  <a:lnTo>
                    <a:pt x="402058" y="222632"/>
                  </a:lnTo>
                  <a:lnTo>
                    <a:pt x="391652" y="226075"/>
                  </a:lnTo>
                  <a:lnTo>
                    <a:pt x="383579" y="231828"/>
                  </a:lnTo>
                  <a:lnTo>
                    <a:pt x="377840" y="239903"/>
                  </a:lnTo>
                  <a:lnTo>
                    <a:pt x="698091" y="239903"/>
                  </a:lnTo>
                  <a:lnTo>
                    <a:pt x="694134" y="227355"/>
                  </a:lnTo>
                  <a:lnTo>
                    <a:pt x="680227" y="190754"/>
                  </a:lnTo>
                  <a:lnTo>
                    <a:pt x="676100" y="175922"/>
                  </a:lnTo>
                  <a:lnTo>
                    <a:pt x="679497" y="169163"/>
                  </a:lnTo>
                  <a:lnTo>
                    <a:pt x="792057" y="169163"/>
                  </a:lnTo>
                  <a:lnTo>
                    <a:pt x="777426" y="110458"/>
                  </a:lnTo>
                  <a:lnTo>
                    <a:pt x="766714" y="67691"/>
                  </a:lnTo>
                  <a:lnTo>
                    <a:pt x="754191" y="38951"/>
                  </a:lnTo>
                  <a:lnTo>
                    <a:pt x="735869" y="17700"/>
                  </a:lnTo>
                  <a:lnTo>
                    <a:pt x="712904" y="4522"/>
                  </a:lnTo>
                  <a:lnTo>
                    <a:pt x="68645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646156" y="4735829"/>
            <a:ext cx="6680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70" dirty="0">
                <a:solidFill>
                  <a:srgbClr val="3E3E3E"/>
                </a:solidFill>
                <a:latin typeface="Microsoft Sans Serif"/>
                <a:cs typeface="Microsoft Sans Serif"/>
              </a:rPr>
              <a:t>Sk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i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l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l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42486" y="4673346"/>
            <a:ext cx="182181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Responsibility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33538" y="2068829"/>
            <a:ext cx="726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Roles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657847" y="7435977"/>
            <a:ext cx="29597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Organizational</a:t>
            </a:r>
            <a:r>
              <a:rPr sz="2200" spc="-6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Culture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198745" y="1952701"/>
            <a:ext cx="929132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95"/>
              </a:spcBef>
            </a:pPr>
            <a:r>
              <a:rPr sz="2200" spc="85" dirty="0">
                <a:solidFill>
                  <a:srgbClr val="585858"/>
                </a:solidFill>
                <a:latin typeface="Microsoft Sans Serif"/>
                <a:cs typeface="Microsoft Sans Serif"/>
              </a:rPr>
              <a:t>It</a:t>
            </a:r>
            <a:r>
              <a:rPr sz="2200" spc="-2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585858"/>
                </a:solidFill>
                <a:latin typeface="Microsoft Sans Serif"/>
                <a:cs typeface="Microsoft Sans Serif"/>
              </a:rPr>
              <a:t>is</a:t>
            </a:r>
            <a:r>
              <a:rPr sz="2200" spc="-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585858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585858"/>
                </a:solidFill>
                <a:latin typeface="Microsoft Sans Serif"/>
                <a:cs typeface="Microsoft Sans Serif"/>
              </a:rPr>
              <a:t>act</a:t>
            </a:r>
            <a:r>
              <a:rPr sz="2200" spc="-1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585858"/>
                </a:solidFill>
                <a:latin typeface="Microsoft Sans Serif"/>
                <a:cs typeface="Microsoft Sans Serif"/>
              </a:rPr>
              <a:t>of</a:t>
            </a:r>
            <a:r>
              <a:rPr sz="2200" spc="-3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585858"/>
                </a:solidFill>
                <a:latin typeface="Microsoft Sans Serif"/>
                <a:cs typeface="Microsoft Sans Serif"/>
              </a:rPr>
              <a:t>adhering</a:t>
            </a:r>
            <a:r>
              <a:rPr sz="220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585858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585858"/>
                </a:solidFill>
                <a:latin typeface="Microsoft Sans Serif"/>
                <a:cs typeface="Microsoft Sans Serif"/>
              </a:rPr>
              <a:t>mandated</a:t>
            </a:r>
            <a:r>
              <a:rPr sz="2200" spc="-2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585858"/>
                </a:solidFill>
                <a:latin typeface="Microsoft Sans Serif"/>
                <a:cs typeface="Microsoft Sans Serif"/>
              </a:rPr>
              <a:t>requirements</a:t>
            </a:r>
            <a:r>
              <a:rPr sz="2200" spc="-3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585858"/>
                </a:solidFill>
                <a:latin typeface="Microsoft Sans Serif"/>
                <a:cs typeface="Microsoft Sans Serif"/>
              </a:rPr>
              <a:t>defined</a:t>
            </a:r>
            <a:r>
              <a:rPr sz="2200" spc="-1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585858"/>
                </a:solidFill>
                <a:latin typeface="Microsoft Sans Serif"/>
                <a:cs typeface="Microsoft Sans Serif"/>
              </a:rPr>
              <a:t>by</a:t>
            </a:r>
            <a:r>
              <a:rPr sz="2200" spc="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585858"/>
                </a:solidFill>
                <a:latin typeface="Microsoft Sans Serif"/>
                <a:cs typeface="Microsoft Sans Serif"/>
              </a:rPr>
              <a:t>laws</a:t>
            </a:r>
            <a:r>
              <a:rPr sz="2200" spc="-3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585858"/>
                </a:solidFill>
                <a:latin typeface="Microsoft Sans Serif"/>
                <a:cs typeface="Microsoft Sans Serif"/>
              </a:rPr>
              <a:t>and </a:t>
            </a:r>
            <a:r>
              <a:rPr sz="2200" spc="-57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585858"/>
                </a:solidFill>
                <a:latin typeface="Microsoft Sans Serif"/>
                <a:cs typeface="Microsoft Sans Serif"/>
              </a:rPr>
              <a:t>regulations.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51904" y="3017520"/>
            <a:ext cx="7092696" cy="5102352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61416" y="2252472"/>
            <a:ext cx="3746500" cy="5654040"/>
            <a:chOff x="661416" y="2252472"/>
            <a:chExt cx="3746500" cy="5654040"/>
          </a:xfrm>
        </p:grpSpPr>
        <p:sp>
          <p:nvSpPr>
            <p:cNvPr id="6" name="object 6"/>
            <p:cNvSpPr/>
            <p:nvPr/>
          </p:nvSpPr>
          <p:spPr>
            <a:xfrm>
              <a:off x="661416" y="2252472"/>
              <a:ext cx="3746500" cy="5654040"/>
            </a:xfrm>
            <a:custGeom>
              <a:avLst/>
              <a:gdLst/>
              <a:ahLst/>
              <a:cxnLst/>
              <a:rect l="l" t="t" r="r" b="b"/>
              <a:pathLst>
                <a:path w="3746500" h="5654040">
                  <a:moveTo>
                    <a:pt x="3745991" y="0"/>
                  </a:moveTo>
                  <a:lnTo>
                    <a:pt x="0" y="0"/>
                  </a:lnTo>
                  <a:lnTo>
                    <a:pt x="0" y="5654040"/>
                  </a:lnTo>
                  <a:lnTo>
                    <a:pt x="3745991" y="5654040"/>
                  </a:lnTo>
                  <a:lnTo>
                    <a:pt x="3745991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88136" y="2941319"/>
              <a:ext cx="2893060" cy="1725295"/>
            </a:xfrm>
            <a:custGeom>
              <a:avLst/>
              <a:gdLst/>
              <a:ahLst/>
              <a:cxnLst/>
              <a:rect l="l" t="t" r="r" b="b"/>
              <a:pathLst>
                <a:path w="2893060" h="1725295">
                  <a:moveTo>
                    <a:pt x="2892552" y="1176528"/>
                  </a:moveTo>
                  <a:lnTo>
                    <a:pt x="2883916" y="1133830"/>
                  </a:lnTo>
                  <a:lnTo>
                    <a:pt x="2860395" y="1098956"/>
                  </a:lnTo>
                  <a:lnTo>
                    <a:pt x="2825521" y="1075436"/>
                  </a:lnTo>
                  <a:lnTo>
                    <a:pt x="2782824" y="1066800"/>
                  </a:lnTo>
                  <a:lnTo>
                    <a:pt x="109728" y="1066800"/>
                  </a:lnTo>
                  <a:lnTo>
                    <a:pt x="67005" y="1075436"/>
                  </a:lnTo>
                  <a:lnTo>
                    <a:pt x="32131" y="1098956"/>
                  </a:lnTo>
                  <a:lnTo>
                    <a:pt x="8610" y="1133830"/>
                  </a:lnTo>
                  <a:lnTo>
                    <a:pt x="0" y="1176528"/>
                  </a:lnTo>
                  <a:lnTo>
                    <a:pt x="0" y="1615440"/>
                  </a:lnTo>
                  <a:lnTo>
                    <a:pt x="8610" y="1658150"/>
                  </a:lnTo>
                  <a:lnTo>
                    <a:pt x="32131" y="1693024"/>
                  </a:lnTo>
                  <a:lnTo>
                    <a:pt x="67005" y="1716544"/>
                  </a:lnTo>
                  <a:lnTo>
                    <a:pt x="109728" y="1725168"/>
                  </a:lnTo>
                  <a:lnTo>
                    <a:pt x="2782824" y="1725168"/>
                  </a:lnTo>
                  <a:lnTo>
                    <a:pt x="2825521" y="1716544"/>
                  </a:lnTo>
                  <a:lnTo>
                    <a:pt x="2860395" y="1693024"/>
                  </a:lnTo>
                  <a:lnTo>
                    <a:pt x="2883916" y="1658150"/>
                  </a:lnTo>
                  <a:lnTo>
                    <a:pt x="2892552" y="1615440"/>
                  </a:lnTo>
                  <a:lnTo>
                    <a:pt x="2892552" y="1176528"/>
                  </a:lnTo>
                  <a:close/>
                </a:path>
                <a:path w="2893060" h="1725295">
                  <a:moveTo>
                    <a:pt x="2892552" y="109220"/>
                  </a:moveTo>
                  <a:lnTo>
                    <a:pt x="2883966" y="66713"/>
                  </a:lnTo>
                  <a:lnTo>
                    <a:pt x="2860560" y="31991"/>
                  </a:lnTo>
                  <a:lnTo>
                    <a:pt x="2825839" y="8585"/>
                  </a:lnTo>
                  <a:lnTo>
                    <a:pt x="2783332" y="0"/>
                  </a:lnTo>
                  <a:lnTo>
                    <a:pt x="109220" y="0"/>
                  </a:lnTo>
                  <a:lnTo>
                    <a:pt x="66700" y="8585"/>
                  </a:lnTo>
                  <a:lnTo>
                    <a:pt x="31978" y="31991"/>
                  </a:lnTo>
                  <a:lnTo>
                    <a:pt x="8572" y="66713"/>
                  </a:lnTo>
                  <a:lnTo>
                    <a:pt x="0" y="109220"/>
                  </a:lnTo>
                  <a:lnTo>
                    <a:pt x="0" y="546100"/>
                  </a:lnTo>
                  <a:lnTo>
                    <a:pt x="8572" y="588619"/>
                  </a:lnTo>
                  <a:lnTo>
                    <a:pt x="31978" y="623341"/>
                  </a:lnTo>
                  <a:lnTo>
                    <a:pt x="66700" y="646747"/>
                  </a:lnTo>
                  <a:lnTo>
                    <a:pt x="109220" y="655320"/>
                  </a:lnTo>
                  <a:lnTo>
                    <a:pt x="2783332" y="655320"/>
                  </a:lnTo>
                  <a:lnTo>
                    <a:pt x="2825839" y="646747"/>
                  </a:lnTo>
                  <a:lnTo>
                    <a:pt x="2860560" y="623341"/>
                  </a:lnTo>
                  <a:lnTo>
                    <a:pt x="2883966" y="588619"/>
                  </a:lnTo>
                  <a:lnTo>
                    <a:pt x="2892552" y="546100"/>
                  </a:lnTo>
                  <a:lnTo>
                    <a:pt x="2892552" y="10922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88136" y="5077967"/>
              <a:ext cx="2893060" cy="658495"/>
            </a:xfrm>
            <a:custGeom>
              <a:avLst/>
              <a:gdLst/>
              <a:ahLst/>
              <a:cxnLst/>
              <a:rect l="l" t="t" r="r" b="b"/>
              <a:pathLst>
                <a:path w="2893060" h="658495">
                  <a:moveTo>
                    <a:pt x="2782824" y="0"/>
                  </a:moveTo>
                  <a:lnTo>
                    <a:pt x="109727" y="0"/>
                  </a:lnTo>
                  <a:lnTo>
                    <a:pt x="67015" y="8626"/>
                  </a:lnTo>
                  <a:lnTo>
                    <a:pt x="32137" y="32146"/>
                  </a:lnTo>
                  <a:lnTo>
                    <a:pt x="8622" y="67026"/>
                  </a:lnTo>
                  <a:lnTo>
                    <a:pt x="0" y="109728"/>
                  </a:lnTo>
                  <a:lnTo>
                    <a:pt x="0" y="548640"/>
                  </a:lnTo>
                  <a:lnTo>
                    <a:pt x="8622" y="591341"/>
                  </a:lnTo>
                  <a:lnTo>
                    <a:pt x="32137" y="626221"/>
                  </a:lnTo>
                  <a:lnTo>
                    <a:pt x="67015" y="649741"/>
                  </a:lnTo>
                  <a:lnTo>
                    <a:pt x="109727" y="658368"/>
                  </a:lnTo>
                  <a:lnTo>
                    <a:pt x="2782824" y="658368"/>
                  </a:lnTo>
                  <a:lnTo>
                    <a:pt x="2825525" y="649741"/>
                  </a:lnTo>
                  <a:lnTo>
                    <a:pt x="2860405" y="626221"/>
                  </a:lnTo>
                  <a:lnTo>
                    <a:pt x="2883925" y="591341"/>
                  </a:lnTo>
                  <a:lnTo>
                    <a:pt x="2892552" y="548640"/>
                  </a:lnTo>
                  <a:lnTo>
                    <a:pt x="2892552" y="109728"/>
                  </a:lnTo>
                  <a:lnTo>
                    <a:pt x="2883925" y="67026"/>
                  </a:lnTo>
                  <a:lnTo>
                    <a:pt x="2860405" y="32146"/>
                  </a:lnTo>
                  <a:lnTo>
                    <a:pt x="2825525" y="8626"/>
                  </a:lnTo>
                  <a:lnTo>
                    <a:pt x="2782824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61416" y="2252472"/>
            <a:ext cx="3746500" cy="5654040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706755" marR="699135" indent="374650">
              <a:lnSpc>
                <a:spcPct val="319100"/>
              </a:lnSpc>
              <a:spcBef>
                <a:spcPts val="765"/>
              </a:spcBef>
            </a:pPr>
            <a:r>
              <a:rPr sz="2200" spc="40" dirty="0">
                <a:solidFill>
                  <a:srgbClr val="7E7E7E"/>
                </a:solidFill>
                <a:latin typeface="Microsoft Sans Serif"/>
                <a:cs typeface="Microsoft Sans Serif"/>
              </a:rPr>
              <a:t>Governance </a:t>
            </a:r>
            <a:r>
              <a:rPr sz="2200" spc="45" dirty="0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7E7E7E"/>
                </a:solidFill>
                <a:latin typeface="Microsoft Sans Serif"/>
                <a:cs typeface="Microsoft Sans Serif"/>
              </a:rPr>
              <a:t>Risk</a:t>
            </a:r>
            <a:r>
              <a:rPr sz="2200" spc="-60" dirty="0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7E7E7E"/>
                </a:solidFill>
                <a:latin typeface="Microsoft Sans Serif"/>
                <a:cs typeface="Microsoft Sans Serif"/>
              </a:rPr>
              <a:t>Management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 marL="1054100">
              <a:lnSpc>
                <a:spcPct val="100000"/>
              </a:lnSpc>
              <a:spcBef>
                <a:spcPts val="2390"/>
              </a:spcBef>
            </a:pPr>
            <a:r>
              <a:rPr sz="2200" b="1" dirty="0">
                <a:solidFill>
                  <a:srgbClr val="FFFFFF"/>
                </a:solidFill>
                <a:latin typeface="Tahoma"/>
                <a:cs typeface="Tahoma"/>
              </a:rPr>
              <a:t>Compliance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532888" y="3596640"/>
            <a:ext cx="0" cy="1526540"/>
          </a:xfrm>
          <a:custGeom>
            <a:avLst/>
            <a:gdLst/>
            <a:ahLst/>
            <a:cxnLst/>
            <a:rect l="l" t="t" r="r" b="b"/>
            <a:pathLst>
              <a:path h="1526539">
                <a:moveTo>
                  <a:pt x="0" y="0"/>
                </a:moveTo>
                <a:lnTo>
                  <a:pt x="0" y="413385"/>
                </a:lnTo>
              </a:path>
              <a:path h="1526539">
                <a:moveTo>
                  <a:pt x="0" y="1027176"/>
                </a:moveTo>
                <a:lnTo>
                  <a:pt x="0" y="1526032"/>
                </a:lnTo>
              </a:path>
            </a:pathLst>
          </a:custGeom>
          <a:ln w="19050">
            <a:solidFill>
              <a:srgbClr val="04668D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754493" y="304622"/>
            <a:ext cx="74739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spc="-110" dirty="0">
                <a:solidFill>
                  <a:srgbClr val="3E3E3E"/>
                </a:solidFill>
                <a:latin typeface="Tahoma"/>
                <a:cs typeface="Tahoma"/>
              </a:rPr>
              <a:t>GRC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44511" y="752855"/>
            <a:ext cx="1917192" cy="271272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7476" y="306451"/>
            <a:ext cx="43199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latin typeface="Arial"/>
                <a:cs typeface="Arial"/>
              </a:rPr>
              <a:t>Case</a:t>
            </a:r>
            <a:r>
              <a:rPr spc="-7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Study: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-125" dirty="0">
                <a:latin typeface="Arial"/>
                <a:cs typeface="Arial"/>
              </a:rPr>
              <a:t>AWS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90" dirty="0">
                <a:latin typeface="Arial"/>
                <a:cs typeface="Arial"/>
              </a:rPr>
              <a:t>Outage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48428" y="771144"/>
            <a:ext cx="6416039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806700" y="1780108"/>
            <a:ext cx="11316970" cy="696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b="1" spc="60" dirty="0">
                <a:solidFill>
                  <a:srgbClr val="404040"/>
                </a:solidFill>
                <a:latin typeface="Arial"/>
                <a:cs typeface="Arial"/>
              </a:rPr>
              <a:t>Problem</a:t>
            </a:r>
            <a:r>
              <a:rPr sz="2200" b="1" spc="-1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404040"/>
                </a:solidFill>
                <a:latin typeface="Arial"/>
                <a:cs typeface="Arial"/>
              </a:rPr>
              <a:t>Statement:</a:t>
            </a:r>
            <a:r>
              <a:rPr sz="2200" b="1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200" spc="60" dirty="0">
                <a:solidFill>
                  <a:srgbClr val="404040"/>
                </a:solidFill>
                <a:latin typeface="Microsoft Sans Serif"/>
                <a:cs typeface="Microsoft Sans Serif"/>
              </a:rPr>
              <a:t>In</a:t>
            </a:r>
            <a:r>
              <a:rPr sz="2200" spc="-1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404040"/>
                </a:solidFill>
                <a:latin typeface="Microsoft Sans Serif"/>
                <a:cs typeface="Microsoft Sans Serif"/>
              </a:rPr>
              <a:t>May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404040"/>
                </a:solidFill>
                <a:latin typeface="Microsoft Sans Serif"/>
                <a:cs typeface="Microsoft Sans Serif"/>
              </a:rPr>
              <a:t>2017, </a:t>
            </a:r>
            <a:r>
              <a:rPr sz="2200" spc="45" dirty="0">
                <a:solidFill>
                  <a:srgbClr val="404040"/>
                </a:solidFill>
                <a:latin typeface="Microsoft Sans Serif"/>
                <a:cs typeface="Microsoft Sans Serif"/>
              </a:rPr>
              <a:t>Amazon</a:t>
            </a:r>
            <a:r>
              <a:rPr sz="2200" spc="-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404040"/>
                </a:solidFill>
                <a:latin typeface="Microsoft Sans Serif"/>
                <a:cs typeface="Microsoft Sans Serif"/>
              </a:rPr>
              <a:t>faced</a:t>
            </a:r>
            <a:r>
              <a:rPr sz="2200" spc="1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404040"/>
                </a:solidFill>
                <a:latin typeface="Microsoft Sans Serif"/>
                <a:cs typeface="Microsoft Sans Serif"/>
              </a:rPr>
              <a:t>big</a:t>
            </a:r>
            <a:r>
              <a:rPr sz="2200" spc="1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404040"/>
                </a:solidFill>
                <a:latin typeface="Microsoft Sans Serif"/>
                <a:cs typeface="Microsoft Sans Serif"/>
              </a:rPr>
              <a:t>A.W.S.</a:t>
            </a:r>
            <a:r>
              <a:rPr sz="2200" spc="1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404040"/>
                </a:solidFill>
                <a:latin typeface="Microsoft Sans Serif"/>
                <a:cs typeface="Microsoft Sans Serif"/>
              </a:rPr>
              <a:t>outage</a:t>
            </a:r>
            <a:r>
              <a:rPr sz="2200" spc="-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404040"/>
                </a:solidFill>
                <a:latin typeface="Microsoft Sans Serif"/>
                <a:cs typeface="Microsoft Sans Serif"/>
              </a:rPr>
              <a:t>that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404040"/>
                </a:solidFill>
                <a:latin typeface="Microsoft Sans Serif"/>
                <a:cs typeface="Microsoft Sans Serif"/>
              </a:rPr>
              <a:t>took</a:t>
            </a:r>
            <a:r>
              <a:rPr sz="2200" spc="-2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404040"/>
                </a:solidFill>
                <a:latin typeface="Microsoft Sans Serif"/>
                <a:cs typeface="Microsoft Sans Serif"/>
              </a:rPr>
              <a:t>down</a:t>
            </a:r>
            <a:r>
              <a:rPr sz="2200" spc="-5" dirty="0">
                <a:solidFill>
                  <a:srgbClr val="404040"/>
                </a:solidFill>
                <a:latin typeface="Microsoft Sans Serif"/>
                <a:cs typeface="Microsoft Sans Serif"/>
              </a:rPr>
              <a:t> a</a:t>
            </a:r>
            <a:endParaRPr sz="22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200" spc="80" dirty="0">
                <a:solidFill>
                  <a:srgbClr val="404040"/>
                </a:solidFill>
                <a:latin typeface="Microsoft Sans Serif"/>
                <a:cs typeface="Microsoft Sans Serif"/>
              </a:rPr>
              <a:t>bunch</a:t>
            </a:r>
            <a:r>
              <a:rPr sz="2200" spc="1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404040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404040"/>
                </a:solidFill>
                <a:latin typeface="Microsoft Sans Serif"/>
                <a:cs typeface="Microsoft Sans Serif"/>
              </a:rPr>
              <a:t>large</a:t>
            </a:r>
            <a:r>
              <a:rPr sz="2200" spc="1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404040"/>
                </a:solidFill>
                <a:latin typeface="Microsoft Sans Serif"/>
                <a:cs typeface="Microsoft Sans Serif"/>
              </a:rPr>
              <a:t>internet</a:t>
            </a:r>
            <a:r>
              <a:rPr sz="2200" spc="1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404040"/>
                </a:solidFill>
                <a:latin typeface="Microsoft Sans Serif"/>
                <a:cs typeface="Microsoft Sans Serif"/>
              </a:rPr>
              <a:t>sites</a:t>
            </a:r>
            <a:r>
              <a:rPr sz="2200" spc="1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404040"/>
                </a:solidFill>
                <a:latin typeface="Microsoft Sans Serif"/>
                <a:cs typeface="Microsoft Sans Serif"/>
              </a:rPr>
              <a:t>for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404040"/>
                </a:solidFill>
                <a:latin typeface="Microsoft Sans Serif"/>
                <a:cs typeface="Microsoft Sans Serif"/>
              </a:rPr>
              <a:t>several</a:t>
            </a:r>
            <a:r>
              <a:rPr sz="2200" spc="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404040"/>
                </a:solidFill>
                <a:latin typeface="Microsoft Sans Serif"/>
                <a:cs typeface="Microsoft Sans Serif"/>
              </a:rPr>
              <a:t>hours</a:t>
            </a:r>
            <a:r>
              <a:rPr sz="2200" spc="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404040"/>
                </a:solidFill>
                <a:latin typeface="Microsoft Sans Serif"/>
                <a:cs typeface="Microsoft Sans Serif"/>
              </a:rPr>
              <a:t>on</a:t>
            </a:r>
            <a:r>
              <a:rPr sz="2200" spc="-1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Microsoft Sans Serif"/>
                <a:cs typeface="Microsoft Sans Serif"/>
              </a:rPr>
              <a:t>a </a:t>
            </a:r>
            <a:r>
              <a:rPr sz="2200" spc="5" dirty="0">
                <a:solidFill>
                  <a:srgbClr val="404040"/>
                </a:solidFill>
                <a:latin typeface="Microsoft Sans Serif"/>
                <a:cs typeface="Microsoft Sans Serif"/>
              </a:rPr>
              <a:t>Tuesday</a:t>
            </a:r>
            <a:r>
              <a:rPr sz="2200" spc="1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404040"/>
                </a:solidFill>
                <a:latin typeface="Microsoft Sans Serif"/>
                <a:cs typeface="Microsoft Sans Serif"/>
              </a:rPr>
              <a:t>afternoon.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45792" y="1572767"/>
            <a:ext cx="12669520" cy="1149350"/>
          </a:xfrm>
          <a:custGeom>
            <a:avLst/>
            <a:gdLst/>
            <a:ahLst/>
            <a:cxnLst/>
            <a:rect l="l" t="t" r="r" b="b"/>
            <a:pathLst>
              <a:path w="12669519" h="1149350">
                <a:moveTo>
                  <a:pt x="0" y="191515"/>
                </a:moveTo>
                <a:lnTo>
                  <a:pt x="5057" y="147596"/>
                </a:lnTo>
                <a:lnTo>
                  <a:pt x="19462" y="107283"/>
                </a:lnTo>
                <a:lnTo>
                  <a:pt x="42067" y="71724"/>
                </a:lnTo>
                <a:lnTo>
                  <a:pt x="71724" y="42067"/>
                </a:lnTo>
                <a:lnTo>
                  <a:pt x="107283" y="19462"/>
                </a:lnTo>
                <a:lnTo>
                  <a:pt x="147596" y="5057"/>
                </a:lnTo>
                <a:lnTo>
                  <a:pt x="191515" y="0"/>
                </a:lnTo>
                <a:lnTo>
                  <a:pt x="12477496" y="0"/>
                </a:lnTo>
                <a:lnTo>
                  <a:pt x="12521415" y="5057"/>
                </a:lnTo>
                <a:lnTo>
                  <a:pt x="12561728" y="19462"/>
                </a:lnTo>
                <a:lnTo>
                  <a:pt x="12597287" y="42067"/>
                </a:lnTo>
                <a:lnTo>
                  <a:pt x="12626944" y="71724"/>
                </a:lnTo>
                <a:lnTo>
                  <a:pt x="12649549" y="107283"/>
                </a:lnTo>
                <a:lnTo>
                  <a:pt x="12663954" y="147596"/>
                </a:lnTo>
                <a:lnTo>
                  <a:pt x="12669012" y="191515"/>
                </a:lnTo>
                <a:lnTo>
                  <a:pt x="12669012" y="957579"/>
                </a:lnTo>
                <a:lnTo>
                  <a:pt x="12663954" y="1001499"/>
                </a:lnTo>
                <a:lnTo>
                  <a:pt x="12649549" y="1041812"/>
                </a:lnTo>
                <a:lnTo>
                  <a:pt x="12626944" y="1077371"/>
                </a:lnTo>
                <a:lnTo>
                  <a:pt x="12597287" y="1107028"/>
                </a:lnTo>
                <a:lnTo>
                  <a:pt x="12561728" y="1129633"/>
                </a:lnTo>
                <a:lnTo>
                  <a:pt x="12521415" y="1144038"/>
                </a:lnTo>
                <a:lnTo>
                  <a:pt x="12477496" y="1149095"/>
                </a:lnTo>
                <a:lnTo>
                  <a:pt x="191515" y="1149095"/>
                </a:lnTo>
                <a:lnTo>
                  <a:pt x="147596" y="1144038"/>
                </a:lnTo>
                <a:lnTo>
                  <a:pt x="107283" y="1129633"/>
                </a:lnTo>
                <a:lnTo>
                  <a:pt x="71724" y="1107028"/>
                </a:lnTo>
                <a:lnTo>
                  <a:pt x="42067" y="1077371"/>
                </a:lnTo>
                <a:lnTo>
                  <a:pt x="19462" y="1041812"/>
                </a:lnTo>
                <a:lnTo>
                  <a:pt x="5057" y="1001499"/>
                </a:lnTo>
                <a:lnTo>
                  <a:pt x="0" y="957579"/>
                </a:lnTo>
                <a:lnTo>
                  <a:pt x="0" y="191515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62500" y="3400044"/>
            <a:ext cx="7066788" cy="40767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7476" y="306451"/>
            <a:ext cx="43199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latin typeface="Arial"/>
                <a:cs typeface="Arial"/>
              </a:rPr>
              <a:t>Case</a:t>
            </a:r>
            <a:r>
              <a:rPr spc="-7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Study: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-125" dirty="0">
                <a:latin typeface="Arial"/>
                <a:cs typeface="Arial"/>
              </a:rPr>
              <a:t>AWS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90" dirty="0">
                <a:latin typeface="Arial"/>
                <a:cs typeface="Arial"/>
              </a:rPr>
              <a:t>Outage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48428" y="771144"/>
            <a:ext cx="6416039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25167" y="2978302"/>
            <a:ext cx="5778500" cy="3546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2200" b="1" spc="-15" dirty="0">
                <a:solidFill>
                  <a:srgbClr val="404040"/>
                </a:solidFill>
                <a:latin typeface="Arial"/>
                <a:cs typeface="Arial"/>
              </a:rPr>
              <a:t>Cause </a:t>
            </a:r>
            <a:r>
              <a:rPr sz="2200" b="1" spc="60" dirty="0">
                <a:solidFill>
                  <a:srgbClr val="404040"/>
                </a:solidFill>
                <a:latin typeface="Arial"/>
                <a:cs typeface="Arial"/>
              </a:rPr>
              <a:t>of </a:t>
            </a:r>
            <a:r>
              <a:rPr sz="2200" b="1" spc="125" dirty="0">
                <a:solidFill>
                  <a:srgbClr val="404040"/>
                </a:solidFill>
                <a:latin typeface="Arial"/>
                <a:cs typeface="Arial"/>
              </a:rPr>
              <a:t>the </a:t>
            </a:r>
            <a:r>
              <a:rPr sz="2200" b="1" spc="55" dirty="0">
                <a:solidFill>
                  <a:srgbClr val="404040"/>
                </a:solidFill>
                <a:latin typeface="Arial"/>
                <a:cs typeface="Arial"/>
              </a:rPr>
              <a:t>problem: </a:t>
            </a:r>
            <a:r>
              <a:rPr sz="2200" spc="60" dirty="0">
                <a:solidFill>
                  <a:srgbClr val="404040"/>
                </a:solidFill>
                <a:latin typeface="Microsoft Sans Serif"/>
                <a:cs typeface="Microsoft Sans Serif"/>
              </a:rPr>
              <a:t>In </a:t>
            </a:r>
            <a:r>
              <a:rPr sz="2200" spc="-5" dirty="0">
                <a:solidFill>
                  <a:srgbClr val="404040"/>
                </a:solidFill>
                <a:latin typeface="Microsoft Sans Serif"/>
                <a:cs typeface="Microsoft Sans Serif"/>
              </a:rPr>
              <a:t>a </a:t>
            </a:r>
            <a:r>
              <a:rPr sz="2200" spc="60" dirty="0">
                <a:solidFill>
                  <a:srgbClr val="404040"/>
                </a:solidFill>
                <a:latin typeface="Microsoft Sans Serif"/>
                <a:cs typeface="Microsoft Sans Serif"/>
              </a:rPr>
              <a:t>blog </a:t>
            </a:r>
            <a:r>
              <a:rPr sz="2200" spc="50" dirty="0">
                <a:solidFill>
                  <a:srgbClr val="404040"/>
                </a:solidFill>
                <a:latin typeface="Microsoft Sans Serif"/>
                <a:cs typeface="Microsoft Sans Serif"/>
              </a:rPr>
              <a:t>post, </a:t>
            </a:r>
            <a:r>
              <a:rPr sz="2200" spc="100" dirty="0">
                <a:solidFill>
                  <a:srgbClr val="404040"/>
                </a:solidFill>
                <a:latin typeface="Microsoft Sans Serif"/>
                <a:cs typeface="Microsoft Sans Serif"/>
              </a:rPr>
              <a:t>the </a:t>
            </a:r>
            <a:r>
              <a:rPr sz="2200" spc="10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404040"/>
                </a:solidFill>
                <a:latin typeface="Microsoft Sans Serif"/>
                <a:cs typeface="Microsoft Sans Serif"/>
              </a:rPr>
              <a:t>company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404040"/>
                </a:solidFill>
                <a:latin typeface="Microsoft Sans Serif"/>
                <a:cs typeface="Microsoft Sans Serif"/>
              </a:rPr>
              <a:t>said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404040"/>
                </a:solidFill>
                <a:latin typeface="Microsoft Sans Serif"/>
                <a:cs typeface="Microsoft Sans Serif"/>
              </a:rPr>
              <a:t>that</a:t>
            </a:r>
            <a:r>
              <a:rPr sz="2200" spc="-1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404040"/>
                </a:solidFill>
                <a:latin typeface="Microsoft Sans Serif"/>
                <a:cs typeface="Microsoft Sans Serif"/>
              </a:rPr>
              <a:t>one</a:t>
            </a:r>
            <a:r>
              <a:rPr sz="2200" spc="-2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120" dirty="0">
                <a:solidFill>
                  <a:srgbClr val="404040"/>
                </a:solidFill>
                <a:latin typeface="Microsoft Sans Serif"/>
                <a:cs typeface="Microsoft Sans Serif"/>
              </a:rPr>
              <a:t>of</a:t>
            </a:r>
            <a:r>
              <a:rPr sz="2200" spc="-1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404040"/>
                </a:solidFill>
                <a:latin typeface="Microsoft Sans Serif"/>
                <a:cs typeface="Microsoft Sans Serif"/>
              </a:rPr>
              <a:t>its</a:t>
            </a:r>
            <a:r>
              <a:rPr sz="2200" spc="-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404040"/>
                </a:solidFill>
                <a:latin typeface="Microsoft Sans Serif"/>
                <a:cs typeface="Microsoft Sans Serif"/>
              </a:rPr>
              <a:t>employees</a:t>
            </a:r>
            <a:r>
              <a:rPr sz="2200" spc="20" dirty="0">
                <a:solidFill>
                  <a:srgbClr val="404040"/>
                </a:solidFill>
                <a:latin typeface="Microsoft Sans Serif"/>
                <a:cs typeface="Microsoft Sans Serif"/>
              </a:rPr>
              <a:t> was </a:t>
            </a:r>
            <a:r>
              <a:rPr sz="2200" spc="-57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404040"/>
                </a:solidFill>
                <a:latin typeface="Microsoft Sans Serif"/>
                <a:cs typeface="Microsoft Sans Serif"/>
              </a:rPr>
              <a:t>debugging </a:t>
            </a:r>
            <a:r>
              <a:rPr sz="2200" spc="55" dirty="0">
                <a:solidFill>
                  <a:srgbClr val="404040"/>
                </a:solidFill>
                <a:latin typeface="Microsoft Sans Serif"/>
                <a:cs typeface="Microsoft Sans Serif"/>
              </a:rPr>
              <a:t>an </a:t>
            </a:r>
            <a:r>
              <a:rPr sz="2200" spc="10" dirty="0">
                <a:solidFill>
                  <a:srgbClr val="404040"/>
                </a:solidFill>
                <a:latin typeface="Microsoft Sans Serif"/>
                <a:cs typeface="Microsoft Sans Serif"/>
              </a:rPr>
              <a:t>issue </a:t>
            </a:r>
            <a:r>
              <a:rPr sz="2200" spc="110" dirty="0">
                <a:solidFill>
                  <a:srgbClr val="404040"/>
                </a:solidFill>
                <a:latin typeface="Microsoft Sans Serif"/>
                <a:cs typeface="Microsoft Sans Serif"/>
              </a:rPr>
              <a:t>with </a:t>
            </a:r>
            <a:r>
              <a:rPr sz="2200" spc="95" dirty="0">
                <a:solidFill>
                  <a:srgbClr val="404040"/>
                </a:solidFill>
                <a:latin typeface="Microsoft Sans Serif"/>
                <a:cs typeface="Microsoft Sans Serif"/>
              </a:rPr>
              <a:t>the </a:t>
            </a:r>
            <a:r>
              <a:rPr sz="2200" spc="60" dirty="0">
                <a:solidFill>
                  <a:srgbClr val="404040"/>
                </a:solidFill>
                <a:latin typeface="Microsoft Sans Serif"/>
                <a:cs typeface="Microsoft Sans Serif"/>
              </a:rPr>
              <a:t>billing </a:t>
            </a:r>
            <a:r>
              <a:rPr sz="2200" spc="40" dirty="0">
                <a:solidFill>
                  <a:srgbClr val="404040"/>
                </a:solidFill>
                <a:latin typeface="Microsoft Sans Serif"/>
                <a:cs typeface="Microsoft Sans Serif"/>
              </a:rPr>
              <a:t>system </a:t>
            </a:r>
            <a:r>
              <a:rPr sz="2200" spc="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404040"/>
                </a:solidFill>
                <a:latin typeface="Microsoft Sans Serif"/>
                <a:cs typeface="Microsoft Sans Serif"/>
              </a:rPr>
              <a:t>and </a:t>
            </a:r>
            <a:r>
              <a:rPr sz="2200" spc="35" dirty="0">
                <a:solidFill>
                  <a:srgbClr val="404040"/>
                </a:solidFill>
                <a:latin typeface="Microsoft Sans Serif"/>
                <a:cs typeface="Microsoft Sans Serif"/>
              </a:rPr>
              <a:t>accidentally </a:t>
            </a:r>
            <a:r>
              <a:rPr sz="2200" spc="105" dirty="0">
                <a:solidFill>
                  <a:srgbClr val="404040"/>
                </a:solidFill>
                <a:latin typeface="Microsoft Sans Serif"/>
                <a:cs typeface="Microsoft Sans Serif"/>
              </a:rPr>
              <a:t>took </a:t>
            </a:r>
            <a:r>
              <a:rPr sz="2200" spc="114" dirty="0">
                <a:solidFill>
                  <a:srgbClr val="404040"/>
                </a:solidFill>
                <a:latin typeface="Microsoft Sans Serif"/>
                <a:cs typeface="Microsoft Sans Serif"/>
              </a:rPr>
              <a:t>more </a:t>
            </a:r>
            <a:r>
              <a:rPr sz="2200" spc="30" dirty="0">
                <a:solidFill>
                  <a:srgbClr val="404040"/>
                </a:solidFill>
                <a:latin typeface="Microsoft Sans Serif"/>
                <a:cs typeface="Microsoft Sans Serif"/>
              </a:rPr>
              <a:t>servers </a:t>
            </a:r>
            <a:r>
              <a:rPr sz="2200" spc="85" dirty="0">
                <a:solidFill>
                  <a:srgbClr val="404040"/>
                </a:solidFill>
                <a:latin typeface="Microsoft Sans Serif"/>
                <a:cs typeface="Microsoft Sans Serif"/>
              </a:rPr>
              <a:t>offline </a:t>
            </a:r>
            <a:r>
              <a:rPr sz="2200" spc="9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404040"/>
                </a:solidFill>
                <a:latin typeface="Microsoft Sans Serif"/>
                <a:cs typeface="Microsoft Sans Serif"/>
              </a:rPr>
              <a:t>than </a:t>
            </a:r>
            <a:r>
              <a:rPr sz="2200" spc="75" dirty="0">
                <a:solidFill>
                  <a:srgbClr val="404040"/>
                </a:solidFill>
                <a:latin typeface="Microsoft Sans Serif"/>
                <a:cs typeface="Microsoft Sans Serif"/>
              </a:rPr>
              <a:t>intended. </a:t>
            </a:r>
            <a:r>
              <a:rPr sz="2200" spc="30" dirty="0">
                <a:solidFill>
                  <a:srgbClr val="404040"/>
                </a:solidFill>
                <a:latin typeface="Microsoft Sans Serif"/>
                <a:cs typeface="Microsoft Sans Serif"/>
              </a:rPr>
              <a:t>That </a:t>
            </a:r>
            <a:r>
              <a:rPr sz="2200" spc="120" dirty="0">
                <a:solidFill>
                  <a:srgbClr val="404040"/>
                </a:solidFill>
                <a:latin typeface="Microsoft Sans Serif"/>
                <a:cs typeface="Microsoft Sans Serif"/>
              </a:rPr>
              <a:t>error </a:t>
            </a:r>
            <a:r>
              <a:rPr sz="2200" spc="75" dirty="0">
                <a:solidFill>
                  <a:srgbClr val="404040"/>
                </a:solidFill>
                <a:latin typeface="Microsoft Sans Serif"/>
                <a:cs typeface="Microsoft Sans Serif"/>
              </a:rPr>
              <a:t>started </a:t>
            </a:r>
            <a:r>
              <a:rPr sz="2200" spc="-5" dirty="0">
                <a:solidFill>
                  <a:srgbClr val="404040"/>
                </a:solidFill>
                <a:latin typeface="Microsoft Sans Serif"/>
                <a:cs typeface="Microsoft Sans Serif"/>
              </a:rPr>
              <a:t>a </a:t>
            </a:r>
            <a:r>
              <a:rPr sz="2200" spc="114" dirty="0">
                <a:solidFill>
                  <a:srgbClr val="404040"/>
                </a:solidFill>
                <a:latin typeface="Microsoft Sans Serif"/>
                <a:cs typeface="Microsoft Sans Serif"/>
              </a:rPr>
              <a:t>domino </a:t>
            </a:r>
            <a:r>
              <a:rPr sz="2200" spc="12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404040"/>
                </a:solidFill>
                <a:latin typeface="Microsoft Sans Serif"/>
                <a:cs typeface="Microsoft Sans Serif"/>
              </a:rPr>
              <a:t>effect </a:t>
            </a:r>
            <a:r>
              <a:rPr sz="2200" spc="105" dirty="0">
                <a:solidFill>
                  <a:srgbClr val="404040"/>
                </a:solidFill>
                <a:latin typeface="Microsoft Sans Serif"/>
                <a:cs typeface="Microsoft Sans Serif"/>
              </a:rPr>
              <a:t>that took </a:t>
            </a:r>
            <a:r>
              <a:rPr sz="2200" spc="114" dirty="0">
                <a:solidFill>
                  <a:srgbClr val="404040"/>
                </a:solidFill>
                <a:latin typeface="Microsoft Sans Serif"/>
                <a:cs typeface="Microsoft Sans Serif"/>
              </a:rPr>
              <a:t>down </a:t>
            </a:r>
            <a:r>
              <a:rPr sz="2200" spc="125" dirty="0">
                <a:solidFill>
                  <a:srgbClr val="404040"/>
                </a:solidFill>
                <a:latin typeface="Microsoft Sans Serif"/>
                <a:cs typeface="Microsoft Sans Serif"/>
              </a:rPr>
              <a:t>two </a:t>
            </a:r>
            <a:r>
              <a:rPr sz="2200" spc="110" dirty="0">
                <a:solidFill>
                  <a:srgbClr val="404040"/>
                </a:solidFill>
                <a:latin typeface="Microsoft Sans Serif"/>
                <a:cs typeface="Microsoft Sans Serif"/>
              </a:rPr>
              <a:t>other </a:t>
            </a:r>
            <a:r>
              <a:rPr sz="2200" spc="45" dirty="0">
                <a:solidFill>
                  <a:srgbClr val="404040"/>
                </a:solidFill>
                <a:latin typeface="Microsoft Sans Serif"/>
                <a:cs typeface="Microsoft Sans Serif"/>
              </a:rPr>
              <a:t>server </a:t>
            </a:r>
            <a:r>
              <a:rPr sz="2200" spc="5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404040"/>
                </a:solidFill>
                <a:latin typeface="Microsoft Sans Serif"/>
                <a:cs typeface="Microsoft Sans Serif"/>
              </a:rPr>
              <a:t>subsystems</a:t>
            </a:r>
            <a:r>
              <a:rPr sz="2200" spc="2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404040"/>
                </a:solidFill>
                <a:latin typeface="Microsoft Sans Serif"/>
                <a:cs typeface="Microsoft Sans Serif"/>
              </a:rPr>
              <a:t>and</a:t>
            </a:r>
            <a:r>
              <a:rPr sz="2200" spc="-1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404040"/>
                </a:solidFill>
                <a:latin typeface="Microsoft Sans Serif"/>
                <a:cs typeface="Microsoft Sans Serif"/>
              </a:rPr>
              <a:t>so</a:t>
            </a:r>
            <a:r>
              <a:rPr sz="2200" spc="-1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404040"/>
                </a:solidFill>
                <a:latin typeface="Microsoft Sans Serif"/>
                <a:cs typeface="Microsoft Sans Serif"/>
              </a:rPr>
              <a:t>on.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08404" y="2823972"/>
            <a:ext cx="6642100" cy="4058920"/>
          </a:xfrm>
          <a:custGeom>
            <a:avLst/>
            <a:gdLst/>
            <a:ahLst/>
            <a:cxnLst/>
            <a:rect l="l" t="t" r="r" b="b"/>
            <a:pathLst>
              <a:path w="6642100" h="4058920">
                <a:moveTo>
                  <a:pt x="0" y="676401"/>
                </a:moveTo>
                <a:lnTo>
                  <a:pt x="1698" y="628103"/>
                </a:lnTo>
                <a:lnTo>
                  <a:pt x="6718" y="580719"/>
                </a:lnTo>
                <a:lnTo>
                  <a:pt x="14944" y="534366"/>
                </a:lnTo>
                <a:lnTo>
                  <a:pt x="26262" y="489157"/>
                </a:lnTo>
                <a:lnTo>
                  <a:pt x="40557" y="445208"/>
                </a:lnTo>
                <a:lnTo>
                  <a:pt x="57714" y="402631"/>
                </a:lnTo>
                <a:lnTo>
                  <a:pt x="77621" y="361544"/>
                </a:lnTo>
                <a:lnTo>
                  <a:pt x="100160" y="322058"/>
                </a:lnTo>
                <a:lnTo>
                  <a:pt x="125219" y="284290"/>
                </a:lnTo>
                <a:lnTo>
                  <a:pt x="152682" y="248354"/>
                </a:lnTo>
                <a:lnTo>
                  <a:pt x="182436" y="214365"/>
                </a:lnTo>
                <a:lnTo>
                  <a:pt x="214365" y="182436"/>
                </a:lnTo>
                <a:lnTo>
                  <a:pt x="248354" y="152682"/>
                </a:lnTo>
                <a:lnTo>
                  <a:pt x="284290" y="125219"/>
                </a:lnTo>
                <a:lnTo>
                  <a:pt x="322058" y="100160"/>
                </a:lnTo>
                <a:lnTo>
                  <a:pt x="361544" y="77621"/>
                </a:lnTo>
                <a:lnTo>
                  <a:pt x="402631" y="57714"/>
                </a:lnTo>
                <a:lnTo>
                  <a:pt x="445208" y="40557"/>
                </a:lnTo>
                <a:lnTo>
                  <a:pt x="489157" y="26262"/>
                </a:lnTo>
                <a:lnTo>
                  <a:pt x="534366" y="14944"/>
                </a:lnTo>
                <a:lnTo>
                  <a:pt x="580719" y="6718"/>
                </a:lnTo>
                <a:lnTo>
                  <a:pt x="628103" y="1698"/>
                </a:lnTo>
                <a:lnTo>
                  <a:pt x="676401" y="0"/>
                </a:lnTo>
                <a:lnTo>
                  <a:pt x="5965190" y="0"/>
                </a:lnTo>
                <a:lnTo>
                  <a:pt x="6013488" y="1698"/>
                </a:lnTo>
                <a:lnTo>
                  <a:pt x="6060872" y="6718"/>
                </a:lnTo>
                <a:lnTo>
                  <a:pt x="6107225" y="14944"/>
                </a:lnTo>
                <a:lnTo>
                  <a:pt x="6152434" y="26262"/>
                </a:lnTo>
                <a:lnTo>
                  <a:pt x="6196383" y="40557"/>
                </a:lnTo>
                <a:lnTo>
                  <a:pt x="6238960" y="57714"/>
                </a:lnTo>
                <a:lnTo>
                  <a:pt x="6280047" y="77621"/>
                </a:lnTo>
                <a:lnTo>
                  <a:pt x="6319533" y="100160"/>
                </a:lnTo>
                <a:lnTo>
                  <a:pt x="6357301" y="125219"/>
                </a:lnTo>
                <a:lnTo>
                  <a:pt x="6393237" y="152682"/>
                </a:lnTo>
                <a:lnTo>
                  <a:pt x="6427226" y="182436"/>
                </a:lnTo>
                <a:lnTo>
                  <a:pt x="6459155" y="214365"/>
                </a:lnTo>
                <a:lnTo>
                  <a:pt x="6488909" y="248354"/>
                </a:lnTo>
                <a:lnTo>
                  <a:pt x="6516372" y="284290"/>
                </a:lnTo>
                <a:lnTo>
                  <a:pt x="6541431" y="322058"/>
                </a:lnTo>
                <a:lnTo>
                  <a:pt x="6563970" y="361544"/>
                </a:lnTo>
                <a:lnTo>
                  <a:pt x="6583877" y="402631"/>
                </a:lnTo>
                <a:lnTo>
                  <a:pt x="6601034" y="445208"/>
                </a:lnTo>
                <a:lnTo>
                  <a:pt x="6615329" y="489157"/>
                </a:lnTo>
                <a:lnTo>
                  <a:pt x="6626647" y="534366"/>
                </a:lnTo>
                <a:lnTo>
                  <a:pt x="6634873" y="580719"/>
                </a:lnTo>
                <a:lnTo>
                  <a:pt x="6639893" y="628103"/>
                </a:lnTo>
                <a:lnTo>
                  <a:pt x="6641592" y="676401"/>
                </a:lnTo>
                <a:lnTo>
                  <a:pt x="6641592" y="3382009"/>
                </a:lnTo>
                <a:lnTo>
                  <a:pt x="6639893" y="3430308"/>
                </a:lnTo>
                <a:lnTo>
                  <a:pt x="6634873" y="3477692"/>
                </a:lnTo>
                <a:lnTo>
                  <a:pt x="6626647" y="3524045"/>
                </a:lnTo>
                <a:lnTo>
                  <a:pt x="6615329" y="3569254"/>
                </a:lnTo>
                <a:lnTo>
                  <a:pt x="6601034" y="3613203"/>
                </a:lnTo>
                <a:lnTo>
                  <a:pt x="6583877" y="3655780"/>
                </a:lnTo>
                <a:lnTo>
                  <a:pt x="6563970" y="3696867"/>
                </a:lnTo>
                <a:lnTo>
                  <a:pt x="6541431" y="3736353"/>
                </a:lnTo>
                <a:lnTo>
                  <a:pt x="6516372" y="3774121"/>
                </a:lnTo>
                <a:lnTo>
                  <a:pt x="6488909" y="3810057"/>
                </a:lnTo>
                <a:lnTo>
                  <a:pt x="6459155" y="3844046"/>
                </a:lnTo>
                <a:lnTo>
                  <a:pt x="6427226" y="3875975"/>
                </a:lnTo>
                <a:lnTo>
                  <a:pt x="6393237" y="3905729"/>
                </a:lnTo>
                <a:lnTo>
                  <a:pt x="6357301" y="3933192"/>
                </a:lnTo>
                <a:lnTo>
                  <a:pt x="6319533" y="3958251"/>
                </a:lnTo>
                <a:lnTo>
                  <a:pt x="6280047" y="3980790"/>
                </a:lnTo>
                <a:lnTo>
                  <a:pt x="6238960" y="4000697"/>
                </a:lnTo>
                <a:lnTo>
                  <a:pt x="6196383" y="4017854"/>
                </a:lnTo>
                <a:lnTo>
                  <a:pt x="6152434" y="4032149"/>
                </a:lnTo>
                <a:lnTo>
                  <a:pt x="6107225" y="4043467"/>
                </a:lnTo>
                <a:lnTo>
                  <a:pt x="6060872" y="4051693"/>
                </a:lnTo>
                <a:lnTo>
                  <a:pt x="6013488" y="4056713"/>
                </a:lnTo>
                <a:lnTo>
                  <a:pt x="5965190" y="4058411"/>
                </a:lnTo>
                <a:lnTo>
                  <a:pt x="676401" y="4058411"/>
                </a:lnTo>
                <a:lnTo>
                  <a:pt x="628103" y="4056713"/>
                </a:lnTo>
                <a:lnTo>
                  <a:pt x="580719" y="4051693"/>
                </a:lnTo>
                <a:lnTo>
                  <a:pt x="534366" y="4043467"/>
                </a:lnTo>
                <a:lnTo>
                  <a:pt x="489157" y="4032149"/>
                </a:lnTo>
                <a:lnTo>
                  <a:pt x="445208" y="4017854"/>
                </a:lnTo>
                <a:lnTo>
                  <a:pt x="402631" y="4000697"/>
                </a:lnTo>
                <a:lnTo>
                  <a:pt x="361544" y="3980790"/>
                </a:lnTo>
                <a:lnTo>
                  <a:pt x="322058" y="3958251"/>
                </a:lnTo>
                <a:lnTo>
                  <a:pt x="284290" y="3933192"/>
                </a:lnTo>
                <a:lnTo>
                  <a:pt x="248354" y="3905729"/>
                </a:lnTo>
                <a:lnTo>
                  <a:pt x="214365" y="3875975"/>
                </a:lnTo>
                <a:lnTo>
                  <a:pt x="182436" y="3844046"/>
                </a:lnTo>
                <a:lnTo>
                  <a:pt x="152682" y="3810057"/>
                </a:lnTo>
                <a:lnTo>
                  <a:pt x="125219" y="3774121"/>
                </a:lnTo>
                <a:lnTo>
                  <a:pt x="100160" y="3736353"/>
                </a:lnTo>
                <a:lnTo>
                  <a:pt x="77621" y="3696867"/>
                </a:lnTo>
                <a:lnTo>
                  <a:pt x="57714" y="3655780"/>
                </a:lnTo>
                <a:lnTo>
                  <a:pt x="40557" y="3613203"/>
                </a:lnTo>
                <a:lnTo>
                  <a:pt x="26262" y="3569254"/>
                </a:lnTo>
                <a:lnTo>
                  <a:pt x="14944" y="3524045"/>
                </a:lnTo>
                <a:lnTo>
                  <a:pt x="6718" y="3477692"/>
                </a:lnTo>
                <a:lnTo>
                  <a:pt x="1698" y="3430308"/>
                </a:lnTo>
                <a:lnTo>
                  <a:pt x="0" y="3382009"/>
                </a:lnTo>
                <a:lnTo>
                  <a:pt x="0" y="676401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43416" y="1901951"/>
            <a:ext cx="5676899" cy="56769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7476" y="306451"/>
            <a:ext cx="43199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latin typeface="Arial"/>
                <a:cs typeface="Arial"/>
              </a:rPr>
              <a:t>Case</a:t>
            </a:r>
            <a:r>
              <a:rPr spc="-7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Study: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-125" dirty="0">
                <a:latin typeface="Arial"/>
                <a:cs typeface="Arial"/>
              </a:rPr>
              <a:t>AWS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90" dirty="0">
                <a:latin typeface="Arial"/>
                <a:cs typeface="Arial"/>
              </a:rPr>
              <a:t>Outage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48428" y="771144"/>
            <a:ext cx="6416039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74821" y="1780108"/>
            <a:ext cx="9443720" cy="696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404040"/>
                </a:solidFill>
                <a:latin typeface="Microsoft Sans Serif"/>
                <a:cs typeface="Microsoft Sans Serif"/>
              </a:rPr>
              <a:t>This</a:t>
            </a:r>
            <a:r>
              <a:rPr sz="2200" spc="1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Microsoft Sans Serif"/>
                <a:cs typeface="Microsoft Sans Serif"/>
              </a:rPr>
              <a:t>case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404040"/>
                </a:solidFill>
                <a:latin typeface="Microsoft Sans Serif"/>
                <a:cs typeface="Microsoft Sans Serif"/>
              </a:rPr>
              <a:t>illustrates</a:t>
            </a:r>
            <a:r>
              <a:rPr sz="2200" spc="3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404040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404040"/>
                </a:solidFill>
                <a:latin typeface="Microsoft Sans Serif"/>
                <a:cs typeface="Microsoft Sans Serif"/>
              </a:rPr>
              <a:t>importance</a:t>
            </a:r>
            <a:r>
              <a:rPr sz="2200" spc="1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404040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404040"/>
                </a:solidFill>
                <a:latin typeface="Microsoft Sans Serif"/>
                <a:cs typeface="Microsoft Sans Serif"/>
              </a:rPr>
              <a:t>change</a:t>
            </a:r>
            <a:r>
              <a:rPr sz="2200" spc="1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404040"/>
                </a:solidFill>
                <a:latin typeface="Microsoft Sans Serif"/>
                <a:cs typeface="Microsoft Sans Serif"/>
              </a:rPr>
              <a:t>management</a:t>
            </a:r>
            <a:r>
              <a:rPr sz="2200" spc="3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404040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404040"/>
                </a:solidFill>
                <a:latin typeface="Microsoft Sans Serif"/>
                <a:cs typeface="Microsoft Sans Serif"/>
              </a:rPr>
              <a:t>internal</a:t>
            </a:r>
            <a:endParaRPr sz="2200">
              <a:latin typeface="Microsoft Sans Serif"/>
              <a:cs typeface="Microsoft Sans Serif"/>
            </a:endParaRPr>
          </a:p>
          <a:p>
            <a:pPr marL="2540" algn="ctr">
              <a:lnSpc>
                <a:spcPct val="100000"/>
              </a:lnSpc>
              <a:spcBef>
                <a:spcPts val="5"/>
              </a:spcBef>
            </a:pPr>
            <a:r>
              <a:rPr sz="2200" spc="40" dirty="0">
                <a:solidFill>
                  <a:srgbClr val="404040"/>
                </a:solidFill>
                <a:latin typeface="Microsoft Sans Serif"/>
                <a:cs typeface="Microsoft Sans Serif"/>
              </a:rPr>
              <a:t>governance</a:t>
            </a:r>
            <a:r>
              <a:rPr sz="220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404040"/>
                </a:solidFill>
                <a:latin typeface="Microsoft Sans Serif"/>
                <a:cs typeface="Microsoft Sans Serif"/>
              </a:rPr>
              <a:t>in</a:t>
            </a:r>
            <a:r>
              <a:rPr sz="2200" spc="-1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404040"/>
                </a:solidFill>
                <a:latin typeface="Microsoft Sans Serif"/>
                <a:cs typeface="Microsoft Sans Serif"/>
              </a:rPr>
              <a:t>organizations.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95372" y="1572767"/>
            <a:ext cx="11111865" cy="1149350"/>
          </a:xfrm>
          <a:custGeom>
            <a:avLst/>
            <a:gdLst/>
            <a:ahLst/>
            <a:cxnLst/>
            <a:rect l="l" t="t" r="r" b="b"/>
            <a:pathLst>
              <a:path w="11111865" h="1149350">
                <a:moveTo>
                  <a:pt x="0" y="191515"/>
                </a:moveTo>
                <a:lnTo>
                  <a:pt x="5057" y="147596"/>
                </a:lnTo>
                <a:lnTo>
                  <a:pt x="19462" y="107283"/>
                </a:lnTo>
                <a:lnTo>
                  <a:pt x="42067" y="71724"/>
                </a:lnTo>
                <a:lnTo>
                  <a:pt x="71724" y="42067"/>
                </a:lnTo>
                <a:lnTo>
                  <a:pt x="107283" y="19462"/>
                </a:lnTo>
                <a:lnTo>
                  <a:pt x="147596" y="5057"/>
                </a:lnTo>
                <a:lnTo>
                  <a:pt x="191515" y="0"/>
                </a:lnTo>
                <a:lnTo>
                  <a:pt x="10919968" y="0"/>
                </a:lnTo>
                <a:lnTo>
                  <a:pt x="10963887" y="5057"/>
                </a:lnTo>
                <a:lnTo>
                  <a:pt x="11004200" y="19462"/>
                </a:lnTo>
                <a:lnTo>
                  <a:pt x="11039759" y="42067"/>
                </a:lnTo>
                <a:lnTo>
                  <a:pt x="11069416" y="71724"/>
                </a:lnTo>
                <a:lnTo>
                  <a:pt x="11092021" y="107283"/>
                </a:lnTo>
                <a:lnTo>
                  <a:pt x="11106426" y="147596"/>
                </a:lnTo>
                <a:lnTo>
                  <a:pt x="11111484" y="191515"/>
                </a:lnTo>
                <a:lnTo>
                  <a:pt x="11111484" y="957579"/>
                </a:lnTo>
                <a:lnTo>
                  <a:pt x="11106426" y="1001499"/>
                </a:lnTo>
                <a:lnTo>
                  <a:pt x="11092021" y="1041812"/>
                </a:lnTo>
                <a:lnTo>
                  <a:pt x="11069416" y="1077371"/>
                </a:lnTo>
                <a:lnTo>
                  <a:pt x="11039759" y="1107028"/>
                </a:lnTo>
                <a:lnTo>
                  <a:pt x="11004200" y="1129633"/>
                </a:lnTo>
                <a:lnTo>
                  <a:pt x="10963887" y="1144038"/>
                </a:lnTo>
                <a:lnTo>
                  <a:pt x="10919968" y="1149095"/>
                </a:lnTo>
                <a:lnTo>
                  <a:pt x="191515" y="1149095"/>
                </a:lnTo>
                <a:lnTo>
                  <a:pt x="147596" y="1144038"/>
                </a:lnTo>
                <a:lnTo>
                  <a:pt x="107283" y="1129633"/>
                </a:lnTo>
                <a:lnTo>
                  <a:pt x="71724" y="1107028"/>
                </a:lnTo>
                <a:lnTo>
                  <a:pt x="42067" y="1077371"/>
                </a:lnTo>
                <a:lnTo>
                  <a:pt x="19462" y="1041812"/>
                </a:lnTo>
                <a:lnTo>
                  <a:pt x="5057" y="1001499"/>
                </a:lnTo>
                <a:lnTo>
                  <a:pt x="0" y="957579"/>
                </a:lnTo>
                <a:lnTo>
                  <a:pt x="0" y="191515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42103" y="3500628"/>
            <a:ext cx="6635496" cy="4692396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92344" y="306451"/>
            <a:ext cx="56680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5" dirty="0">
                <a:latin typeface="Arial"/>
                <a:cs typeface="Arial"/>
              </a:rPr>
              <a:t>Common</a:t>
            </a:r>
            <a:r>
              <a:rPr spc="-45" dirty="0">
                <a:latin typeface="Arial"/>
                <a:cs typeface="Arial"/>
              </a:rPr>
              <a:t> </a:t>
            </a:r>
            <a:r>
              <a:rPr spc="-95" dirty="0">
                <a:latin typeface="Arial"/>
                <a:cs typeface="Arial"/>
              </a:rPr>
              <a:t>IS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75" dirty="0">
                <a:latin typeface="Arial"/>
                <a:cs typeface="Arial"/>
              </a:rPr>
              <a:t>Program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10" dirty="0">
                <a:latin typeface="Arial"/>
                <a:cs typeface="Arial"/>
              </a:rPr>
              <a:t>Challenges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74820" y="737616"/>
            <a:ext cx="776325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979802" y="2433066"/>
            <a:ext cx="332105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Inadequate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management</a:t>
            </a:r>
            <a:endParaRPr sz="220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</a:pP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support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30636" y="2428748"/>
            <a:ext cx="25558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Inadequate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staffing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57161" y="6877557"/>
            <a:ext cx="25857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Inadequate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funding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542788" y="2365248"/>
            <a:ext cx="4772025" cy="4182110"/>
            <a:chOff x="5542788" y="2365248"/>
            <a:chExt cx="4772025" cy="418211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42788" y="2365248"/>
              <a:ext cx="4771644" cy="418185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06440" y="2695956"/>
              <a:ext cx="1028700" cy="10302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41008" y="3389376"/>
              <a:ext cx="451103" cy="4511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07296" y="3435096"/>
              <a:ext cx="451103" cy="4511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2380" y="5779007"/>
              <a:ext cx="451103" cy="4511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48727" y="4962144"/>
              <a:ext cx="1091183" cy="109118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70264" y="2735580"/>
              <a:ext cx="824483" cy="8229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8" cy="914399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02508" y="1187196"/>
            <a:ext cx="3974591" cy="36575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07916" y="784098"/>
            <a:ext cx="2726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latin typeface="Arial"/>
                <a:cs typeface="Arial"/>
              </a:rPr>
              <a:t>Key</a:t>
            </a:r>
            <a:r>
              <a:rPr spc="-105" dirty="0">
                <a:latin typeface="Arial"/>
                <a:cs typeface="Arial"/>
              </a:rPr>
              <a:t> </a:t>
            </a:r>
            <a:r>
              <a:rPr spc="65" dirty="0">
                <a:latin typeface="Arial"/>
                <a:cs typeface="Arial"/>
              </a:rPr>
              <a:t>Takeaways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2244851"/>
            <a:ext cx="457200" cy="4572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3692652"/>
            <a:ext cx="457200" cy="4572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4948428"/>
            <a:ext cx="457200" cy="4572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511046" y="2223972"/>
            <a:ext cx="8519160" cy="51644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510"/>
              </a:lnSpc>
              <a:spcBef>
                <a:spcPts val="95"/>
              </a:spcBef>
            </a:pP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Information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governance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is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set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responsibilities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ts val="2510"/>
              </a:lnSpc>
            </a:pP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practices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exercised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board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executive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management.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50">
              <a:latin typeface="Microsoft Sans Serif"/>
              <a:cs typeface="Microsoft Sans Serif"/>
            </a:endParaRPr>
          </a:p>
          <a:p>
            <a:pPr marL="12700">
              <a:lnSpc>
                <a:spcPts val="2510"/>
              </a:lnSpc>
            </a:pP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Risk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management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process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identifying,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assessing,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ts val="2510"/>
              </a:lnSpc>
            </a:pP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monitoring,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controlling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events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arising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0" dirty="0">
                <a:solidFill>
                  <a:srgbClr val="3E3E3E"/>
                </a:solidFill>
                <a:latin typeface="Microsoft Sans Serif"/>
                <a:cs typeface="Microsoft Sans Serif"/>
              </a:rPr>
              <a:t>from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risks.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 marL="12700" marR="5080">
              <a:lnSpc>
                <a:spcPts val="2380"/>
              </a:lnSpc>
              <a:spcBef>
                <a:spcPts val="1780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information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program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consists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controls,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processes,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practices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increase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resilience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computing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environment.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850">
              <a:latin typeface="Microsoft Sans Serif"/>
              <a:cs typeface="Microsoft Sans Serif"/>
            </a:endParaRPr>
          </a:p>
          <a:p>
            <a:pPr marL="26034" marR="761365" algn="just">
              <a:lnSpc>
                <a:spcPct val="90300"/>
              </a:lnSpc>
              <a:spcBef>
                <a:spcPts val="5"/>
              </a:spcBef>
            </a:pP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Supply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chain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organizations,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people,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activities,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information,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resources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involved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moving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product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to </a:t>
            </a:r>
            <a:r>
              <a:rPr sz="2200" spc="-57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customer.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3712" y="6399276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8" cy="9143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68867" y="4280408"/>
            <a:ext cx="31394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5" dirty="0">
                <a:solidFill>
                  <a:srgbClr val="FFFFFF"/>
                </a:solidFill>
                <a:latin typeface="Arial"/>
                <a:cs typeface="Arial"/>
              </a:rPr>
              <a:t>Knowledge</a:t>
            </a:r>
            <a:r>
              <a:rPr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Check</a:t>
            </a:r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8" cy="9143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091052" y="983945"/>
            <a:ext cx="11759565" cy="662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510"/>
              </a:lnSpc>
              <a:spcBef>
                <a:spcPts val="95"/>
              </a:spcBef>
            </a:pPr>
            <a:r>
              <a:rPr sz="2200" b="1" spc="40" dirty="0">
                <a:solidFill>
                  <a:srgbClr val="434343"/>
                </a:solidFill>
                <a:latin typeface="Arial"/>
                <a:cs typeface="Arial"/>
              </a:rPr>
              <a:t>Which</a:t>
            </a:r>
            <a:r>
              <a:rPr sz="2200" b="1" spc="-1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65" dirty="0">
                <a:solidFill>
                  <a:srgbClr val="434343"/>
                </a:solidFill>
                <a:latin typeface="Arial"/>
                <a:cs typeface="Arial"/>
              </a:rPr>
              <a:t>of</a:t>
            </a:r>
            <a:r>
              <a:rPr sz="2200" b="1" spc="-3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125" dirty="0">
                <a:solidFill>
                  <a:srgbClr val="434343"/>
                </a:solidFill>
                <a:latin typeface="Arial"/>
                <a:cs typeface="Arial"/>
              </a:rPr>
              <a:t>the</a:t>
            </a:r>
            <a:r>
              <a:rPr sz="2200" b="1" spc="-2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50" dirty="0">
                <a:solidFill>
                  <a:srgbClr val="434343"/>
                </a:solidFill>
                <a:latin typeface="Arial"/>
                <a:cs typeface="Arial"/>
              </a:rPr>
              <a:t>following</a:t>
            </a:r>
            <a:r>
              <a:rPr sz="2200" b="1" spc="-1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434343"/>
                </a:solidFill>
                <a:latin typeface="Arial"/>
                <a:cs typeface="Arial"/>
              </a:rPr>
              <a:t>model</a:t>
            </a:r>
            <a:r>
              <a:rPr sz="2200" b="1" spc="-2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5" dirty="0">
                <a:solidFill>
                  <a:srgbClr val="434343"/>
                </a:solidFill>
                <a:latin typeface="Arial"/>
                <a:cs typeface="Arial"/>
              </a:rPr>
              <a:t>describes</a:t>
            </a:r>
            <a:r>
              <a:rPr sz="2200" b="1" spc="-4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100" dirty="0">
                <a:solidFill>
                  <a:srgbClr val="434343"/>
                </a:solidFill>
                <a:latin typeface="Arial"/>
                <a:cs typeface="Arial"/>
              </a:rPr>
              <a:t>a</a:t>
            </a:r>
            <a:r>
              <a:rPr sz="2200" b="1" spc="-2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50" dirty="0">
                <a:solidFill>
                  <a:srgbClr val="434343"/>
                </a:solidFill>
                <a:latin typeface="Arial"/>
                <a:cs typeface="Arial"/>
              </a:rPr>
              <a:t>five-level</a:t>
            </a:r>
            <a:r>
              <a:rPr sz="2200" b="1" spc="-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70" dirty="0">
                <a:solidFill>
                  <a:srgbClr val="434343"/>
                </a:solidFill>
                <a:latin typeface="Arial"/>
                <a:cs typeface="Arial"/>
              </a:rPr>
              <a:t>evolutionary</a:t>
            </a:r>
            <a:r>
              <a:rPr sz="2200" b="1" spc="1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434343"/>
                </a:solidFill>
                <a:latin typeface="Arial"/>
                <a:cs typeface="Arial"/>
              </a:rPr>
              <a:t>path</a:t>
            </a:r>
            <a:r>
              <a:rPr sz="2200" b="1" spc="-3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65" dirty="0">
                <a:solidFill>
                  <a:srgbClr val="434343"/>
                </a:solidFill>
                <a:latin typeface="Arial"/>
                <a:cs typeface="Arial"/>
              </a:rPr>
              <a:t>of</a:t>
            </a:r>
            <a:r>
              <a:rPr sz="2200" b="1" spc="-3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434343"/>
                </a:solidFill>
                <a:latin typeface="Arial"/>
                <a:cs typeface="Arial"/>
              </a:rPr>
              <a:t>increasingly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ts val="2510"/>
              </a:lnSpc>
            </a:pPr>
            <a:r>
              <a:rPr sz="2200" b="1" spc="40" dirty="0">
                <a:solidFill>
                  <a:srgbClr val="434343"/>
                </a:solidFill>
                <a:latin typeface="Arial"/>
                <a:cs typeface="Arial"/>
              </a:rPr>
              <a:t>organized</a:t>
            </a:r>
            <a:r>
              <a:rPr sz="2200" b="1" spc="-1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434343"/>
                </a:solidFill>
                <a:latin typeface="Arial"/>
                <a:cs typeface="Arial"/>
              </a:rPr>
              <a:t>and</a:t>
            </a:r>
            <a:r>
              <a:rPr sz="2200" b="1" spc="-3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50" dirty="0">
                <a:solidFill>
                  <a:srgbClr val="434343"/>
                </a:solidFill>
                <a:latin typeface="Arial"/>
                <a:cs typeface="Arial"/>
              </a:rPr>
              <a:t>systematically</a:t>
            </a:r>
            <a:r>
              <a:rPr sz="2200" b="1" spc="-4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105" dirty="0">
                <a:solidFill>
                  <a:srgbClr val="434343"/>
                </a:solidFill>
                <a:latin typeface="Arial"/>
                <a:cs typeface="Arial"/>
              </a:rPr>
              <a:t>more</a:t>
            </a:r>
            <a:r>
              <a:rPr sz="2200" b="1" spc="-2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135" dirty="0">
                <a:solidFill>
                  <a:srgbClr val="434343"/>
                </a:solidFill>
                <a:latin typeface="Arial"/>
                <a:cs typeface="Arial"/>
              </a:rPr>
              <a:t>mature</a:t>
            </a:r>
            <a:r>
              <a:rPr sz="2200" b="1" spc="-2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-45" dirty="0">
                <a:solidFill>
                  <a:srgbClr val="434343"/>
                </a:solidFill>
                <a:latin typeface="Arial"/>
                <a:cs typeface="Arial"/>
              </a:rPr>
              <a:t>processes?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95652" y="2856992"/>
            <a:ext cx="2181860" cy="27940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25475" indent="-613410">
              <a:lnSpc>
                <a:spcPct val="100000"/>
              </a:lnSpc>
              <a:spcBef>
                <a:spcPts val="105"/>
              </a:spcBef>
              <a:buAutoNum type="alphaLcPeriod"/>
              <a:tabLst>
                <a:tab pos="625475" algn="l"/>
                <a:tab pos="626110" algn="l"/>
              </a:tabLst>
            </a:pPr>
            <a:r>
              <a:rPr sz="20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Measureable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3E3E3E"/>
              </a:buClr>
              <a:buFont typeface="Microsoft Sans Serif"/>
              <a:buAutoNum type="alphaLcPeriod"/>
            </a:pPr>
            <a:endParaRPr sz="3550">
              <a:latin typeface="Microsoft Sans Serif"/>
              <a:cs typeface="Microsoft Sans Serif"/>
            </a:endParaRPr>
          </a:p>
          <a:p>
            <a:pPr marL="625475" indent="-613410">
              <a:lnSpc>
                <a:spcPct val="100000"/>
              </a:lnSpc>
              <a:buAutoNum type="alphaLcPeriod"/>
              <a:tabLst>
                <a:tab pos="625475" algn="l"/>
                <a:tab pos="626110" algn="l"/>
              </a:tabLst>
            </a:pPr>
            <a:r>
              <a:rPr sz="20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Initial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3E3E3E"/>
              </a:buClr>
              <a:buFont typeface="Microsoft Sans Serif"/>
              <a:buAutoNum type="alphaLcPeriod"/>
            </a:pPr>
            <a:endParaRPr sz="3550">
              <a:latin typeface="Microsoft Sans Serif"/>
              <a:cs typeface="Microsoft Sans Serif"/>
            </a:endParaRPr>
          </a:p>
          <a:p>
            <a:pPr marL="625475" indent="-613410">
              <a:lnSpc>
                <a:spcPct val="100000"/>
              </a:lnSpc>
              <a:buAutoNum type="alphaLcPeriod"/>
              <a:tabLst>
                <a:tab pos="625475" algn="l"/>
                <a:tab pos="626110" algn="l"/>
              </a:tabLst>
            </a:pPr>
            <a:r>
              <a:rPr sz="20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Achievable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3E3E3E"/>
              </a:buClr>
              <a:buFont typeface="Microsoft Sans Serif"/>
              <a:buAutoNum type="alphaLcPeriod"/>
            </a:pPr>
            <a:endParaRPr sz="3550">
              <a:latin typeface="Microsoft Sans Serif"/>
              <a:cs typeface="Microsoft Sans Serif"/>
            </a:endParaRPr>
          </a:p>
          <a:p>
            <a:pPr marL="625475" indent="-613410">
              <a:lnSpc>
                <a:spcPct val="100000"/>
              </a:lnSpc>
              <a:spcBef>
                <a:spcPts val="5"/>
              </a:spcBef>
              <a:buAutoNum type="alphaLcPeriod"/>
              <a:tabLst>
                <a:tab pos="625475" algn="l"/>
                <a:tab pos="626110" algn="l"/>
              </a:tabLst>
            </a:pPr>
            <a:r>
              <a:rPr sz="20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Reliable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19605" y="630682"/>
            <a:ext cx="1421130" cy="1155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2000" b="1" spc="40" dirty="0">
                <a:solidFill>
                  <a:srgbClr val="FFFFFF"/>
                </a:solidFill>
                <a:latin typeface="Arial"/>
                <a:cs typeface="Arial"/>
              </a:rPr>
              <a:t>Knowle</a:t>
            </a:r>
            <a:r>
              <a:rPr sz="2000" b="1" spc="5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ge 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Check</a:t>
            </a:r>
            <a:endParaRPr sz="2000"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  <a:spcBef>
                <a:spcPts val="1460"/>
              </a:spcBef>
            </a:pPr>
            <a:r>
              <a:rPr sz="2200" b="1" spc="3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8" cy="914399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70559" y="7854695"/>
            <a:ext cx="15074900" cy="0"/>
          </a:xfrm>
          <a:custGeom>
            <a:avLst/>
            <a:gdLst/>
            <a:ahLst/>
            <a:cxnLst/>
            <a:rect l="l" t="t" r="r" b="b"/>
            <a:pathLst>
              <a:path w="15074900">
                <a:moveTo>
                  <a:pt x="0" y="0"/>
                </a:moveTo>
                <a:lnTo>
                  <a:pt x="1507451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91052" y="983945"/>
            <a:ext cx="11759565" cy="662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510"/>
              </a:lnSpc>
              <a:spcBef>
                <a:spcPts val="95"/>
              </a:spcBef>
            </a:pPr>
            <a:r>
              <a:rPr sz="2200" b="1" spc="40" dirty="0">
                <a:solidFill>
                  <a:srgbClr val="434343"/>
                </a:solidFill>
                <a:latin typeface="Arial"/>
                <a:cs typeface="Arial"/>
              </a:rPr>
              <a:t>Which</a:t>
            </a:r>
            <a:r>
              <a:rPr sz="2200" b="1" spc="-1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65" dirty="0">
                <a:solidFill>
                  <a:srgbClr val="434343"/>
                </a:solidFill>
                <a:latin typeface="Arial"/>
                <a:cs typeface="Arial"/>
              </a:rPr>
              <a:t>of</a:t>
            </a:r>
            <a:r>
              <a:rPr sz="2200" b="1" spc="-3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125" dirty="0">
                <a:solidFill>
                  <a:srgbClr val="434343"/>
                </a:solidFill>
                <a:latin typeface="Arial"/>
                <a:cs typeface="Arial"/>
              </a:rPr>
              <a:t>the</a:t>
            </a:r>
            <a:r>
              <a:rPr sz="2200" b="1" spc="-2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50" dirty="0">
                <a:solidFill>
                  <a:srgbClr val="434343"/>
                </a:solidFill>
                <a:latin typeface="Arial"/>
                <a:cs typeface="Arial"/>
              </a:rPr>
              <a:t>following</a:t>
            </a:r>
            <a:r>
              <a:rPr sz="2200" b="1" spc="-1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434343"/>
                </a:solidFill>
                <a:latin typeface="Arial"/>
                <a:cs typeface="Arial"/>
              </a:rPr>
              <a:t>model</a:t>
            </a:r>
            <a:r>
              <a:rPr sz="2200" b="1" spc="-2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5" dirty="0">
                <a:solidFill>
                  <a:srgbClr val="434343"/>
                </a:solidFill>
                <a:latin typeface="Arial"/>
                <a:cs typeface="Arial"/>
              </a:rPr>
              <a:t>describes</a:t>
            </a:r>
            <a:r>
              <a:rPr sz="2200" b="1" spc="-4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100" dirty="0">
                <a:solidFill>
                  <a:srgbClr val="434343"/>
                </a:solidFill>
                <a:latin typeface="Arial"/>
                <a:cs typeface="Arial"/>
              </a:rPr>
              <a:t>a</a:t>
            </a:r>
            <a:r>
              <a:rPr sz="2200" b="1" spc="-2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50" dirty="0">
                <a:solidFill>
                  <a:srgbClr val="434343"/>
                </a:solidFill>
                <a:latin typeface="Arial"/>
                <a:cs typeface="Arial"/>
              </a:rPr>
              <a:t>five-level</a:t>
            </a:r>
            <a:r>
              <a:rPr sz="2200" b="1" spc="-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70" dirty="0">
                <a:solidFill>
                  <a:srgbClr val="434343"/>
                </a:solidFill>
                <a:latin typeface="Arial"/>
                <a:cs typeface="Arial"/>
              </a:rPr>
              <a:t>evolutionary</a:t>
            </a:r>
            <a:r>
              <a:rPr sz="2200" b="1" spc="1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434343"/>
                </a:solidFill>
                <a:latin typeface="Arial"/>
                <a:cs typeface="Arial"/>
              </a:rPr>
              <a:t>path</a:t>
            </a:r>
            <a:r>
              <a:rPr sz="2200" b="1" spc="-3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65" dirty="0">
                <a:solidFill>
                  <a:srgbClr val="434343"/>
                </a:solidFill>
                <a:latin typeface="Arial"/>
                <a:cs typeface="Arial"/>
              </a:rPr>
              <a:t>of</a:t>
            </a:r>
            <a:r>
              <a:rPr sz="2200" b="1" spc="-3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434343"/>
                </a:solidFill>
                <a:latin typeface="Arial"/>
                <a:cs typeface="Arial"/>
              </a:rPr>
              <a:t>increasingly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ts val="2510"/>
              </a:lnSpc>
            </a:pPr>
            <a:r>
              <a:rPr sz="2200" b="1" spc="40" dirty="0">
                <a:solidFill>
                  <a:srgbClr val="434343"/>
                </a:solidFill>
                <a:latin typeface="Arial"/>
                <a:cs typeface="Arial"/>
              </a:rPr>
              <a:t>organized</a:t>
            </a:r>
            <a:r>
              <a:rPr sz="2200" b="1" spc="-1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434343"/>
                </a:solidFill>
                <a:latin typeface="Arial"/>
                <a:cs typeface="Arial"/>
              </a:rPr>
              <a:t>and</a:t>
            </a:r>
            <a:r>
              <a:rPr sz="2200" b="1" spc="-3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50" dirty="0">
                <a:solidFill>
                  <a:srgbClr val="434343"/>
                </a:solidFill>
                <a:latin typeface="Arial"/>
                <a:cs typeface="Arial"/>
              </a:rPr>
              <a:t>systematically</a:t>
            </a:r>
            <a:r>
              <a:rPr sz="2200" b="1" spc="-4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105" dirty="0">
                <a:solidFill>
                  <a:srgbClr val="434343"/>
                </a:solidFill>
                <a:latin typeface="Arial"/>
                <a:cs typeface="Arial"/>
              </a:rPr>
              <a:t>more</a:t>
            </a:r>
            <a:r>
              <a:rPr sz="2200" b="1" spc="-2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135" dirty="0">
                <a:solidFill>
                  <a:srgbClr val="434343"/>
                </a:solidFill>
                <a:latin typeface="Arial"/>
                <a:cs typeface="Arial"/>
              </a:rPr>
              <a:t>mature</a:t>
            </a:r>
            <a:r>
              <a:rPr sz="2200" b="1" spc="-2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-45" dirty="0">
                <a:solidFill>
                  <a:srgbClr val="434343"/>
                </a:solidFill>
                <a:latin typeface="Arial"/>
                <a:cs typeface="Arial"/>
              </a:rPr>
              <a:t>processes?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19605" y="630682"/>
            <a:ext cx="1421130" cy="1155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2000" b="1" spc="40" dirty="0">
                <a:solidFill>
                  <a:srgbClr val="FFFFFF"/>
                </a:solidFill>
                <a:latin typeface="Arial"/>
                <a:cs typeface="Arial"/>
              </a:rPr>
              <a:t>Knowle</a:t>
            </a:r>
            <a:r>
              <a:rPr sz="2000" b="1" spc="5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ge 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Check</a:t>
            </a:r>
            <a:endParaRPr sz="2000"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  <a:spcBef>
                <a:spcPts val="1460"/>
              </a:spcBef>
            </a:pPr>
            <a:r>
              <a:rPr sz="2200" b="1" spc="3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0590" y="7368285"/>
            <a:ext cx="15044419" cy="1341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  <a:tabLst>
                <a:tab pos="2727960" algn="l"/>
              </a:tabLst>
            </a:pPr>
            <a:r>
              <a:rPr sz="20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0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correct</a:t>
            </a:r>
            <a:r>
              <a:rPr sz="20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answer</a:t>
            </a:r>
            <a:r>
              <a:rPr sz="20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3E3E3E"/>
                </a:solidFill>
                <a:latin typeface="Microsoft Sans Serif"/>
                <a:cs typeface="Microsoft Sans Serif"/>
              </a:rPr>
              <a:t>is	</a:t>
            </a:r>
            <a:r>
              <a:rPr sz="3300" b="1" spc="67" baseline="-7575" dirty="0">
                <a:solidFill>
                  <a:srgbClr val="014F92"/>
                </a:solidFill>
                <a:latin typeface="Arial"/>
                <a:cs typeface="Arial"/>
              </a:rPr>
              <a:t>b</a:t>
            </a:r>
            <a:endParaRPr sz="3300" baseline="-7575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>
              <a:latin typeface="Arial"/>
              <a:cs typeface="Arial"/>
            </a:endParaRPr>
          </a:p>
          <a:p>
            <a:pPr marL="50800" marR="17780">
              <a:lnSpc>
                <a:spcPts val="2380"/>
              </a:lnSpc>
              <a:spcBef>
                <a:spcPts val="5"/>
              </a:spcBef>
            </a:pPr>
            <a:r>
              <a:rPr sz="2200" b="1" spc="30" dirty="0">
                <a:solidFill>
                  <a:srgbClr val="434343"/>
                </a:solidFill>
                <a:latin typeface="Arial"/>
                <a:cs typeface="Arial"/>
              </a:rPr>
              <a:t>The</a:t>
            </a:r>
            <a:r>
              <a:rPr sz="2200" b="1" spc="-2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75" dirty="0">
                <a:solidFill>
                  <a:srgbClr val="434343"/>
                </a:solidFill>
                <a:latin typeface="Arial"/>
                <a:cs typeface="Arial"/>
              </a:rPr>
              <a:t>model</a:t>
            </a:r>
            <a:r>
              <a:rPr sz="2200" b="1" spc="-1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434343"/>
                </a:solidFill>
                <a:latin typeface="Arial"/>
                <a:cs typeface="Arial"/>
              </a:rPr>
              <a:t>which</a:t>
            </a:r>
            <a:r>
              <a:rPr sz="2200" b="1" spc="-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5" dirty="0">
                <a:solidFill>
                  <a:srgbClr val="434343"/>
                </a:solidFill>
                <a:latin typeface="Arial"/>
                <a:cs typeface="Arial"/>
              </a:rPr>
              <a:t>describes</a:t>
            </a:r>
            <a:r>
              <a:rPr sz="2200" b="1" spc="-3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100" dirty="0">
                <a:solidFill>
                  <a:srgbClr val="434343"/>
                </a:solidFill>
                <a:latin typeface="Arial"/>
                <a:cs typeface="Arial"/>
              </a:rPr>
              <a:t>a</a:t>
            </a:r>
            <a:r>
              <a:rPr sz="2200" b="1" spc="-3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50" dirty="0">
                <a:solidFill>
                  <a:srgbClr val="434343"/>
                </a:solidFill>
                <a:latin typeface="Arial"/>
                <a:cs typeface="Arial"/>
              </a:rPr>
              <a:t>five-level</a:t>
            </a:r>
            <a:r>
              <a:rPr sz="2200" b="1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70" dirty="0">
                <a:solidFill>
                  <a:srgbClr val="434343"/>
                </a:solidFill>
                <a:latin typeface="Arial"/>
                <a:cs typeface="Arial"/>
              </a:rPr>
              <a:t>evolutionary</a:t>
            </a:r>
            <a:r>
              <a:rPr sz="2200" b="1" spc="1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434343"/>
                </a:solidFill>
                <a:latin typeface="Arial"/>
                <a:cs typeface="Arial"/>
              </a:rPr>
              <a:t>path</a:t>
            </a:r>
            <a:r>
              <a:rPr sz="2200" b="1" spc="-4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434343"/>
                </a:solidFill>
                <a:latin typeface="Arial"/>
                <a:cs typeface="Arial"/>
              </a:rPr>
              <a:t>of</a:t>
            </a:r>
            <a:r>
              <a:rPr sz="2200" b="1" spc="-2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434343"/>
                </a:solidFill>
                <a:latin typeface="Arial"/>
                <a:cs typeface="Arial"/>
              </a:rPr>
              <a:t>increasingly</a:t>
            </a:r>
            <a:r>
              <a:rPr sz="2200" b="1" spc="-1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40" dirty="0">
                <a:solidFill>
                  <a:srgbClr val="434343"/>
                </a:solidFill>
                <a:latin typeface="Arial"/>
                <a:cs typeface="Arial"/>
              </a:rPr>
              <a:t>organized</a:t>
            </a:r>
            <a:r>
              <a:rPr sz="2200" b="1" spc="-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434343"/>
                </a:solidFill>
                <a:latin typeface="Arial"/>
                <a:cs typeface="Arial"/>
              </a:rPr>
              <a:t>and</a:t>
            </a:r>
            <a:r>
              <a:rPr sz="2200" b="1" spc="-2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50" dirty="0">
                <a:solidFill>
                  <a:srgbClr val="434343"/>
                </a:solidFill>
                <a:latin typeface="Arial"/>
                <a:cs typeface="Arial"/>
              </a:rPr>
              <a:t>systematically</a:t>
            </a:r>
            <a:r>
              <a:rPr sz="2200" b="1" spc="-2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105" dirty="0">
                <a:solidFill>
                  <a:srgbClr val="434343"/>
                </a:solidFill>
                <a:latin typeface="Arial"/>
                <a:cs typeface="Arial"/>
              </a:rPr>
              <a:t>more </a:t>
            </a:r>
            <a:r>
              <a:rPr sz="2200" b="1" spc="-59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135" dirty="0">
                <a:solidFill>
                  <a:srgbClr val="434343"/>
                </a:solidFill>
                <a:latin typeface="Arial"/>
                <a:cs typeface="Arial"/>
              </a:rPr>
              <a:t>mature</a:t>
            </a:r>
            <a:r>
              <a:rPr sz="2200" b="1" spc="-3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-20" dirty="0">
                <a:solidFill>
                  <a:srgbClr val="434343"/>
                </a:solidFill>
                <a:latin typeface="Arial"/>
                <a:cs typeface="Arial"/>
              </a:rPr>
              <a:t>processes</a:t>
            </a:r>
            <a:r>
              <a:rPr sz="2200" b="1" spc="-40" dirty="0">
                <a:solidFill>
                  <a:srgbClr val="434343"/>
                </a:solidFill>
                <a:latin typeface="Arial"/>
                <a:cs typeface="Arial"/>
              </a:rPr>
              <a:t> is</a:t>
            </a:r>
            <a:r>
              <a:rPr sz="2200" b="1" spc="-3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434343"/>
                </a:solidFill>
                <a:latin typeface="Arial"/>
                <a:cs typeface="Arial"/>
              </a:rPr>
              <a:t>initial.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95652" y="2856992"/>
            <a:ext cx="2181860" cy="27940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25475" indent="-613410">
              <a:lnSpc>
                <a:spcPct val="100000"/>
              </a:lnSpc>
              <a:spcBef>
                <a:spcPts val="105"/>
              </a:spcBef>
              <a:buClr>
                <a:srgbClr val="3E3E3E"/>
              </a:buClr>
              <a:buAutoNum type="alphaLcPeriod"/>
              <a:tabLst>
                <a:tab pos="625475" algn="l"/>
                <a:tab pos="626110" algn="l"/>
              </a:tabLst>
            </a:pPr>
            <a:r>
              <a:rPr sz="2000" spc="45" dirty="0">
                <a:solidFill>
                  <a:srgbClr val="434343"/>
                </a:solidFill>
                <a:latin typeface="Microsoft Sans Serif"/>
                <a:cs typeface="Microsoft Sans Serif"/>
              </a:rPr>
              <a:t>Measureable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3E3E3E"/>
              </a:buClr>
              <a:buFont typeface="Microsoft Sans Serif"/>
              <a:buAutoNum type="alphaLcPeriod"/>
            </a:pPr>
            <a:endParaRPr sz="3550">
              <a:latin typeface="Microsoft Sans Serif"/>
              <a:cs typeface="Microsoft Sans Serif"/>
            </a:endParaRPr>
          </a:p>
          <a:p>
            <a:pPr marL="625475" indent="-613410">
              <a:lnSpc>
                <a:spcPct val="100000"/>
              </a:lnSpc>
              <a:buClr>
                <a:srgbClr val="3E3E3E"/>
              </a:buClr>
              <a:buAutoNum type="alphaLcPeriod"/>
              <a:tabLst>
                <a:tab pos="625475" algn="l"/>
                <a:tab pos="626110" algn="l"/>
              </a:tabLst>
            </a:pPr>
            <a:r>
              <a:rPr sz="2000" spc="55" dirty="0">
                <a:solidFill>
                  <a:srgbClr val="434343"/>
                </a:solidFill>
                <a:latin typeface="Microsoft Sans Serif"/>
                <a:cs typeface="Microsoft Sans Serif"/>
              </a:rPr>
              <a:t>Initial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3E3E3E"/>
              </a:buClr>
              <a:buFont typeface="Microsoft Sans Serif"/>
              <a:buAutoNum type="alphaLcPeriod"/>
            </a:pPr>
            <a:endParaRPr sz="3550">
              <a:latin typeface="Microsoft Sans Serif"/>
              <a:cs typeface="Microsoft Sans Serif"/>
            </a:endParaRPr>
          </a:p>
          <a:p>
            <a:pPr marL="625475" indent="-613410">
              <a:lnSpc>
                <a:spcPct val="100000"/>
              </a:lnSpc>
              <a:buClr>
                <a:srgbClr val="3E3E3E"/>
              </a:buClr>
              <a:buAutoNum type="alphaLcPeriod"/>
              <a:tabLst>
                <a:tab pos="625475" algn="l"/>
                <a:tab pos="626110" algn="l"/>
              </a:tabLst>
            </a:pPr>
            <a:r>
              <a:rPr sz="2000" spc="20" dirty="0">
                <a:solidFill>
                  <a:srgbClr val="434343"/>
                </a:solidFill>
                <a:latin typeface="Microsoft Sans Serif"/>
                <a:cs typeface="Microsoft Sans Serif"/>
              </a:rPr>
              <a:t>Achievable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3E3E3E"/>
              </a:buClr>
              <a:buFont typeface="Microsoft Sans Serif"/>
              <a:buAutoNum type="alphaLcPeriod"/>
            </a:pPr>
            <a:endParaRPr sz="3550">
              <a:latin typeface="Microsoft Sans Serif"/>
              <a:cs typeface="Microsoft Sans Serif"/>
            </a:endParaRPr>
          </a:p>
          <a:p>
            <a:pPr marL="625475" indent="-613410">
              <a:lnSpc>
                <a:spcPct val="100000"/>
              </a:lnSpc>
              <a:spcBef>
                <a:spcPts val="5"/>
              </a:spcBef>
              <a:buClr>
                <a:srgbClr val="3E3E3E"/>
              </a:buClr>
              <a:buAutoNum type="alphaLcPeriod"/>
              <a:tabLst>
                <a:tab pos="625475" algn="l"/>
                <a:tab pos="626110" algn="l"/>
              </a:tabLst>
            </a:pPr>
            <a:r>
              <a:rPr sz="2000" spc="5" dirty="0">
                <a:solidFill>
                  <a:srgbClr val="434343"/>
                </a:solidFill>
                <a:latin typeface="Microsoft Sans Serif"/>
                <a:cs typeface="Microsoft Sans Serif"/>
              </a:rPr>
              <a:t>Reliable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8" cy="9143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091052" y="984630"/>
            <a:ext cx="12128500" cy="6623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>
              <a:lnSpc>
                <a:spcPts val="2380"/>
              </a:lnSpc>
              <a:spcBef>
                <a:spcPts val="390"/>
              </a:spcBef>
            </a:pPr>
            <a:r>
              <a:rPr sz="2200" b="1" spc="40" dirty="0">
                <a:solidFill>
                  <a:srgbClr val="434343"/>
                </a:solidFill>
                <a:latin typeface="Arial"/>
                <a:cs typeface="Arial"/>
              </a:rPr>
              <a:t>Which</a:t>
            </a:r>
            <a:r>
              <a:rPr sz="2200" b="1" spc="-1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434343"/>
                </a:solidFill>
                <a:latin typeface="Arial"/>
                <a:cs typeface="Arial"/>
              </a:rPr>
              <a:t>of</a:t>
            </a:r>
            <a:r>
              <a:rPr sz="2200" b="1" spc="-3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125" dirty="0">
                <a:solidFill>
                  <a:srgbClr val="434343"/>
                </a:solidFill>
                <a:latin typeface="Arial"/>
                <a:cs typeface="Arial"/>
              </a:rPr>
              <a:t>the</a:t>
            </a:r>
            <a:r>
              <a:rPr sz="2200" b="1" spc="-3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50" dirty="0">
                <a:solidFill>
                  <a:srgbClr val="434343"/>
                </a:solidFill>
                <a:latin typeface="Arial"/>
                <a:cs typeface="Arial"/>
              </a:rPr>
              <a:t>following</a:t>
            </a:r>
            <a:r>
              <a:rPr sz="2200" b="1" spc="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-40" dirty="0">
                <a:solidFill>
                  <a:srgbClr val="434343"/>
                </a:solidFill>
                <a:latin typeface="Arial"/>
                <a:cs typeface="Arial"/>
              </a:rPr>
              <a:t>is</a:t>
            </a:r>
            <a:r>
              <a:rPr sz="2200" b="1" spc="-2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100" dirty="0">
                <a:solidFill>
                  <a:srgbClr val="434343"/>
                </a:solidFill>
                <a:latin typeface="Arial"/>
                <a:cs typeface="Arial"/>
              </a:rPr>
              <a:t>a</a:t>
            </a:r>
            <a:r>
              <a:rPr sz="2200" b="1" spc="-4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35" dirty="0">
                <a:solidFill>
                  <a:srgbClr val="434343"/>
                </a:solidFill>
                <a:latin typeface="Arial"/>
                <a:cs typeface="Arial"/>
              </a:rPr>
              <a:t>system</a:t>
            </a:r>
            <a:r>
              <a:rPr sz="2200" b="1" spc="-3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434343"/>
                </a:solidFill>
                <a:latin typeface="Arial"/>
                <a:cs typeface="Arial"/>
              </a:rPr>
              <a:t>of</a:t>
            </a:r>
            <a:r>
              <a:rPr sz="2200" b="1" spc="-2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40" dirty="0">
                <a:solidFill>
                  <a:srgbClr val="434343"/>
                </a:solidFill>
                <a:latin typeface="Arial"/>
                <a:cs typeface="Arial"/>
              </a:rPr>
              <a:t>organizations,</a:t>
            </a:r>
            <a:r>
              <a:rPr sz="2200" b="1" spc="-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45" dirty="0">
                <a:solidFill>
                  <a:srgbClr val="434343"/>
                </a:solidFill>
                <a:latin typeface="Arial"/>
                <a:cs typeface="Arial"/>
              </a:rPr>
              <a:t>people,</a:t>
            </a:r>
            <a:r>
              <a:rPr sz="2200" b="1" spc="-2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434343"/>
                </a:solidFill>
                <a:latin typeface="Arial"/>
                <a:cs typeface="Arial"/>
              </a:rPr>
              <a:t>activities,</a:t>
            </a:r>
            <a:r>
              <a:rPr sz="2200" b="1" spc="-2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90" dirty="0">
                <a:solidFill>
                  <a:srgbClr val="434343"/>
                </a:solidFill>
                <a:latin typeface="Arial"/>
                <a:cs typeface="Arial"/>
              </a:rPr>
              <a:t>information,</a:t>
            </a:r>
            <a:r>
              <a:rPr sz="2200" b="1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434343"/>
                </a:solidFill>
                <a:latin typeface="Arial"/>
                <a:cs typeface="Arial"/>
              </a:rPr>
              <a:t>and </a:t>
            </a:r>
            <a:r>
              <a:rPr sz="2200" b="1" spc="-59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15" dirty="0">
                <a:solidFill>
                  <a:srgbClr val="434343"/>
                </a:solidFill>
                <a:latin typeface="Arial"/>
                <a:cs typeface="Arial"/>
              </a:rPr>
              <a:t>resources</a:t>
            </a:r>
            <a:r>
              <a:rPr sz="2200" b="1" spc="-2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45" dirty="0">
                <a:solidFill>
                  <a:srgbClr val="434343"/>
                </a:solidFill>
                <a:latin typeface="Arial"/>
                <a:cs typeface="Arial"/>
              </a:rPr>
              <a:t>involved</a:t>
            </a:r>
            <a:r>
              <a:rPr sz="2200" b="1" spc="-2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75" dirty="0">
                <a:solidFill>
                  <a:srgbClr val="434343"/>
                </a:solidFill>
                <a:latin typeface="Arial"/>
                <a:cs typeface="Arial"/>
              </a:rPr>
              <a:t>in</a:t>
            </a:r>
            <a:r>
              <a:rPr sz="2200" b="1" spc="-3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45" dirty="0">
                <a:solidFill>
                  <a:srgbClr val="434343"/>
                </a:solidFill>
                <a:latin typeface="Arial"/>
                <a:cs typeface="Arial"/>
              </a:rPr>
              <a:t>moving</a:t>
            </a:r>
            <a:r>
              <a:rPr sz="2200" b="1" spc="-2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100" dirty="0">
                <a:solidFill>
                  <a:srgbClr val="434343"/>
                </a:solidFill>
                <a:latin typeface="Arial"/>
                <a:cs typeface="Arial"/>
              </a:rPr>
              <a:t>a</a:t>
            </a:r>
            <a:r>
              <a:rPr sz="2200" b="1" spc="-4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65" dirty="0">
                <a:solidFill>
                  <a:srgbClr val="434343"/>
                </a:solidFill>
                <a:latin typeface="Arial"/>
                <a:cs typeface="Arial"/>
              </a:rPr>
              <a:t>product</a:t>
            </a:r>
            <a:r>
              <a:rPr sz="2200" b="1" spc="-4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434343"/>
                </a:solidFill>
                <a:latin typeface="Arial"/>
                <a:cs typeface="Arial"/>
              </a:rPr>
              <a:t>to</a:t>
            </a:r>
            <a:r>
              <a:rPr sz="2200" b="1" spc="-3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15" dirty="0">
                <a:solidFill>
                  <a:srgbClr val="434343"/>
                </a:solidFill>
                <a:latin typeface="Arial"/>
                <a:cs typeface="Arial"/>
              </a:rPr>
              <a:t>customer?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95652" y="2856992"/>
            <a:ext cx="4296410" cy="27940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25475" indent="-613410">
              <a:lnSpc>
                <a:spcPct val="100000"/>
              </a:lnSpc>
              <a:spcBef>
                <a:spcPts val="105"/>
              </a:spcBef>
              <a:buAutoNum type="alphaLcPeriod"/>
              <a:tabLst>
                <a:tab pos="625475" algn="l"/>
                <a:tab pos="626110" algn="l"/>
              </a:tabLst>
            </a:pPr>
            <a:r>
              <a:rPr sz="20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Supply</a:t>
            </a:r>
            <a:r>
              <a:rPr sz="20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chain</a:t>
            </a:r>
            <a:r>
              <a:rPr sz="2000" spc="-6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management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3E3E3E"/>
              </a:buClr>
              <a:buFont typeface="Microsoft Sans Serif"/>
              <a:buAutoNum type="alphaLcPeriod"/>
            </a:pPr>
            <a:endParaRPr sz="3550">
              <a:latin typeface="Microsoft Sans Serif"/>
              <a:cs typeface="Microsoft Sans Serif"/>
            </a:endParaRPr>
          </a:p>
          <a:p>
            <a:pPr marL="625475" indent="-613410">
              <a:lnSpc>
                <a:spcPct val="100000"/>
              </a:lnSpc>
              <a:buAutoNum type="alphaLcPeriod"/>
              <a:tabLst>
                <a:tab pos="625475" algn="l"/>
                <a:tab pos="626110" algn="l"/>
              </a:tabLst>
            </a:pPr>
            <a:r>
              <a:rPr sz="20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Supply</a:t>
            </a:r>
            <a:r>
              <a:rPr sz="20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chain</a:t>
            </a:r>
            <a:r>
              <a:rPr sz="20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risk</a:t>
            </a:r>
            <a:r>
              <a:rPr sz="20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management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3E3E3E"/>
              </a:buClr>
              <a:buFont typeface="Microsoft Sans Serif"/>
              <a:buAutoNum type="alphaLcPeriod"/>
            </a:pPr>
            <a:endParaRPr sz="3550">
              <a:latin typeface="Microsoft Sans Serif"/>
              <a:cs typeface="Microsoft Sans Serif"/>
            </a:endParaRPr>
          </a:p>
          <a:p>
            <a:pPr marL="625475" indent="-613410">
              <a:lnSpc>
                <a:spcPct val="100000"/>
              </a:lnSpc>
              <a:buAutoNum type="alphaLcPeriod"/>
              <a:tabLst>
                <a:tab pos="625475" algn="l"/>
                <a:tab pos="626110" algn="l"/>
              </a:tabLst>
            </a:pPr>
            <a:r>
              <a:rPr sz="20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Supply</a:t>
            </a:r>
            <a:r>
              <a:rPr sz="20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chain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3E3E3E"/>
              </a:buClr>
              <a:buFont typeface="Microsoft Sans Serif"/>
              <a:buAutoNum type="alphaLcPeriod"/>
            </a:pPr>
            <a:endParaRPr sz="3550">
              <a:latin typeface="Microsoft Sans Serif"/>
              <a:cs typeface="Microsoft Sans Serif"/>
            </a:endParaRPr>
          </a:p>
          <a:p>
            <a:pPr marL="625475" indent="-613410">
              <a:lnSpc>
                <a:spcPct val="100000"/>
              </a:lnSpc>
              <a:spcBef>
                <a:spcPts val="5"/>
              </a:spcBef>
              <a:buAutoNum type="alphaLcPeriod"/>
              <a:tabLst>
                <a:tab pos="625475" algn="l"/>
                <a:tab pos="626110" algn="l"/>
              </a:tabLst>
            </a:pPr>
            <a:r>
              <a:rPr sz="20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Supplier</a:t>
            </a:r>
            <a:r>
              <a:rPr sz="20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management</a:t>
            </a:r>
            <a:r>
              <a:rPr sz="20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controls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19605" y="630682"/>
            <a:ext cx="1421130" cy="1155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2000" b="1" spc="40" dirty="0">
                <a:solidFill>
                  <a:srgbClr val="FFFFFF"/>
                </a:solidFill>
                <a:latin typeface="Arial"/>
                <a:cs typeface="Arial"/>
              </a:rPr>
              <a:t>Knowle</a:t>
            </a:r>
            <a:r>
              <a:rPr sz="2000" b="1" spc="5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ge 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Check</a:t>
            </a:r>
            <a:endParaRPr sz="2000"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  <a:spcBef>
                <a:spcPts val="1460"/>
              </a:spcBef>
            </a:pPr>
            <a:r>
              <a:rPr sz="2200" b="1" spc="3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8" cy="914399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70559" y="7854695"/>
            <a:ext cx="15074900" cy="0"/>
          </a:xfrm>
          <a:custGeom>
            <a:avLst/>
            <a:gdLst/>
            <a:ahLst/>
            <a:cxnLst/>
            <a:rect l="l" t="t" r="r" b="b"/>
            <a:pathLst>
              <a:path w="15074900">
                <a:moveTo>
                  <a:pt x="0" y="0"/>
                </a:moveTo>
                <a:lnTo>
                  <a:pt x="1507451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91052" y="984630"/>
            <a:ext cx="12128500" cy="6623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>
              <a:lnSpc>
                <a:spcPts val="2380"/>
              </a:lnSpc>
              <a:spcBef>
                <a:spcPts val="390"/>
              </a:spcBef>
            </a:pPr>
            <a:r>
              <a:rPr sz="2200" b="1" spc="40" dirty="0">
                <a:solidFill>
                  <a:srgbClr val="434343"/>
                </a:solidFill>
                <a:latin typeface="Arial"/>
                <a:cs typeface="Arial"/>
              </a:rPr>
              <a:t>Which</a:t>
            </a:r>
            <a:r>
              <a:rPr sz="2200" b="1" spc="-1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434343"/>
                </a:solidFill>
                <a:latin typeface="Arial"/>
                <a:cs typeface="Arial"/>
              </a:rPr>
              <a:t>of</a:t>
            </a:r>
            <a:r>
              <a:rPr sz="2200" b="1" spc="-3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125" dirty="0">
                <a:solidFill>
                  <a:srgbClr val="434343"/>
                </a:solidFill>
                <a:latin typeface="Arial"/>
                <a:cs typeface="Arial"/>
              </a:rPr>
              <a:t>the</a:t>
            </a:r>
            <a:r>
              <a:rPr sz="2200" b="1" spc="-3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50" dirty="0">
                <a:solidFill>
                  <a:srgbClr val="434343"/>
                </a:solidFill>
                <a:latin typeface="Arial"/>
                <a:cs typeface="Arial"/>
              </a:rPr>
              <a:t>following</a:t>
            </a:r>
            <a:r>
              <a:rPr sz="2200" b="1" spc="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-40" dirty="0">
                <a:solidFill>
                  <a:srgbClr val="434343"/>
                </a:solidFill>
                <a:latin typeface="Arial"/>
                <a:cs typeface="Arial"/>
              </a:rPr>
              <a:t>is</a:t>
            </a:r>
            <a:r>
              <a:rPr sz="2200" b="1" spc="-2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100" dirty="0">
                <a:solidFill>
                  <a:srgbClr val="434343"/>
                </a:solidFill>
                <a:latin typeface="Arial"/>
                <a:cs typeface="Arial"/>
              </a:rPr>
              <a:t>a</a:t>
            </a:r>
            <a:r>
              <a:rPr sz="2200" b="1" spc="-4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35" dirty="0">
                <a:solidFill>
                  <a:srgbClr val="434343"/>
                </a:solidFill>
                <a:latin typeface="Arial"/>
                <a:cs typeface="Arial"/>
              </a:rPr>
              <a:t>system</a:t>
            </a:r>
            <a:r>
              <a:rPr sz="2200" b="1" spc="-3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434343"/>
                </a:solidFill>
                <a:latin typeface="Arial"/>
                <a:cs typeface="Arial"/>
              </a:rPr>
              <a:t>of</a:t>
            </a:r>
            <a:r>
              <a:rPr sz="2200" b="1" spc="-2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40" dirty="0">
                <a:solidFill>
                  <a:srgbClr val="434343"/>
                </a:solidFill>
                <a:latin typeface="Arial"/>
                <a:cs typeface="Arial"/>
              </a:rPr>
              <a:t>organizations,</a:t>
            </a:r>
            <a:r>
              <a:rPr sz="2200" b="1" spc="-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45" dirty="0">
                <a:solidFill>
                  <a:srgbClr val="434343"/>
                </a:solidFill>
                <a:latin typeface="Arial"/>
                <a:cs typeface="Arial"/>
              </a:rPr>
              <a:t>people,</a:t>
            </a:r>
            <a:r>
              <a:rPr sz="2200" b="1" spc="-2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434343"/>
                </a:solidFill>
                <a:latin typeface="Arial"/>
                <a:cs typeface="Arial"/>
              </a:rPr>
              <a:t>activities,</a:t>
            </a:r>
            <a:r>
              <a:rPr sz="2200" b="1" spc="-2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90" dirty="0">
                <a:solidFill>
                  <a:srgbClr val="434343"/>
                </a:solidFill>
                <a:latin typeface="Arial"/>
                <a:cs typeface="Arial"/>
              </a:rPr>
              <a:t>information,</a:t>
            </a:r>
            <a:r>
              <a:rPr sz="2200" b="1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434343"/>
                </a:solidFill>
                <a:latin typeface="Arial"/>
                <a:cs typeface="Arial"/>
              </a:rPr>
              <a:t>and </a:t>
            </a:r>
            <a:r>
              <a:rPr sz="2200" b="1" spc="-59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15" dirty="0">
                <a:solidFill>
                  <a:srgbClr val="434343"/>
                </a:solidFill>
                <a:latin typeface="Arial"/>
                <a:cs typeface="Arial"/>
              </a:rPr>
              <a:t>resources</a:t>
            </a:r>
            <a:r>
              <a:rPr sz="2200" b="1" spc="-2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45" dirty="0">
                <a:solidFill>
                  <a:srgbClr val="434343"/>
                </a:solidFill>
                <a:latin typeface="Arial"/>
                <a:cs typeface="Arial"/>
              </a:rPr>
              <a:t>involved</a:t>
            </a:r>
            <a:r>
              <a:rPr sz="2200" b="1" spc="-2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75" dirty="0">
                <a:solidFill>
                  <a:srgbClr val="434343"/>
                </a:solidFill>
                <a:latin typeface="Arial"/>
                <a:cs typeface="Arial"/>
              </a:rPr>
              <a:t>in</a:t>
            </a:r>
            <a:r>
              <a:rPr sz="2200" b="1" spc="-3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45" dirty="0">
                <a:solidFill>
                  <a:srgbClr val="434343"/>
                </a:solidFill>
                <a:latin typeface="Arial"/>
                <a:cs typeface="Arial"/>
              </a:rPr>
              <a:t>moving</a:t>
            </a:r>
            <a:r>
              <a:rPr sz="2200" b="1" spc="-2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100" dirty="0">
                <a:solidFill>
                  <a:srgbClr val="434343"/>
                </a:solidFill>
                <a:latin typeface="Arial"/>
                <a:cs typeface="Arial"/>
              </a:rPr>
              <a:t>a</a:t>
            </a:r>
            <a:r>
              <a:rPr sz="2200" b="1" spc="-4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65" dirty="0">
                <a:solidFill>
                  <a:srgbClr val="434343"/>
                </a:solidFill>
                <a:latin typeface="Arial"/>
                <a:cs typeface="Arial"/>
              </a:rPr>
              <a:t>product</a:t>
            </a:r>
            <a:r>
              <a:rPr sz="2200" b="1" spc="-4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434343"/>
                </a:solidFill>
                <a:latin typeface="Arial"/>
                <a:cs typeface="Arial"/>
              </a:rPr>
              <a:t>to</a:t>
            </a:r>
            <a:r>
              <a:rPr sz="2200" b="1" spc="-3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15" dirty="0">
                <a:solidFill>
                  <a:srgbClr val="434343"/>
                </a:solidFill>
                <a:latin typeface="Arial"/>
                <a:cs typeface="Arial"/>
              </a:rPr>
              <a:t>customer?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19605" y="630682"/>
            <a:ext cx="1421130" cy="1155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2000" b="1" spc="40" dirty="0">
                <a:solidFill>
                  <a:srgbClr val="FFFFFF"/>
                </a:solidFill>
                <a:latin typeface="Arial"/>
                <a:cs typeface="Arial"/>
              </a:rPr>
              <a:t>Knowle</a:t>
            </a:r>
            <a:r>
              <a:rPr sz="2000" b="1" spc="5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ge 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Check</a:t>
            </a:r>
            <a:endParaRPr sz="2000"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  <a:spcBef>
                <a:spcPts val="1460"/>
              </a:spcBef>
            </a:pPr>
            <a:r>
              <a:rPr sz="2200" b="1" spc="3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0590" y="7368285"/>
            <a:ext cx="15032355" cy="1341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  <a:tabLst>
                <a:tab pos="2727960" algn="l"/>
              </a:tabLst>
            </a:pPr>
            <a:r>
              <a:rPr sz="20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0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correct</a:t>
            </a:r>
            <a:r>
              <a:rPr sz="20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answer</a:t>
            </a:r>
            <a:r>
              <a:rPr sz="20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3E3E3E"/>
                </a:solidFill>
                <a:latin typeface="Microsoft Sans Serif"/>
                <a:cs typeface="Microsoft Sans Serif"/>
              </a:rPr>
              <a:t>is	</a:t>
            </a:r>
            <a:r>
              <a:rPr sz="3300" b="1" spc="-142" baseline="-7575" dirty="0">
                <a:solidFill>
                  <a:srgbClr val="014F92"/>
                </a:solidFill>
                <a:latin typeface="Arial"/>
                <a:cs typeface="Arial"/>
              </a:rPr>
              <a:t>c</a:t>
            </a:r>
            <a:endParaRPr sz="3300" baseline="-7575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>
              <a:latin typeface="Arial"/>
              <a:cs typeface="Arial"/>
            </a:endParaRPr>
          </a:p>
          <a:p>
            <a:pPr marL="50800" marR="17780">
              <a:lnSpc>
                <a:spcPts val="2380"/>
              </a:lnSpc>
              <a:spcBef>
                <a:spcPts val="5"/>
              </a:spcBef>
            </a:pPr>
            <a:r>
              <a:rPr sz="2000" b="1" spc="5" dirty="0">
                <a:solidFill>
                  <a:srgbClr val="3E3E3E"/>
                </a:solidFill>
                <a:latin typeface="Arial"/>
                <a:cs typeface="Arial"/>
              </a:rPr>
              <a:t>Supply</a:t>
            </a:r>
            <a:r>
              <a:rPr sz="2000" b="1" spc="-5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000" b="1" spc="45" dirty="0">
                <a:solidFill>
                  <a:srgbClr val="3E3E3E"/>
                </a:solidFill>
                <a:latin typeface="Arial"/>
                <a:cs typeface="Arial"/>
              </a:rPr>
              <a:t>chain</a:t>
            </a:r>
            <a:r>
              <a:rPr sz="2000" b="1" spc="-40" dirty="0">
                <a:solidFill>
                  <a:srgbClr val="3E3E3E"/>
                </a:solidFill>
                <a:latin typeface="Arial"/>
                <a:cs typeface="Arial"/>
              </a:rPr>
              <a:t> i</a:t>
            </a:r>
            <a:r>
              <a:rPr sz="2200" b="1" spc="-40" dirty="0">
                <a:solidFill>
                  <a:srgbClr val="434343"/>
                </a:solidFill>
                <a:latin typeface="Arial"/>
                <a:cs typeface="Arial"/>
              </a:rPr>
              <a:t>s</a:t>
            </a:r>
            <a:r>
              <a:rPr sz="2200" b="1" spc="-3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100" dirty="0">
                <a:solidFill>
                  <a:srgbClr val="434343"/>
                </a:solidFill>
                <a:latin typeface="Arial"/>
                <a:cs typeface="Arial"/>
              </a:rPr>
              <a:t>a</a:t>
            </a:r>
            <a:r>
              <a:rPr sz="2200" b="1" spc="-3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35" dirty="0">
                <a:solidFill>
                  <a:srgbClr val="434343"/>
                </a:solidFill>
                <a:latin typeface="Arial"/>
                <a:cs typeface="Arial"/>
              </a:rPr>
              <a:t>system</a:t>
            </a:r>
            <a:r>
              <a:rPr sz="2200" b="1" spc="-2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434343"/>
                </a:solidFill>
                <a:latin typeface="Arial"/>
                <a:cs typeface="Arial"/>
              </a:rPr>
              <a:t>of</a:t>
            </a:r>
            <a:r>
              <a:rPr sz="2200" b="1" spc="-3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40" dirty="0">
                <a:solidFill>
                  <a:srgbClr val="434343"/>
                </a:solidFill>
                <a:latin typeface="Arial"/>
                <a:cs typeface="Arial"/>
              </a:rPr>
              <a:t>organizations,</a:t>
            </a:r>
            <a:r>
              <a:rPr sz="2200" b="1" spc="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45" dirty="0">
                <a:solidFill>
                  <a:srgbClr val="434343"/>
                </a:solidFill>
                <a:latin typeface="Arial"/>
                <a:cs typeface="Arial"/>
              </a:rPr>
              <a:t>people,</a:t>
            </a:r>
            <a:r>
              <a:rPr sz="2200" b="1" spc="-2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434343"/>
                </a:solidFill>
                <a:latin typeface="Arial"/>
                <a:cs typeface="Arial"/>
              </a:rPr>
              <a:t>activities,</a:t>
            </a:r>
            <a:r>
              <a:rPr sz="2200" b="1" spc="-3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90" dirty="0">
                <a:solidFill>
                  <a:srgbClr val="434343"/>
                </a:solidFill>
                <a:latin typeface="Arial"/>
                <a:cs typeface="Arial"/>
              </a:rPr>
              <a:t>information,</a:t>
            </a:r>
            <a:r>
              <a:rPr sz="2200" b="1" spc="2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434343"/>
                </a:solidFill>
                <a:latin typeface="Arial"/>
                <a:cs typeface="Arial"/>
              </a:rPr>
              <a:t>and</a:t>
            </a:r>
            <a:r>
              <a:rPr sz="2200" b="1" spc="-4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15" dirty="0">
                <a:solidFill>
                  <a:srgbClr val="434343"/>
                </a:solidFill>
                <a:latin typeface="Arial"/>
                <a:cs typeface="Arial"/>
              </a:rPr>
              <a:t>resources</a:t>
            </a:r>
            <a:r>
              <a:rPr sz="2200" b="1" spc="-1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45" dirty="0">
                <a:solidFill>
                  <a:srgbClr val="434343"/>
                </a:solidFill>
                <a:latin typeface="Arial"/>
                <a:cs typeface="Arial"/>
              </a:rPr>
              <a:t>involved</a:t>
            </a:r>
            <a:r>
              <a:rPr sz="2200" b="1" spc="-1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75" dirty="0">
                <a:solidFill>
                  <a:srgbClr val="434343"/>
                </a:solidFill>
                <a:latin typeface="Arial"/>
                <a:cs typeface="Arial"/>
              </a:rPr>
              <a:t>in</a:t>
            </a:r>
            <a:r>
              <a:rPr sz="2200" b="1" spc="-2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45" dirty="0">
                <a:solidFill>
                  <a:srgbClr val="434343"/>
                </a:solidFill>
                <a:latin typeface="Arial"/>
                <a:cs typeface="Arial"/>
              </a:rPr>
              <a:t>moving</a:t>
            </a:r>
            <a:r>
              <a:rPr sz="2200" b="1" spc="-1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100" dirty="0">
                <a:solidFill>
                  <a:srgbClr val="434343"/>
                </a:solidFill>
                <a:latin typeface="Arial"/>
                <a:cs typeface="Arial"/>
              </a:rPr>
              <a:t>a </a:t>
            </a:r>
            <a:r>
              <a:rPr sz="2200" b="1" spc="-59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65" dirty="0">
                <a:solidFill>
                  <a:srgbClr val="434343"/>
                </a:solidFill>
                <a:latin typeface="Arial"/>
                <a:cs typeface="Arial"/>
              </a:rPr>
              <a:t>product</a:t>
            </a:r>
            <a:r>
              <a:rPr sz="2200" b="1" spc="-4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114" dirty="0">
                <a:solidFill>
                  <a:srgbClr val="434343"/>
                </a:solidFill>
                <a:latin typeface="Arial"/>
                <a:cs typeface="Arial"/>
              </a:rPr>
              <a:t>to</a:t>
            </a:r>
            <a:r>
              <a:rPr sz="2200" b="1" spc="-5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200" b="1" spc="50" dirty="0">
                <a:solidFill>
                  <a:srgbClr val="434343"/>
                </a:solidFill>
                <a:latin typeface="Arial"/>
                <a:cs typeface="Arial"/>
              </a:rPr>
              <a:t>customer.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95652" y="2856992"/>
            <a:ext cx="4296410" cy="27940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25475" indent="-613410">
              <a:lnSpc>
                <a:spcPct val="100000"/>
              </a:lnSpc>
              <a:spcBef>
                <a:spcPts val="105"/>
              </a:spcBef>
              <a:buClr>
                <a:srgbClr val="3E3E3E"/>
              </a:buClr>
              <a:buAutoNum type="alphaLcPeriod"/>
              <a:tabLst>
                <a:tab pos="625475" algn="l"/>
                <a:tab pos="626110" algn="l"/>
              </a:tabLst>
            </a:pPr>
            <a:r>
              <a:rPr sz="2000" spc="25" dirty="0">
                <a:solidFill>
                  <a:srgbClr val="434343"/>
                </a:solidFill>
                <a:latin typeface="Microsoft Sans Serif"/>
                <a:cs typeface="Microsoft Sans Serif"/>
              </a:rPr>
              <a:t>Supply</a:t>
            </a:r>
            <a:r>
              <a:rPr sz="2000" spc="-4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000" spc="45" dirty="0">
                <a:solidFill>
                  <a:srgbClr val="434343"/>
                </a:solidFill>
                <a:latin typeface="Microsoft Sans Serif"/>
                <a:cs typeface="Microsoft Sans Serif"/>
              </a:rPr>
              <a:t>chain</a:t>
            </a:r>
            <a:r>
              <a:rPr sz="2000" spc="-6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rgbClr val="434343"/>
                </a:solidFill>
                <a:latin typeface="Microsoft Sans Serif"/>
                <a:cs typeface="Microsoft Sans Serif"/>
              </a:rPr>
              <a:t>management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3E3E3E"/>
              </a:buClr>
              <a:buFont typeface="Microsoft Sans Serif"/>
              <a:buAutoNum type="alphaLcPeriod"/>
            </a:pPr>
            <a:endParaRPr sz="3550">
              <a:latin typeface="Microsoft Sans Serif"/>
              <a:cs typeface="Microsoft Sans Serif"/>
            </a:endParaRPr>
          </a:p>
          <a:p>
            <a:pPr marL="625475" indent="-613410">
              <a:lnSpc>
                <a:spcPct val="100000"/>
              </a:lnSpc>
              <a:buClr>
                <a:srgbClr val="3E3E3E"/>
              </a:buClr>
              <a:buAutoNum type="alphaLcPeriod"/>
              <a:tabLst>
                <a:tab pos="625475" algn="l"/>
                <a:tab pos="626110" algn="l"/>
              </a:tabLst>
            </a:pPr>
            <a:r>
              <a:rPr sz="2000" spc="25" dirty="0">
                <a:solidFill>
                  <a:srgbClr val="434343"/>
                </a:solidFill>
                <a:latin typeface="Microsoft Sans Serif"/>
                <a:cs typeface="Microsoft Sans Serif"/>
              </a:rPr>
              <a:t>Supply</a:t>
            </a:r>
            <a:r>
              <a:rPr sz="2000" spc="-2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000" spc="45" dirty="0">
                <a:solidFill>
                  <a:srgbClr val="434343"/>
                </a:solidFill>
                <a:latin typeface="Microsoft Sans Serif"/>
                <a:cs typeface="Microsoft Sans Serif"/>
              </a:rPr>
              <a:t>chain</a:t>
            </a:r>
            <a:r>
              <a:rPr sz="2000" spc="-5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000" spc="45" dirty="0">
                <a:solidFill>
                  <a:srgbClr val="434343"/>
                </a:solidFill>
                <a:latin typeface="Microsoft Sans Serif"/>
                <a:cs typeface="Microsoft Sans Serif"/>
              </a:rPr>
              <a:t>risk</a:t>
            </a:r>
            <a:r>
              <a:rPr sz="2000" spc="-4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rgbClr val="434343"/>
                </a:solidFill>
                <a:latin typeface="Microsoft Sans Serif"/>
                <a:cs typeface="Microsoft Sans Serif"/>
              </a:rPr>
              <a:t>management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3E3E3E"/>
              </a:buClr>
              <a:buFont typeface="Microsoft Sans Serif"/>
              <a:buAutoNum type="alphaLcPeriod"/>
            </a:pPr>
            <a:endParaRPr sz="3550">
              <a:latin typeface="Microsoft Sans Serif"/>
              <a:cs typeface="Microsoft Sans Serif"/>
            </a:endParaRPr>
          </a:p>
          <a:p>
            <a:pPr marL="625475" indent="-613410">
              <a:lnSpc>
                <a:spcPct val="100000"/>
              </a:lnSpc>
              <a:buClr>
                <a:srgbClr val="3E3E3E"/>
              </a:buClr>
              <a:buAutoNum type="alphaLcPeriod"/>
              <a:tabLst>
                <a:tab pos="625475" algn="l"/>
                <a:tab pos="626110" algn="l"/>
              </a:tabLst>
            </a:pPr>
            <a:r>
              <a:rPr sz="2000" spc="25" dirty="0">
                <a:solidFill>
                  <a:srgbClr val="434343"/>
                </a:solidFill>
                <a:latin typeface="Microsoft Sans Serif"/>
                <a:cs typeface="Microsoft Sans Serif"/>
              </a:rPr>
              <a:t>Supply</a:t>
            </a:r>
            <a:r>
              <a:rPr sz="2000" spc="-4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434343"/>
                </a:solidFill>
                <a:latin typeface="Microsoft Sans Serif"/>
                <a:cs typeface="Microsoft Sans Serif"/>
              </a:rPr>
              <a:t>chain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3E3E3E"/>
              </a:buClr>
              <a:buFont typeface="Microsoft Sans Serif"/>
              <a:buAutoNum type="alphaLcPeriod"/>
            </a:pPr>
            <a:endParaRPr sz="3550">
              <a:latin typeface="Microsoft Sans Serif"/>
              <a:cs typeface="Microsoft Sans Serif"/>
            </a:endParaRPr>
          </a:p>
          <a:p>
            <a:pPr marL="625475" indent="-613410">
              <a:lnSpc>
                <a:spcPct val="100000"/>
              </a:lnSpc>
              <a:spcBef>
                <a:spcPts val="5"/>
              </a:spcBef>
              <a:buClr>
                <a:srgbClr val="3E3E3E"/>
              </a:buClr>
              <a:buAutoNum type="alphaLcPeriod"/>
              <a:tabLst>
                <a:tab pos="625475" algn="l"/>
                <a:tab pos="626110" algn="l"/>
              </a:tabLst>
            </a:pPr>
            <a:r>
              <a:rPr sz="2000" spc="45" dirty="0">
                <a:solidFill>
                  <a:srgbClr val="434343"/>
                </a:solidFill>
                <a:latin typeface="Microsoft Sans Serif"/>
                <a:cs typeface="Microsoft Sans Serif"/>
              </a:rPr>
              <a:t>Supplier</a:t>
            </a:r>
            <a:r>
              <a:rPr sz="2000" spc="-5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rgbClr val="434343"/>
                </a:solidFill>
                <a:latin typeface="Microsoft Sans Serif"/>
                <a:cs typeface="Microsoft Sans Serif"/>
              </a:rPr>
              <a:t>management</a:t>
            </a:r>
            <a:r>
              <a:rPr sz="2000" spc="-2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rgbClr val="434343"/>
                </a:solidFill>
                <a:latin typeface="Microsoft Sans Serif"/>
                <a:cs typeface="Microsoft Sans Serif"/>
              </a:rPr>
              <a:t>controls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2444" y="306451"/>
            <a:ext cx="40716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0" dirty="0">
                <a:latin typeface="Arial"/>
                <a:cs typeface="Arial"/>
              </a:rPr>
              <a:t>What</a:t>
            </a:r>
            <a:r>
              <a:rPr spc="-95" dirty="0">
                <a:latin typeface="Arial"/>
                <a:cs typeface="Arial"/>
              </a:rPr>
              <a:t> </a:t>
            </a:r>
            <a:r>
              <a:rPr spc="-15" dirty="0">
                <a:latin typeface="Arial"/>
                <a:cs typeface="Arial"/>
              </a:rPr>
              <a:t>Is</a:t>
            </a:r>
            <a:r>
              <a:rPr spc="-95" dirty="0">
                <a:latin typeface="Arial"/>
                <a:cs typeface="Arial"/>
              </a:rPr>
              <a:t> </a:t>
            </a:r>
            <a:r>
              <a:rPr spc="15" dirty="0">
                <a:latin typeface="Arial"/>
                <a:cs typeface="Arial"/>
              </a:rPr>
              <a:t>Cybersecurity?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1496" y="751331"/>
            <a:ext cx="6033515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632204" y="1636776"/>
            <a:ext cx="12992100" cy="835660"/>
          </a:xfrm>
          <a:custGeom>
            <a:avLst/>
            <a:gdLst/>
            <a:ahLst/>
            <a:cxnLst/>
            <a:rect l="l" t="t" r="r" b="b"/>
            <a:pathLst>
              <a:path w="12992100" h="835660">
                <a:moveTo>
                  <a:pt x="0" y="139192"/>
                </a:moveTo>
                <a:lnTo>
                  <a:pt x="7099" y="95211"/>
                </a:lnTo>
                <a:lnTo>
                  <a:pt x="26867" y="57003"/>
                </a:lnTo>
                <a:lnTo>
                  <a:pt x="57003" y="26867"/>
                </a:lnTo>
                <a:lnTo>
                  <a:pt x="95211" y="7099"/>
                </a:lnTo>
                <a:lnTo>
                  <a:pt x="139191" y="0"/>
                </a:lnTo>
                <a:lnTo>
                  <a:pt x="12852908" y="0"/>
                </a:lnTo>
                <a:lnTo>
                  <a:pt x="12896888" y="7099"/>
                </a:lnTo>
                <a:lnTo>
                  <a:pt x="12935096" y="26867"/>
                </a:lnTo>
                <a:lnTo>
                  <a:pt x="12965232" y="57003"/>
                </a:lnTo>
                <a:lnTo>
                  <a:pt x="12985000" y="95211"/>
                </a:lnTo>
                <a:lnTo>
                  <a:pt x="12992100" y="139192"/>
                </a:lnTo>
                <a:lnTo>
                  <a:pt x="12992100" y="695959"/>
                </a:lnTo>
                <a:lnTo>
                  <a:pt x="12985000" y="739940"/>
                </a:lnTo>
                <a:lnTo>
                  <a:pt x="12965232" y="778148"/>
                </a:lnTo>
                <a:lnTo>
                  <a:pt x="12935096" y="808284"/>
                </a:lnTo>
                <a:lnTo>
                  <a:pt x="12896888" y="828052"/>
                </a:lnTo>
                <a:lnTo>
                  <a:pt x="12852908" y="835151"/>
                </a:lnTo>
                <a:lnTo>
                  <a:pt x="139191" y="835151"/>
                </a:lnTo>
                <a:lnTo>
                  <a:pt x="95211" y="828052"/>
                </a:lnTo>
                <a:lnTo>
                  <a:pt x="57003" y="808284"/>
                </a:lnTo>
                <a:lnTo>
                  <a:pt x="26867" y="778148"/>
                </a:lnTo>
                <a:lnTo>
                  <a:pt x="7099" y="739940"/>
                </a:lnTo>
                <a:lnTo>
                  <a:pt x="0" y="695959"/>
                </a:lnTo>
                <a:lnTo>
                  <a:pt x="0" y="139192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95932" y="1692020"/>
            <a:ext cx="1225994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Cybersecurity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refers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set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techniques,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used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protect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integrity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programs</a:t>
            </a:r>
            <a:endParaRPr sz="2200">
              <a:latin typeface="Microsoft Sans Serif"/>
              <a:cs typeface="Microsoft Sans Serif"/>
            </a:endParaRPr>
          </a:p>
          <a:p>
            <a:pPr marL="1905" algn="ctr">
              <a:lnSpc>
                <a:spcPct val="100000"/>
              </a:lnSpc>
            </a:pP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0" dirty="0">
                <a:solidFill>
                  <a:srgbClr val="3E3E3E"/>
                </a:solidFill>
                <a:latin typeface="Microsoft Sans Serif"/>
                <a:cs typeface="Microsoft Sans Serif"/>
              </a:rPr>
              <a:t>from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attack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damage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unauthorized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30040" y="3317747"/>
            <a:ext cx="7996427" cy="399745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52717" y="4259072"/>
            <a:ext cx="398081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0" dirty="0">
                <a:solidFill>
                  <a:srgbClr val="FFFFFF"/>
                </a:solidFill>
              </a:rPr>
              <a:t>Roles</a:t>
            </a:r>
            <a:r>
              <a:rPr spc="-120" dirty="0">
                <a:solidFill>
                  <a:srgbClr val="FFFFFF"/>
                </a:solidFill>
              </a:rPr>
              <a:t> </a:t>
            </a:r>
            <a:r>
              <a:rPr spc="5" dirty="0">
                <a:solidFill>
                  <a:srgbClr val="FFFFFF"/>
                </a:solidFill>
              </a:rPr>
              <a:t>of</a:t>
            </a:r>
            <a:r>
              <a:rPr spc="-114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Cybersecurity</a:t>
            </a:r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8" cy="9143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091052" y="1135506"/>
            <a:ext cx="82518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40" dirty="0">
                <a:solidFill>
                  <a:srgbClr val="3E3E3E"/>
                </a:solidFill>
                <a:latin typeface="Arial"/>
                <a:cs typeface="Arial"/>
              </a:rPr>
              <a:t>Which</a:t>
            </a:r>
            <a:r>
              <a:rPr sz="2200" b="1" spc="-2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of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25" dirty="0">
                <a:solidFill>
                  <a:srgbClr val="3E3E3E"/>
                </a:solidFill>
                <a:latin typeface="Arial"/>
                <a:cs typeface="Arial"/>
              </a:rPr>
              <a:t>the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following</a:t>
            </a:r>
            <a:r>
              <a:rPr sz="2200" b="1" spc="-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5" dirty="0">
                <a:solidFill>
                  <a:srgbClr val="3E3E3E"/>
                </a:solidFill>
                <a:latin typeface="Arial"/>
                <a:cs typeface="Arial"/>
              </a:rPr>
              <a:t>are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25" dirty="0">
                <a:solidFill>
                  <a:srgbClr val="3E3E3E"/>
                </a:solidFill>
                <a:latin typeface="Arial"/>
                <a:cs typeface="Arial"/>
              </a:rPr>
              <a:t>the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45" dirty="0">
                <a:solidFill>
                  <a:srgbClr val="3E3E3E"/>
                </a:solidFill>
                <a:latin typeface="Arial"/>
                <a:cs typeface="Arial"/>
              </a:rPr>
              <a:t>components</a:t>
            </a:r>
            <a:r>
              <a:rPr sz="2200" b="1" spc="-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of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-70" dirty="0">
                <a:solidFill>
                  <a:srgbClr val="3E3E3E"/>
                </a:solidFill>
                <a:latin typeface="Arial"/>
                <a:cs typeface="Arial"/>
              </a:rPr>
              <a:t>IS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3E3E3E"/>
                </a:solidFill>
                <a:latin typeface="Arial"/>
                <a:cs typeface="Arial"/>
              </a:rPr>
              <a:t>Programs?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95652" y="2856992"/>
            <a:ext cx="2275205" cy="27940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25475" indent="-613410">
              <a:lnSpc>
                <a:spcPct val="100000"/>
              </a:lnSpc>
              <a:spcBef>
                <a:spcPts val="105"/>
              </a:spcBef>
              <a:buAutoNum type="alphaLcPeriod"/>
              <a:tabLst>
                <a:tab pos="625475" algn="l"/>
                <a:tab pos="626110" algn="l"/>
              </a:tabLst>
            </a:pPr>
            <a:r>
              <a:rPr sz="20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Roles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3E3E3E"/>
              </a:buClr>
              <a:buFont typeface="Microsoft Sans Serif"/>
              <a:buAutoNum type="alphaLcPeriod"/>
            </a:pPr>
            <a:endParaRPr sz="3550">
              <a:latin typeface="Microsoft Sans Serif"/>
              <a:cs typeface="Microsoft Sans Serif"/>
            </a:endParaRPr>
          </a:p>
          <a:p>
            <a:pPr marL="625475" indent="-613410">
              <a:lnSpc>
                <a:spcPct val="100000"/>
              </a:lnSpc>
              <a:buAutoNum type="alphaLcPeriod"/>
              <a:tabLst>
                <a:tab pos="625475" algn="l"/>
                <a:tab pos="626110" algn="l"/>
              </a:tabLst>
            </a:pPr>
            <a:r>
              <a:rPr sz="20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Skills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3E3E3E"/>
              </a:buClr>
              <a:buFont typeface="Microsoft Sans Serif"/>
              <a:buAutoNum type="alphaLcPeriod"/>
            </a:pPr>
            <a:endParaRPr sz="3550">
              <a:latin typeface="Microsoft Sans Serif"/>
              <a:cs typeface="Microsoft Sans Serif"/>
            </a:endParaRPr>
          </a:p>
          <a:p>
            <a:pPr marL="625475" indent="-613410">
              <a:lnSpc>
                <a:spcPct val="100000"/>
              </a:lnSpc>
              <a:buAutoNum type="alphaLcPeriod"/>
              <a:tabLst>
                <a:tab pos="625475" algn="l"/>
                <a:tab pos="626110" algn="l"/>
              </a:tabLst>
            </a:pPr>
            <a:r>
              <a:rPr sz="20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Responsibility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3E3E3E"/>
              </a:buClr>
              <a:buFont typeface="Microsoft Sans Serif"/>
              <a:buAutoNum type="alphaLcPeriod"/>
            </a:pPr>
            <a:endParaRPr sz="3550">
              <a:latin typeface="Microsoft Sans Serif"/>
              <a:cs typeface="Microsoft Sans Serif"/>
            </a:endParaRPr>
          </a:p>
          <a:p>
            <a:pPr marL="625475" indent="-613410">
              <a:lnSpc>
                <a:spcPct val="100000"/>
              </a:lnSpc>
              <a:spcBef>
                <a:spcPts val="5"/>
              </a:spcBef>
              <a:buAutoNum type="alphaLcPeriod"/>
              <a:tabLst>
                <a:tab pos="625475" algn="l"/>
                <a:tab pos="626110" algn="l"/>
              </a:tabLst>
            </a:pPr>
            <a:r>
              <a:rPr sz="20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Process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19605" y="630682"/>
            <a:ext cx="1421130" cy="1155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2000" b="1" spc="40" dirty="0">
                <a:solidFill>
                  <a:srgbClr val="FFFFFF"/>
                </a:solidFill>
                <a:latin typeface="Arial"/>
                <a:cs typeface="Arial"/>
              </a:rPr>
              <a:t>Knowle</a:t>
            </a:r>
            <a:r>
              <a:rPr sz="2000" b="1" spc="5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ge 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Check</a:t>
            </a:r>
            <a:endParaRPr sz="2000"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  <a:spcBef>
                <a:spcPts val="1460"/>
              </a:spcBef>
            </a:pPr>
            <a:r>
              <a:rPr sz="2200" b="1" spc="3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8" cy="914399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70559" y="7854695"/>
            <a:ext cx="15074900" cy="0"/>
          </a:xfrm>
          <a:custGeom>
            <a:avLst/>
            <a:gdLst/>
            <a:ahLst/>
            <a:cxnLst/>
            <a:rect l="l" t="t" r="r" b="b"/>
            <a:pathLst>
              <a:path w="15074900">
                <a:moveTo>
                  <a:pt x="0" y="0"/>
                </a:moveTo>
                <a:lnTo>
                  <a:pt x="1507451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91052" y="1135506"/>
            <a:ext cx="82518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40" dirty="0">
                <a:solidFill>
                  <a:srgbClr val="3E3E3E"/>
                </a:solidFill>
                <a:latin typeface="Arial"/>
                <a:cs typeface="Arial"/>
              </a:rPr>
              <a:t>Which</a:t>
            </a:r>
            <a:r>
              <a:rPr sz="2200" b="1" spc="-2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of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25" dirty="0">
                <a:solidFill>
                  <a:srgbClr val="3E3E3E"/>
                </a:solidFill>
                <a:latin typeface="Arial"/>
                <a:cs typeface="Arial"/>
              </a:rPr>
              <a:t>the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50" dirty="0">
                <a:solidFill>
                  <a:srgbClr val="3E3E3E"/>
                </a:solidFill>
                <a:latin typeface="Arial"/>
                <a:cs typeface="Arial"/>
              </a:rPr>
              <a:t>following</a:t>
            </a:r>
            <a:r>
              <a:rPr sz="2200" b="1" spc="-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5" dirty="0">
                <a:solidFill>
                  <a:srgbClr val="3E3E3E"/>
                </a:solidFill>
                <a:latin typeface="Arial"/>
                <a:cs typeface="Arial"/>
              </a:rPr>
              <a:t>are</a:t>
            </a:r>
            <a:r>
              <a:rPr sz="22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25" dirty="0">
                <a:solidFill>
                  <a:srgbClr val="3E3E3E"/>
                </a:solidFill>
                <a:latin typeface="Arial"/>
                <a:cs typeface="Arial"/>
              </a:rPr>
              <a:t>the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45" dirty="0">
                <a:solidFill>
                  <a:srgbClr val="3E3E3E"/>
                </a:solidFill>
                <a:latin typeface="Arial"/>
                <a:cs typeface="Arial"/>
              </a:rPr>
              <a:t>components</a:t>
            </a:r>
            <a:r>
              <a:rPr sz="2200" b="1" spc="-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3E3E3E"/>
                </a:solidFill>
                <a:latin typeface="Arial"/>
                <a:cs typeface="Arial"/>
              </a:rPr>
              <a:t>of</a:t>
            </a:r>
            <a:r>
              <a:rPr sz="22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-70" dirty="0">
                <a:solidFill>
                  <a:srgbClr val="3E3E3E"/>
                </a:solidFill>
                <a:latin typeface="Arial"/>
                <a:cs typeface="Arial"/>
              </a:rPr>
              <a:t>IS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3E3E3E"/>
                </a:solidFill>
                <a:latin typeface="Arial"/>
                <a:cs typeface="Arial"/>
              </a:rPr>
              <a:t>Programs?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19605" y="630682"/>
            <a:ext cx="1421130" cy="1155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2000" b="1" spc="40" dirty="0">
                <a:solidFill>
                  <a:srgbClr val="FFFFFF"/>
                </a:solidFill>
                <a:latin typeface="Arial"/>
                <a:cs typeface="Arial"/>
              </a:rPr>
              <a:t>Knowle</a:t>
            </a:r>
            <a:r>
              <a:rPr sz="2000" b="1" spc="5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ge 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Check</a:t>
            </a:r>
            <a:endParaRPr sz="2000"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  <a:spcBef>
                <a:spcPts val="1460"/>
              </a:spcBef>
            </a:pPr>
            <a:r>
              <a:rPr sz="2200" b="1" spc="3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0590" y="7368285"/>
            <a:ext cx="7045325" cy="1013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  <a:tabLst>
                <a:tab pos="2727960" algn="l"/>
              </a:tabLst>
            </a:pPr>
            <a:r>
              <a:rPr sz="20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0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correct</a:t>
            </a:r>
            <a:r>
              <a:rPr sz="20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answer</a:t>
            </a:r>
            <a:r>
              <a:rPr sz="20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3E3E3E"/>
                </a:solidFill>
                <a:latin typeface="Microsoft Sans Serif"/>
                <a:cs typeface="Microsoft Sans Serif"/>
              </a:rPr>
              <a:t>is	</a:t>
            </a:r>
            <a:r>
              <a:rPr sz="3300" b="1" spc="150" baseline="-7575" dirty="0">
                <a:solidFill>
                  <a:srgbClr val="014F92"/>
                </a:solidFill>
                <a:latin typeface="Arial"/>
                <a:cs typeface="Arial"/>
              </a:rPr>
              <a:t>a</a:t>
            </a:r>
            <a:r>
              <a:rPr sz="3300" b="1" spc="-104" baseline="-7575" dirty="0">
                <a:solidFill>
                  <a:srgbClr val="014F92"/>
                </a:solidFill>
                <a:latin typeface="Arial"/>
                <a:cs typeface="Arial"/>
              </a:rPr>
              <a:t> </a:t>
            </a:r>
            <a:r>
              <a:rPr sz="3300" b="1" spc="120" baseline="-7575" dirty="0">
                <a:solidFill>
                  <a:srgbClr val="014F92"/>
                </a:solidFill>
                <a:latin typeface="Arial"/>
                <a:cs typeface="Arial"/>
              </a:rPr>
              <a:t>and</a:t>
            </a:r>
            <a:r>
              <a:rPr sz="3300" b="1" spc="-97" baseline="-7575" dirty="0">
                <a:solidFill>
                  <a:srgbClr val="014F92"/>
                </a:solidFill>
                <a:latin typeface="Arial"/>
                <a:cs typeface="Arial"/>
              </a:rPr>
              <a:t> </a:t>
            </a:r>
            <a:r>
              <a:rPr sz="3300" b="1" spc="67" baseline="-7575" dirty="0">
                <a:solidFill>
                  <a:srgbClr val="014F92"/>
                </a:solidFill>
                <a:latin typeface="Arial"/>
                <a:cs typeface="Arial"/>
              </a:rPr>
              <a:t>d</a:t>
            </a:r>
            <a:endParaRPr sz="3300" baseline="-7575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2740"/>
              </a:spcBef>
            </a:pPr>
            <a:r>
              <a:rPr sz="2000" b="1" spc="35" dirty="0">
                <a:solidFill>
                  <a:srgbClr val="3E3E3E"/>
                </a:solidFill>
                <a:latin typeface="Arial"/>
                <a:cs typeface="Arial"/>
              </a:rPr>
              <a:t>The</a:t>
            </a:r>
            <a:r>
              <a:rPr sz="2000" b="1" spc="-4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000" b="1" spc="50" dirty="0">
                <a:solidFill>
                  <a:srgbClr val="3E3E3E"/>
                </a:solidFill>
                <a:latin typeface="Arial"/>
                <a:cs typeface="Arial"/>
              </a:rPr>
              <a:t>components</a:t>
            </a:r>
            <a:r>
              <a:rPr sz="2000" b="1" spc="-7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000" b="1" spc="60" dirty="0">
                <a:solidFill>
                  <a:srgbClr val="3E3E3E"/>
                </a:solidFill>
                <a:latin typeface="Arial"/>
                <a:cs typeface="Arial"/>
              </a:rPr>
              <a:t>of</a:t>
            </a:r>
            <a:r>
              <a:rPr sz="20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000" b="1" spc="-65" dirty="0">
                <a:solidFill>
                  <a:srgbClr val="3E3E3E"/>
                </a:solidFill>
                <a:latin typeface="Arial"/>
                <a:cs typeface="Arial"/>
              </a:rPr>
              <a:t>IS</a:t>
            </a:r>
            <a:r>
              <a:rPr sz="2000" b="1" spc="-5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000" b="1" spc="35" dirty="0">
                <a:solidFill>
                  <a:srgbClr val="3E3E3E"/>
                </a:solidFill>
                <a:latin typeface="Arial"/>
                <a:cs typeface="Arial"/>
              </a:rPr>
              <a:t>Programs</a:t>
            </a:r>
            <a:r>
              <a:rPr sz="20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000" b="1" spc="50" dirty="0">
                <a:solidFill>
                  <a:srgbClr val="3E3E3E"/>
                </a:solidFill>
                <a:latin typeface="Arial"/>
                <a:cs typeface="Arial"/>
              </a:rPr>
              <a:t>are:</a:t>
            </a:r>
            <a:r>
              <a:rPr sz="20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000" b="1" spc="-25" dirty="0">
                <a:solidFill>
                  <a:srgbClr val="3E3E3E"/>
                </a:solidFill>
                <a:latin typeface="Arial"/>
                <a:cs typeface="Arial"/>
              </a:rPr>
              <a:t>Roles</a:t>
            </a:r>
            <a:r>
              <a:rPr sz="20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000" b="1" spc="80" dirty="0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sz="2000" b="1" spc="-3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E3E3E"/>
                </a:solidFill>
                <a:latin typeface="Arial"/>
                <a:cs typeface="Arial"/>
              </a:rPr>
              <a:t>Process.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95652" y="2856992"/>
            <a:ext cx="2275205" cy="27940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25475" indent="-613410">
              <a:lnSpc>
                <a:spcPct val="100000"/>
              </a:lnSpc>
              <a:spcBef>
                <a:spcPts val="105"/>
              </a:spcBef>
              <a:buClr>
                <a:srgbClr val="3E3E3E"/>
              </a:buClr>
              <a:buAutoNum type="alphaLcPeriod"/>
              <a:tabLst>
                <a:tab pos="625475" algn="l"/>
                <a:tab pos="626110" algn="l"/>
              </a:tabLst>
            </a:pPr>
            <a:r>
              <a:rPr sz="2000" spc="-25" dirty="0">
                <a:solidFill>
                  <a:srgbClr val="434343"/>
                </a:solidFill>
                <a:latin typeface="Microsoft Sans Serif"/>
                <a:cs typeface="Microsoft Sans Serif"/>
              </a:rPr>
              <a:t>Roles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3E3E3E"/>
              </a:buClr>
              <a:buFont typeface="Microsoft Sans Serif"/>
              <a:buAutoNum type="alphaLcPeriod"/>
            </a:pPr>
            <a:endParaRPr sz="3550">
              <a:latin typeface="Microsoft Sans Serif"/>
              <a:cs typeface="Microsoft Sans Serif"/>
            </a:endParaRPr>
          </a:p>
          <a:p>
            <a:pPr marL="625475" indent="-613410">
              <a:lnSpc>
                <a:spcPct val="100000"/>
              </a:lnSpc>
              <a:buClr>
                <a:srgbClr val="3E3E3E"/>
              </a:buClr>
              <a:buAutoNum type="alphaLcPeriod"/>
              <a:tabLst>
                <a:tab pos="625475" algn="l"/>
                <a:tab pos="626110" algn="l"/>
              </a:tabLst>
            </a:pPr>
            <a:r>
              <a:rPr sz="2000" spc="-15" dirty="0">
                <a:solidFill>
                  <a:srgbClr val="434343"/>
                </a:solidFill>
                <a:latin typeface="Microsoft Sans Serif"/>
                <a:cs typeface="Microsoft Sans Serif"/>
              </a:rPr>
              <a:t>Skills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3E3E3E"/>
              </a:buClr>
              <a:buFont typeface="Microsoft Sans Serif"/>
              <a:buAutoNum type="alphaLcPeriod"/>
            </a:pPr>
            <a:endParaRPr sz="3550">
              <a:latin typeface="Microsoft Sans Serif"/>
              <a:cs typeface="Microsoft Sans Serif"/>
            </a:endParaRPr>
          </a:p>
          <a:p>
            <a:pPr marL="625475" indent="-613410">
              <a:lnSpc>
                <a:spcPct val="100000"/>
              </a:lnSpc>
              <a:buClr>
                <a:srgbClr val="3E3E3E"/>
              </a:buClr>
              <a:buAutoNum type="alphaLcPeriod"/>
              <a:tabLst>
                <a:tab pos="625475" algn="l"/>
                <a:tab pos="626110" algn="l"/>
              </a:tabLst>
            </a:pPr>
            <a:r>
              <a:rPr sz="2000" spc="30" dirty="0">
                <a:solidFill>
                  <a:srgbClr val="434343"/>
                </a:solidFill>
                <a:latin typeface="Microsoft Sans Serif"/>
                <a:cs typeface="Microsoft Sans Serif"/>
              </a:rPr>
              <a:t>Responsibility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3E3E3E"/>
              </a:buClr>
              <a:buFont typeface="Microsoft Sans Serif"/>
              <a:buAutoNum type="alphaLcPeriod"/>
            </a:pPr>
            <a:endParaRPr sz="3550">
              <a:latin typeface="Microsoft Sans Serif"/>
              <a:cs typeface="Microsoft Sans Serif"/>
            </a:endParaRPr>
          </a:p>
          <a:p>
            <a:pPr marL="625475" indent="-613410">
              <a:lnSpc>
                <a:spcPct val="100000"/>
              </a:lnSpc>
              <a:spcBef>
                <a:spcPts val="5"/>
              </a:spcBef>
              <a:buClr>
                <a:srgbClr val="3E3E3E"/>
              </a:buClr>
              <a:buAutoNum type="alphaLcPeriod"/>
              <a:tabLst>
                <a:tab pos="625475" algn="l"/>
                <a:tab pos="626110" algn="l"/>
              </a:tabLst>
            </a:pPr>
            <a:r>
              <a:rPr sz="2000" spc="-5" dirty="0">
                <a:solidFill>
                  <a:srgbClr val="434343"/>
                </a:solidFill>
                <a:latin typeface="Microsoft Sans Serif"/>
                <a:cs typeface="Microsoft Sans Serif"/>
              </a:rPr>
              <a:t>Process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2070248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8" cy="9143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55975" y="4190746"/>
            <a:ext cx="39376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0" dirty="0">
                <a:solidFill>
                  <a:srgbClr val="FFFFFF"/>
                </a:solidFill>
                <a:latin typeface="Arial"/>
                <a:cs typeface="Arial"/>
              </a:rPr>
              <a:t>Incident</a:t>
            </a:r>
            <a:r>
              <a:rPr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140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8" cy="9143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02278" y="784098"/>
            <a:ext cx="35401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latin typeface="Arial"/>
                <a:cs typeface="Arial"/>
              </a:rPr>
              <a:t>Learning</a:t>
            </a:r>
            <a:r>
              <a:rPr spc="-75" dirty="0">
                <a:latin typeface="Arial"/>
                <a:cs typeface="Arial"/>
              </a:rPr>
              <a:t> </a:t>
            </a:r>
            <a:r>
              <a:rPr spc="40" dirty="0">
                <a:latin typeface="Arial"/>
                <a:cs typeface="Arial"/>
              </a:rPr>
              <a:t>Objectives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9692" y="1187196"/>
            <a:ext cx="4820411" cy="3657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4191000"/>
            <a:ext cx="457200" cy="4572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5462015"/>
            <a:ext cx="457200" cy="4571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531747" y="4164024"/>
            <a:ext cx="50006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5" dirty="0">
                <a:solidFill>
                  <a:srgbClr val="434343"/>
                </a:solidFill>
                <a:latin typeface="Microsoft Sans Serif"/>
                <a:cs typeface="Microsoft Sans Serif"/>
              </a:rPr>
              <a:t>Explain </a:t>
            </a:r>
            <a:r>
              <a:rPr sz="2200" spc="95" dirty="0">
                <a:solidFill>
                  <a:srgbClr val="434343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434343"/>
                </a:solidFill>
                <a:latin typeface="Microsoft Sans Serif"/>
                <a:cs typeface="Microsoft Sans Serif"/>
              </a:rPr>
              <a:t>process</a:t>
            </a:r>
            <a:r>
              <a:rPr sz="2200" spc="-1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434343"/>
                </a:solidFill>
                <a:latin typeface="Microsoft Sans Serif"/>
                <a:cs typeface="Microsoft Sans Serif"/>
              </a:rPr>
              <a:t>of</a:t>
            </a:r>
            <a:r>
              <a:rPr sz="2200" spc="-1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434343"/>
                </a:solidFill>
                <a:latin typeface="Microsoft Sans Serif"/>
                <a:cs typeface="Microsoft Sans Serif"/>
              </a:rPr>
              <a:t>digital</a:t>
            </a:r>
            <a:r>
              <a:rPr sz="2200" spc="2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434343"/>
                </a:solidFill>
                <a:latin typeface="Microsoft Sans Serif"/>
                <a:cs typeface="Microsoft Sans Serif"/>
              </a:rPr>
              <a:t>forensics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49400" y="5517007"/>
            <a:ext cx="66281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434343"/>
                </a:solidFill>
                <a:latin typeface="Microsoft Sans Serif"/>
                <a:cs typeface="Microsoft Sans Serif"/>
              </a:rPr>
              <a:t>Describe business </a:t>
            </a:r>
            <a:r>
              <a:rPr sz="2200" spc="80" dirty="0">
                <a:solidFill>
                  <a:srgbClr val="434343"/>
                </a:solidFill>
                <a:latin typeface="Microsoft Sans Serif"/>
                <a:cs typeface="Microsoft Sans Serif"/>
              </a:rPr>
              <a:t>continuity</a:t>
            </a:r>
            <a:r>
              <a:rPr sz="2200" spc="2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434343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434343"/>
                </a:solidFill>
                <a:latin typeface="Microsoft Sans Serif"/>
                <a:cs typeface="Microsoft Sans Serif"/>
              </a:rPr>
              <a:t>disaster</a:t>
            </a:r>
            <a:r>
              <a:rPr sz="2200" spc="1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434343"/>
                </a:solidFill>
                <a:latin typeface="Microsoft Sans Serif"/>
                <a:cs typeface="Microsoft Sans Serif"/>
              </a:rPr>
              <a:t>recovery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2159" y="1977339"/>
            <a:ext cx="8046084" cy="1372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end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this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lesson,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you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will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able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to: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 marL="789940">
              <a:lnSpc>
                <a:spcPct val="100000"/>
              </a:lnSpc>
              <a:spcBef>
                <a:spcPts val="1930"/>
              </a:spcBef>
            </a:pPr>
            <a:r>
              <a:rPr sz="2200" spc="40" dirty="0">
                <a:solidFill>
                  <a:srgbClr val="434343"/>
                </a:solidFill>
                <a:latin typeface="Microsoft Sans Serif"/>
                <a:cs typeface="Microsoft Sans Serif"/>
              </a:rPr>
              <a:t>Develop</a:t>
            </a:r>
            <a:r>
              <a:rPr sz="2200" spc="1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434343"/>
                </a:solidFill>
                <a:latin typeface="Microsoft Sans Serif"/>
                <a:cs typeface="Microsoft Sans Serif"/>
              </a:rPr>
              <a:t>an</a:t>
            </a:r>
            <a:r>
              <a:rPr sz="2200" spc="-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434343"/>
                </a:solidFill>
                <a:latin typeface="Microsoft Sans Serif"/>
                <a:cs typeface="Microsoft Sans Serif"/>
              </a:rPr>
              <a:t>incident</a:t>
            </a:r>
            <a:r>
              <a:rPr sz="2200" spc="5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434343"/>
                </a:solidFill>
                <a:latin typeface="Microsoft Sans Serif"/>
                <a:cs typeface="Microsoft Sans Serif"/>
              </a:rPr>
              <a:t>management</a:t>
            </a:r>
            <a:r>
              <a:rPr sz="2200" spc="2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434343"/>
                </a:solidFill>
                <a:latin typeface="Microsoft Sans Serif"/>
                <a:cs typeface="Microsoft Sans Serif"/>
              </a:rPr>
              <a:t>and</a:t>
            </a:r>
            <a:r>
              <a:rPr sz="2200" spc="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434343"/>
                </a:solidFill>
                <a:latin typeface="Microsoft Sans Serif"/>
                <a:cs typeface="Microsoft Sans Serif"/>
              </a:rPr>
              <a:t>response</a:t>
            </a:r>
            <a:r>
              <a:rPr sz="2200" spc="3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434343"/>
                </a:solidFill>
                <a:latin typeface="Microsoft Sans Serif"/>
                <a:cs typeface="Microsoft Sans Serif"/>
              </a:rPr>
              <a:t>system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3012948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2932" y="4131945"/>
            <a:ext cx="104673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5" dirty="0">
                <a:solidFill>
                  <a:srgbClr val="FFFFFF"/>
                </a:solidFill>
                <a:latin typeface="Arial"/>
                <a:cs typeface="Arial"/>
              </a:rPr>
              <a:t>Developing</a:t>
            </a:r>
            <a:r>
              <a:rPr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13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90" dirty="0">
                <a:solidFill>
                  <a:srgbClr val="FFFFFF"/>
                </a:solidFill>
                <a:latin typeface="Arial"/>
                <a:cs typeface="Arial"/>
              </a:rPr>
              <a:t>Incident</a:t>
            </a:r>
            <a:r>
              <a:rPr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140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r>
              <a:rPr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10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Response</a:t>
            </a:r>
            <a:r>
              <a:rPr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25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83526" y="306451"/>
            <a:ext cx="14897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0" dirty="0">
                <a:latin typeface="Arial"/>
                <a:cs typeface="Arial"/>
              </a:rPr>
              <a:t>Incident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67044" y="751331"/>
            <a:ext cx="4120896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528572" y="1674876"/>
            <a:ext cx="13324840" cy="760730"/>
          </a:xfrm>
          <a:custGeom>
            <a:avLst/>
            <a:gdLst/>
            <a:ahLst/>
            <a:cxnLst/>
            <a:rect l="l" t="t" r="r" b="b"/>
            <a:pathLst>
              <a:path w="13324840" h="760730">
                <a:moveTo>
                  <a:pt x="0" y="126746"/>
                </a:moveTo>
                <a:lnTo>
                  <a:pt x="9963" y="77420"/>
                </a:lnTo>
                <a:lnTo>
                  <a:pt x="37131" y="37131"/>
                </a:lnTo>
                <a:lnTo>
                  <a:pt x="77420" y="9963"/>
                </a:lnTo>
                <a:lnTo>
                  <a:pt x="126746" y="0"/>
                </a:lnTo>
                <a:lnTo>
                  <a:pt x="13197586" y="0"/>
                </a:lnTo>
                <a:lnTo>
                  <a:pt x="13246911" y="9963"/>
                </a:lnTo>
                <a:lnTo>
                  <a:pt x="13287200" y="37131"/>
                </a:lnTo>
                <a:lnTo>
                  <a:pt x="13314368" y="77420"/>
                </a:lnTo>
                <a:lnTo>
                  <a:pt x="13324332" y="126746"/>
                </a:lnTo>
                <a:lnTo>
                  <a:pt x="13324332" y="633729"/>
                </a:lnTo>
                <a:lnTo>
                  <a:pt x="13314368" y="683055"/>
                </a:lnTo>
                <a:lnTo>
                  <a:pt x="13287200" y="723344"/>
                </a:lnTo>
                <a:lnTo>
                  <a:pt x="13246911" y="750512"/>
                </a:lnTo>
                <a:lnTo>
                  <a:pt x="13197586" y="760476"/>
                </a:lnTo>
                <a:lnTo>
                  <a:pt x="126746" y="760476"/>
                </a:lnTo>
                <a:lnTo>
                  <a:pt x="77420" y="750512"/>
                </a:lnTo>
                <a:lnTo>
                  <a:pt x="37131" y="723344"/>
                </a:lnTo>
                <a:lnTo>
                  <a:pt x="9963" y="683055"/>
                </a:lnTo>
                <a:lnTo>
                  <a:pt x="0" y="633729"/>
                </a:lnTo>
                <a:lnTo>
                  <a:pt x="0" y="126746"/>
                </a:lnTo>
                <a:close/>
              </a:path>
            </a:pathLst>
          </a:custGeom>
          <a:ln w="12191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44523" y="1860041"/>
            <a:ext cx="127622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0" dirty="0">
                <a:solidFill>
                  <a:srgbClr val="585858"/>
                </a:solidFill>
                <a:latin typeface="Trebuchet MS"/>
                <a:cs typeface="Trebuchet MS"/>
              </a:rPr>
              <a:t>It</a:t>
            </a:r>
            <a:r>
              <a:rPr sz="2200" spc="-8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585858"/>
                </a:solidFill>
                <a:latin typeface="Trebuchet MS"/>
                <a:cs typeface="Trebuchet MS"/>
              </a:rPr>
              <a:t>is</a:t>
            </a:r>
            <a:r>
              <a:rPr sz="2200" spc="-8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585858"/>
                </a:solidFill>
                <a:latin typeface="Trebuchet MS"/>
                <a:cs typeface="Trebuchet MS"/>
              </a:rPr>
              <a:t>an</a:t>
            </a:r>
            <a:r>
              <a:rPr sz="2200" spc="-9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585858"/>
                </a:solidFill>
                <a:latin typeface="Trebuchet MS"/>
                <a:cs typeface="Trebuchet MS"/>
              </a:rPr>
              <a:t>adverse</a:t>
            </a:r>
            <a:r>
              <a:rPr sz="2200" spc="-7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585858"/>
                </a:solidFill>
                <a:latin typeface="Trebuchet MS"/>
                <a:cs typeface="Trebuchet MS"/>
              </a:rPr>
              <a:t>event</a:t>
            </a:r>
            <a:r>
              <a:rPr sz="2200" spc="-8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585858"/>
                </a:solidFill>
                <a:latin typeface="Trebuchet MS"/>
                <a:cs typeface="Trebuchet MS"/>
              </a:rPr>
              <a:t>that</a:t>
            </a:r>
            <a:r>
              <a:rPr sz="2200" spc="-8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585858"/>
                </a:solidFill>
                <a:latin typeface="Trebuchet MS"/>
                <a:cs typeface="Trebuchet MS"/>
              </a:rPr>
              <a:t>can</a:t>
            </a:r>
            <a:r>
              <a:rPr sz="2200" spc="-7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585858"/>
                </a:solidFill>
                <a:latin typeface="Trebuchet MS"/>
                <a:cs typeface="Trebuchet MS"/>
              </a:rPr>
              <a:t>cause</a:t>
            </a:r>
            <a:r>
              <a:rPr sz="2200" spc="-7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585858"/>
                </a:solidFill>
                <a:latin typeface="Trebuchet MS"/>
                <a:cs typeface="Trebuchet MS"/>
              </a:rPr>
              <a:t>damage</a:t>
            </a:r>
            <a:r>
              <a:rPr sz="2200" spc="-6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585858"/>
                </a:solidFill>
                <a:latin typeface="Trebuchet MS"/>
                <a:cs typeface="Trebuchet MS"/>
              </a:rPr>
              <a:t>to</a:t>
            </a:r>
            <a:r>
              <a:rPr sz="2200" spc="-8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585858"/>
                </a:solidFill>
                <a:latin typeface="Trebuchet MS"/>
                <a:cs typeface="Trebuchet MS"/>
              </a:rPr>
              <a:t>an</a:t>
            </a:r>
            <a:r>
              <a:rPr sz="2200" spc="-9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585858"/>
                </a:solidFill>
                <a:latin typeface="Trebuchet MS"/>
                <a:cs typeface="Trebuchet MS"/>
              </a:rPr>
              <a:t>organization’s</a:t>
            </a:r>
            <a:r>
              <a:rPr sz="2200" spc="-7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585858"/>
                </a:solidFill>
                <a:latin typeface="Trebuchet MS"/>
                <a:cs typeface="Trebuchet MS"/>
              </a:rPr>
              <a:t>assets,</a:t>
            </a:r>
            <a:r>
              <a:rPr sz="2200" spc="-7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585858"/>
                </a:solidFill>
                <a:latin typeface="Trebuchet MS"/>
                <a:cs typeface="Trebuchet MS"/>
              </a:rPr>
              <a:t>reputation,</a:t>
            </a:r>
            <a:r>
              <a:rPr sz="2200" spc="-7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585858"/>
                </a:solidFill>
                <a:latin typeface="Trebuchet MS"/>
                <a:cs typeface="Trebuchet MS"/>
              </a:rPr>
              <a:t>or</a:t>
            </a:r>
            <a:r>
              <a:rPr sz="2200" spc="-8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585858"/>
                </a:solidFill>
                <a:latin typeface="Trebuchet MS"/>
                <a:cs typeface="Trebuchet MS"/>
              </a:rPr>
              <a:t>personnel.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35495" y="3721608"/>
            <a:ext cx="2985515" cy="2426208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84976" y="3223260"/>
            <a:ext cx="3877310" cy="3878579"/>
            <a:chOff x="6284976" y="3223260"/>
            <a:chExt cx="3877310" cy="387857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84976" y="3223260"/>
              <a:ext cx="3877055" cy="387857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06284" y="4570476"/>
              <a:ext cx="1254252" cy="101955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9500" y="306451"/>
            <a:ext cx="39376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0" dirty="0">
                <a:latin typeface="Arial"/>
                <a:cs typeface="Arial"/>
              </a:rPr>
              <a:t>Incident</a:t>
            </a:r>
            <a:r>
              <a:rPr spc="-85" dirty="0">
                <a:latin typeface="Arial"/>
                <a:cs typeface="Arial"/>
              </a:rPr>
              <a:t> </a:t>
            </a:r>
            <a:r>
              <a:rPr spc="140" dirty="0">
                <a:latin typeface="Arial"/>
                <a:cs typeface="Arial"/>
              </a:rPr>
              <a:t>Management</a:t>
            </a: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95671" y="751331"/>
            <a:ext cx="6265164" cy="365759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2971800" y="1679448"/>
            <a:ext cx="10736580" cy="853440"/>
          </a:xfrm>
          <a:custGeom>
            <a:avLst/>
            <a:gdLst/>
            <a:ahLst/>
            <a:cxnLst/>
            <a:rect l="l" t="t" r="r" b="b"/>
            <a:pathLst>
              <a:path w="10736580" h="853439">
                <a:moveTo>
                  <a:pt x="0" y="142240"/>
                </a:moveTo>
                <a:lnTo>
                  <a:pt x="7246" y="97259"/>
                </a:lnTo>
                <a:lnTo>
                  <a:pt x="27427" y="58210"/>
                </a:lnTo>
                <a:lnTo>
                  <a:pt x="58210" y="27427"/>
                </a:lnTo>
                <a:lnTo>
                  <a:pt x="97259" y="7246"/>
                </a:lnTo>
                <a:lnTo>
                  <a:pt x="142239" y="0"/>
                </a:lnTo>
                <a:lnTo>
                  <a:pt x="10594340" y="0"/>
                </a:lnTo>
                <a:lnTo>
                  <a:pt x="10639320" y="7246"/>
                </a:lnTo>
                <a:lnTo>
                  <a:pt x="10678369" y="27427"/>
                </a:lnTo>
                <a:lnTo>
                  <a:pt x="10709152" y="58210"/>
                </a:lnTo>
                <a:lnTo>
                  <a:pt x="10729333" y="97259"/>
                </a:lnTo>
                <a:lnTo>
                  <a:pt x="10736580" y="142240"/>
                </a:lnTo>
                <a:lnTo>
                  <a:pt x="10736580" y="711200"/>
                </a:lnTo>
                <a:lnTo>
                  <a:pt x="10729333" y="756180"/>
                </a:lnTo>
                <a:lnTo>
                  <a:pt x="10709152" y="795229"/>
                </a:lnTo>
                <a:lnTo>
                  <a:pt x="10678369" y="826012"/>
                </a:lnTo>
                <a:lnTo>
                  <a:pt x="10639320" y="846193"/>
                </a:lnTo>
                <a:lnTo>
                  <a:pt x="10594340" y="853440"/>
                </a:lnTo>
                <a:lnTo>
                  <a:pt x="142239" y="853440"/>
                </a:lnTo>
                <a:lnTo>
                  <a:pt x="97259" y="846193"/>
                </a:lnTo>
                <a:lnTo>
                  <a:pt x="58210" y="826012"/>
                </a:lnTo>
                <a:lnTo>
                  <a:pt x="27427" y="795229"/>
                </a:lnTo>
                <a:lnTo>
                  <a:pt x="7246" y="756180"/>
                </a:lnTo>
                <a:lnTo>
                  <a:pt x="0" y="711200"/>
                </a:lnTo>
                <a:lnTo>
                  <a:pt x="0" y="142240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262629" y="1742896"/>
            <a:ext cx="10153650" cy="696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585858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585858"/>
                </a:solidFill>
                <a:latin typeface="Microsoft Sans Serif"/>
                <a:cs typeface="Microsoft Sans Serif"/>
              </a:rPr>
              <a:t>process</a:t>
            </a:r>
            <a:r>
              <a:rPr sz="220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585858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585858"/>
                </a:solidFill>
                <a:latin typeface="Microsoft Sans Serif"/>
                <a:cs typeface="Microsoft Sans Serif"/>
              </a:rPr>
              <a:t>developing</a:t>
            </a:r>
            <a:r>
              <a:rPr sz="2200" spc="1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585858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585858"/>
                </a:solidFill>
                <a:latin typeface="Microsoft Sans Serif"/>
                <a:cs typeface="Microsoft Sans Serif"/>
              </a:rPr>
              <a:t>maintaining</a:t>
            </a:r>
            <a:r>
              <a:rPr sz="2200" spc="5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585858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585858"/>
                </a:solidFill>
                <a:latin typeface="Microsoft Sans Serif"/>
                <a:cs typeface="Microsoft Sans Serif"/>
              </a:rPr>
              <a:t>capability </a:t>
            </a:r>
            <a:r>
              <a:rPr sz="2200" spc="130" dirty="0">
                <a:solidFill>
                  <a:srgbClr val="585858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585858"/>
                </a:solidFill>
                <a:latin typeface="Microsoft Sans Serif"/>
                <a:cs typeface="Microsoft Sans Serif"/>
              </a:rPr>
              <a:t>manage</a:t>
            </a:r>
            <a:r>
              <a:rPr sz="2200" spc="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585858"/>
                </a:solidFill>
                <a:latin typeface="Microsoft Sans Serif"/>
                <a:cs typeface="Microsoft Sans Serif"/>
              </a:rPr>
              <a:t>incidents</a:t>
            </a:r>
            <a:endParaRPr sz="2200">
              <a:latin typeface="Microsoft Sans Serif"/>
              <a:cs typeface="Microsoft Sans Serif"/>
            </a:endParaRPr>
          </a:p>
          <a:p>
            <a:pPr marL="1270" algn="ctr">
              <a:lnSpc>
                <a:spcPct val="100000"/>
              </a:lnSpc>
              <a:spcBef>
                <a:spcPts val="5"/>
              </a:spcBef>
            </a:pPr>
            <a:r>
              <a:rPr sz="2200" spc="100" dirty="0">
                <a:solidFill>
                  <a:srgbClr val="585858"/>
                </a:solidFill>
                <a:latin typeface="Microsoft Sans Serif"/>
                <a:cs typeface="Microsoft Sans Serif"/>
              </a:rPr>
              <a:t>within</a:t>
            </a:r>
            <a:r>
              <a:rPr sz="2200" spc="-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585858"/>
                </a:solidFill>
                <a:latin typeface="Microsoft Sans Serif"/>
                <a:cs typeface="Microsoft Sans Serif"/>
              </a:rPr>
              <a:t>an</a:t>
            </a:r>
            <a:r>
              <a:rPr sz="2200" spc="-3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585858"/>
                </a:solidFill>
                <a:latin typeface="Microsoft Sans Serif"/>
                <a:cs typeface="Microsoft Sans Serif"/>
              </a:rPr>
              <a:t>organization.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94779" y="306451"/>
            <a:ext cx="326580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0" dirty="0">
                <a:latin typeface="Arial"/>
                <a:cs typeface="Arial"/>
              </a:rPr>
              <a:t>Incident</a:t>
            </a:r>
            <a:r>
              <a:rPr spc="-95" dirty="0">
                <a:latin typeface="Arial"/>
                <a:cs typeface="Arial"/>
              </a:rPr>
              <a:t> </a:t>
            </a:r>
            <a:r>
              <a:rPr spc="-20" dirty="0">
                <a:latin typeface="Arial"/>
                <a:cs typeface="Arial"/>
              </a:rPr>
              <a:t>Response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6776" y="751331"/>
            <a:ext cx="5362956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221992" y="1699260"/>
            <a:ext cx="11811000" cy="908685"/>
          </a:xfrm>
          <a:custGeom>
            <a:avLst/>
            <a:gdLst/>
            <a:ahLst/>
            <a:cxnLst/>
            <a:rect l="l" t="t" r="r" b="b"/>
            <a:pathLst>
              <a:path w="11811000" h="908685">
                <a:moveTo>
                  <a:pt x="0" y="151384"/>
                </a:moveTo>
                <a:lnTo>
                  <a:pt x="7721" y="103550"/>
                </a:lnTo>
                <a:lnTo>
                  <a:pt x="29220" y="61996"/>
                </a:lnTo>
                <a:lnTo>
                  <a:pt x="61996" y="29220"/>
                </a:lnTo>
                <a:lnTo>
                  <a:pt x="103550" y="7721"/>
                </a:lnTo>
                <a:lnTo>
                  <a:pt x="151383" y="0"/>
                </a:lnTo>
                <a:lnTo>
                  <a:pt x="11659616" y="0"/>
                </a:lnTo>
                <a:lnTo>
                  <a:pt x="11707449" y="7721"/>
                </a:lnTo>
                <a:lnTo>
                  <a:pt x="11749003" y="29220"/>
                </a:lnTo>
                <a:lnTo>
                  <a:pt x="11781779" y="61996"/>
                </a:lnTo>
                <a:lnTo>
                  <a:pt x="11803278" y="103550"/>
                </a:lnTo>
                <a:lnTo>
                  <a:pt x="11811000" y="151384"/>
                </a:lnTo>
                <a:lnTo>
                  <a:pt x="11811000" y="756920"/>
                </a:lnTo>
                <a:lnTo>
                  <a:pt x="11803278" y="804753"/>
                </a:lnTo>
                <a:lnTo>
                  <a:pt x="11781779" y="846307"/>
                </a:lnTo>
                <a:lnTo>
                  <a:pt x="11749003" y="879083"/>
                </a:lnTo>
                <a:lnTo>
                  <a:pt x="11707449" y="900582"/>
                </a:lnTo>
                <a:lnTo>
                  <a:pt x="11659616" y="908304"/>
                </a:lnTo>
                <a:lnTo>
                  <a:pt x="151383" y="908304"/>
                </a:lnTo>
                <a:lnTo>
                  <a:pt x="103550" y="900582"/>
                </a:lnTo>
                <a:lnTo>
                  <a:pt x="61996" y="879083"/>
                </a:lnTo>
                <a:lnTo>
                  <a:pt x="29220" y="846307"/>
                </a:lnTo>
                <a:lnTo>
                  <a:pt x="7721" y="804753"/>
                </a:lnTo>
                <a:lnTo>
                  <a:pt x="0" y="756920"/>
                </a:lnTo>
                <a:lnTo>
                  <a:pt x="0" y="151384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26182" y="1790521"/>
            <a:ext cx="10800080" cy="697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585858"/>
                </a:solidFill>
                <a:latin typeface="Microsoft Sans Serif"/>
                <a:cs typeface="Microsoft Sans Serif"/>
              </a:rPr>
              <a:t>It</a:t>
            </a:r>
            <a:r>
              <a:rPr sz="2200" spc="-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585858"/>
                </a:solidFill>
                <a:latin typeface="Microsoft Sans Serif"/>
                <a:cs typeface="Microsoft Sans Serif"/>
              </a:rPr>
              <a:t>is </a:t>
            </a:r>
            <a:r>
              <a:rPr sz="2200" spc="95" dirty="0">
                <a:solidFill>
                  <a:srgbClr val="585858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585858"/>
                </a:solidFill>
                <a:latin typeface="Microsoft Sans Serif"/>
                <a:cs typeface="Microsoft Sans Serif"/>
              </a:rPr>
              <a:t>capability</a:t>
            </a:r>
            <a:r>
              <a:rPr sz="2200" spc="4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585858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585858"/>
                </a:solidFill>
                <a:latin typeface="Microsoft Sans Serif"/>
                <a:cs typeface="Microsoft Sans Serif"/>
              </a:rPr>
              <a:t>effectively</a:t>
            </a:r>
            <a:r>
              <a:rPr sz="2200" spc="4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585858"/>
                </a:solidFill>
                <a:latin typeface="Microsoft Sans Serif"/>
                <a:cs typeface="Microsoft Sans Serif"/>
              </a:rPr>
              <a:t>prepare</a:t>
            </a:r>
            <a:r>
              <a:rPr sz="2200" spc="1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585858"/>
                </a:solidFill>
                <a:latin typeface="Microsoft Sans Serif"/>
                <a:cs typeface="Microsoft Sans Serif"/>
              </a:rPr>
              <a:t>for</a:t>
            </a:r>
            <a:r>
              <a:rPr sz="220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585858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585858"/>
                </a:solidFill>
                <a:latin typeface="Microsoft Sans Serif"/>
                <a:cs typeface="Microsoft Sans Serif"/>
              </a:rPr>
              <a:t>respond</a:t>
            </a:r>
            <a:r>
              <a:rPr sz="2200" spc="-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585858"/>
                </a:solidFill>
                <a:latin typeface="Microsoft Sans Serif"/>
                <a:cs typeface="Microsoft Sans Serif"/>
              </a:rPr>
              <a:t>to</a:t>
            </a:r>
            <a:r>
              <a:rPr sz="2200" spc="-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585858"/>
                </a:solidFill>
                <a:latin typeface="Microsoft Sans Serif"/>
                <a:cs typeface="Microsoft Sans Serif"/>
              </a:rPr>
              <a:t>unanticipated</a:t>
            </a:r>
            <a:r>
              <a:rPr sz="2200" spc="3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585858"/>
                </a:solidFill>
                <a:latin typeface="Microsoft Sans Serif"/>
                <a:cs typeface="Microsoft Sans Serif"/>
              </a:rPr>
              <a:t>events</a:t>
            </a:r>
            <a:r>
              <a:rPr sz="2200" spc="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585858"/>
                </a:solidFill>
                <a:latin typeface="Microsoft Sans Serif"/>
                <a:cs typeface="Microsoft Sans Serif"/>
              </a:rPr>
              <a:t>to</a:t>
            </a:r>
            <a:endParaRPr sz="22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2200" spc="90" dirty="0">
                <a:solidFill>
                  <a:srgbClr val="585858"/>
                </a:solidFill>
                <a:latin typeface="Microsoft Sans Serif"/>
                <a:cs typeface="Microsoft Sans Serif"/>
              </a:rPr>
              <a:t>control</a:t>
            </a:r>
            <a:r>
              <a:rPr sz="2200" spc="-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585858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585858"/>
                </a:solidFill>
                <a:latin typeface="Microsoft Sans Serif"/>
                <a:cs typeface="Microsoft Sans Serif"/>
              </a:rPr>
              <a:t>limit</a:t>
            </a:r>
            <a:r>
              <a:rPr sz="2200" spc="3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585858"/>
                </a:solidFill>
                <a:latin typeface="Microsoft Sans Serif"/>
                <a:cs typeface="Microsoft Sans Serif"/>
              </a:rPr>
              <a:t>damage</a:t>
            </a:r>
            <a:r>
              <a:rPr sz="2200" spc="2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585858"/>
                </a:solidFill>
                <a:latin typeface="Microsoft Sans Serif"/>
                <a:cs typeface="Microsoft Sans Serif"/>
              </a:rPr>
              <a:t>and</a:t>
            </a:r>
            <a:r>
              <a:rPr sz="2200" spc="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585858"/>
                </a:solidFill>
                <a:latin typeface="Microsoft Sans Serif"/>
                <a:cs typeface="Microsoft Sans Serif"/>
              </a:rPr>
              <a:t>maintain</a:t>
            </a:r>
            <a:r>
              <a:rPr sz="2200" spc="2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585858"/>
                </a:solidFill>
                <a:latin typeface="Microsoft Sans Serif"/>
                <a:cs typeface="Microsoft Sans Serif"/>
              </a:rPr>
              <a:t>or</a:t>
            </a:r>
            <a:r>
              <a:rPr sz="2200" spc="-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585858"/>
                </a:solidFill>
                <a:latin typeface="Microsoft Sans Serif"/>
                <a:cs typeface="Microsoft Sans Serif"/>
              </a:rPr>
              <a:t>restore</a:t>
            </a:r>
            <a:r>
              <a:rPr sz="2200" spc="-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585858"/>
                </a:solidFill>
                <a:latin typeface="Microsoft Sans Serif"/>
                <a:cs typeface="Microsoft Sans Serif"/>
              </a:rPr>
              <a:t>normal</a:t>
            </a:r>
            <a:r>
              <a:rPr sz="2200" spc="2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585858"/>
                </a:solidFill>
                <a:latin typeface="Microsoft Sans Serif"/>
                <a:cs typeface="Microsoft Sans Serif"/>
              </a:rPr>
              <a:t>operation.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05044" y="4008120"/>
            <a:ext cx="5672328" cy="3189731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81320" y="306451"/>
            <a:ext cx="52914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0" dirty="0">
                <a:latin typeface="Arial"/>
                <a:cs typeface="Arial"/>
              </a:rPr>
              <a:t>Incident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-70" dirty="0">
                <a:latin typeface="Arial"/>
                <a:cs typeface="Arial"/>
              </a:rPr>
              <a:t>vs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90" dirty="0">
                <a:latin typeface="Arial"/>
                <a:cs typeface="Arial"/>
              </a:rPr>
              <a:t>Incident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-20" dirty="0">
                <a:latin typeface="Arial"/>
                <a:cs typeface="Arial"/>
              </a:rPr>
              <a:t>Response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4715" y="751331"/>
            <a:ext cx="7845552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512885" y="2985325"/>
            <a:ext cx="2510790" cy="2213610"/>
            <a:chOff x="2512885" y="2985325"/>
            <a:chExt cx="2510790" cy="2213610"/>
          </a:xfrm>
        </p:grpSpPr>
        <p:sp>
          <p:nvSpPr>
            <p:cNvPr id="5" name="object 5"/>
            <p:cNvSpPr/>
            <p:nvPr/>
          </p:nvSpPr>
          <p:spPr>
            <a:xfrm>
              <a:off x="2517648" y="2990088"/>
              <a:ext cx="2501265" cy="2204085"/>
            </a:xfrm>
            <a:custGeom>
              <a:avLst/>
              <a:gdLst/>
              <a:ahLst/>
              <a:cxnLst/>
              <a:rect l="l" t="t" r="r" b="b"/>
              <a:pathLst>
                <a:path w="2501265" h="2204085">
                  <a:moveTo>
                    <a:pt x="1250441" y="0"/>
                  </a:moveTo>
                  <a:lnTo>
                    <a:pt x="1198897" y="918"/>
                  </a:lnTo>
                  <a:lnTo>
                    <a:pt x="1147882" y="3652"/>
                  </a:lnTo>
                  <a:lnTo>
                    <a:pt x="1097439" y="8164"/>
                  </a:lnTo>
                  <a:lnTo>
                    <a:pt x="1047607" y="14420"/>
                  </a:lnTo>
                  <a:lnTo>
                    <a:pt x="998426" y="22383"/>
                  </a:lnTo>
                  <a:lnTo>
                    <a:pt x="949937" y="32020"/>
                  </a:lnTo>
                  <a:lnTo>
                    <a:pt x="902180" y="43293"/>
                  </a:lnTo>
                  <a:lnTo>
                    <a:pt x="855195" y="56168"/>
                  </a:lnTo>
                  <a:lnTo>
                    <a:pt x="809022" y="70609"/>
                  </a:lnTo>
                  <a:lnTo>
                    <a:pt x="763702" y="86582"/>
                  </a:lnTo>
                  <a:lnTo>
                    <a:pt x="719275" y="104049"/>
                  </a:lnTo>
                  <a:lnTo>
                    <a:pt x="675780" y="122977"/>
                  </a:lnTo>
                  <a:lnTo>
                    <a:pt x="633259" y="143329"/>
                  </a:lnTo>
                  <a:lnTo>
                    <a:pt x="591751" y="165071"/>
                  </a:lnTo>
                  <a:lnTo>
                    <a:pt x="551296" y="188166"/>
                  </a:lnTo>
                  <a:lnTo>
                    <a:pt x="511935" y="212579"/>
                  </a:lnTo>
                  <a:lnTo>
                    <a:pt x="473709" y="238275"/>
                  </a:lnTo>
                  <a:lnTo>
                    <a:pt x="436657" y="265219"/>
                  </a:lnTo>
                  <a:lnTo>
                    <a:pt x="400819" y="293374"/>
                  </a:lnTo>
                  <a:lnTo>
                    <a:pt x="366236" y="322707"/>
                  </a:lnTo>
                  <a:lnTo>
                    <a:pt x="332948" y="353180"/>
                  </a:lnTo>
                  <a:lnTo>
                    <a:pt x="300995" y="384758"/>
                  </a:lnTo>
                  <a:lnTo>
                    <a:pt x="270417" y="417407"/>
                  </a:lnTo>
                  <a:lnTo>
                    <a:pt x="241255" y="451091"/>
                  </a:lnTo>
                  <a:lnTo>
                    <a:pt x="213549" y="485774"/>
                  </a:lnTo>
                  <a:lnTo>
                    <a:pt x="187338" y="521422"/>
                  </a:lnTo>
                  <a:lnTo>
                    <a:pt x="162664" y="557997"/>
                  </a:lnTo>
                  <a:lnTo>
                    <a:pt x="139567" y="595466"/>
                  </a:lnTo>
                  <a:lnTo>
                    <a:pt x="118086" y="633792"/>
                  </a:lnTo>
                  <a:lnTo>
                    <a:pt x="98262" y="672941"/>
                  </a:lnTo>
                  <a:lnTo>
                    <a:pt x="80135" y="712876"/>
                  </a:lnTo>
                  <a:lnTo>
                    <a:pt x="63745" y="753563"/>
                  </a:lnTo>
                  <a:lnTo>
                    <a:pt x="49133" y="794965"/>
                  </a:lnTo>
                  <a:lnTo>
                    <a:pt x="36339" y="837048"/>
                  </a:lnTo>
                  <a:lnTo>
                    <a:pt x="25403" y="879776"/>
                  </a:lnTo>
                  <a:lnTo>
                    <a:pt x="16365" y="923114"/>
                  </a:lnTo>
                  <a:lnTo>
                    <a:pt x="9265" y="967026"/>
                  </a:lnTo>
                  <a:lnTo>
                    <a:pt x="4144" y="1011476"/>
                  </a:lnTo>
                  <a:lnTo>
                    <a:pt x="1042" y="1056430"/>
                  </a:lnTo>
                  <a:lnTo>
                    <a:pt x="0" y="1101852"/>
                  </a:lnTo>
                  <a:lnTo>
                    <a:pt x="1042" y="1147273"/>
                  </a:lnTo>
                  <a:lnTo>
                    <a:pt x="4144" y="1192227"/>
                  </a:lnTo>
                  <a:lnTo>
                    <a:pt x="9265" y="1236677"/>
                  </a:lnTo>
                  <a:lnTo>
                    <a:pt x="16365" y="1280589"/>
                  </a:lnTo>
                  <a:lnTo>
                    <a:pt x="25403" y="1323927"/>
                  </a:lnTo>
                  <a:lnTo>
                    <a:pt x="36339" y="1366655"/>
                  </a:lnTo>
                  <a:lnTo>
                    <a:pt x="49133" y="1408738"/>
                  </a:lnTo>
                  <a:lnTo>
                    <a:pt x="63745" y="1450140"/>
                  </a:lnTo>
                  <a:lnTo>
                    <a:pt x="80135" y="1490827"/>
                  </a:lnTo>
                  <a:lnTo>
                    <a:pt x="98262" y="1530762"/>
                  </a:lnTo>
                  <a:lnTo>
                    <a:pt x="118086" y="1569911"/>
                  </a:lnTo>
                  <a:lnTo>
                    <a:pt x="139567" y="1608237"/>
                  </a:lnTo>
                  <a:lnTo>
                    <a:pt x="162664" y="1645706"/>
                  </a:lnTo>
                  <a:lnTo>
                    <a:pt x="187338" y="1682281"/>
                  </a:lnTo>
                  <a:lnTo>
                    <a:pt x="213549" y="1717929"/>
                  </a:lnTo>
                  <a:lnTo>
                    <a:pt x="241255" y="1752612"/>
                  </a:lnTo>
                  <a:lnTo>
                    <a:pt x="270417" y="1786296"/>
                  </a:lnTo>
                  <a:lnTo>
                    <a:pt x="300995" y="1818945"/>
                  </a:lnTo>
                  <a:lnTo>
                    <a:pt x="332948" y="1850523"/>
                  </a:lnTo>
                  <a:lnTo>
                    <a:pt x="366236" y="1880997"/>
                  </a:lnTo>
                  <a:lnTo>
                    <a:pt x="400819" y="1910329"/>
                  </a:lnTo>
                  <a:lnTo>
                    <a:pt x="436657" y="1938484"/>
                  </a:lnTo>
                  <a:lnTo>
                    <a:pt x="473709" y="1965428"/>
                  </a:lnTo>
                  <a:lnTo>
                    <a:pt x="511935" y="1991124"/>
                  </a:lnTo>
                  <a:lnTo>
                    <a:pt x="551296" y="2015537"/>
                  </a:lnTo>
                  <a:lnTo>
                    <a:pt x="591751" y="2038632"/>
                  </a:lnTo>
                  <a:lnTo>
                    <a:pt x="633259" y="2060374"/>
                  </a:lnTo>
                  <a:lnTo>
                    <a:pt x="675780" y="2080726"/>
                  </a:lnTo>
                  <a:lnTo>
                    <a:pt x="719275" y="2099654"/>
                  </a:lnTo>
                  <a:lnTo>
                    <a:pt x="763702" y="2117121"/>
                  </a:lnTo>
                  <a:lnTo>
                    <a:pt x="809022" y="2133094"/>
                  </a:lnTo>
                  <a:lnTo>
                    <a:pt x="855195" y="2147535"/>
                  </a:lnTo>
                  <a:lnTo>
                    <a:pt x="902180" y="2160410"/>
                  </a:lnTo>
                  <a:lnTo>
                    <a:pt x="949937" y="2171683"/>
                  </a:lnTo>
                  <a:lnTo>
                    <a:pt x="998426" y="2181320"/>
                  </a:lnTo>
                  <a:lnTo>
                    <a:pt x="1047607" y="2189283"/>
                  </a:lnTo>
                  <a:lnTo>
                    <a:pt x="1097439" y="2195539"/>
                  </a:lnTo>
                  <a:lnTo>
                    <a:pt x="1147882" y="2200051"/>
                  </a:lnTo>
                  <a:lnTo>
                    <a:pt x="1198897" y="2202785"/>
                  </a:lnTo>
                  <a:lnTo>
                    <a:pt x="1250441" y="2203704"/>
                  </a:lnTo>
                  <a:lnTo>
                    <a:pt x="1301986" y="2202785"/>
                  </a:lnTo>
                  <a:lnTo>
                    <a:pt x="1353001" y="2200051"/>
                  </a:lnTo>
                  <a:lnTo>
                    <a:pt x="1403444" y="2195539"/>
                  </a:lnTo>
                  <a:lnTo>
                    <a:pt x="1453276" y="2189283"/>
                  </a:lnTo>
                  <a:lnTo>
                    <a:pt x="1502457" y="2181320"/>
                  </a:lnTo>
                  <a:lnTo>
                    <a:pt x="1550946" y="2171683"/>
                  </a:lnTo>
                  <a:lnTo>
                    <a:pt x="1598703" y="2160410"/>
                  </a:lnTo>
                  <a:lnTo>
                    <a:pt x="1645688" y="2147535"/>
                  </a:lnTo>
                  <a:lnTo>
                    <a:pt x="1691861" y="2133094"/>
                  </a:lnTo>
                  <a:lnTo>
                    <a:pt x="1737181" y="2117121"/>
                  </a:lnTo>
                  <a:lnTo>
                    <a:pt x="1781608" y="2099654"/>
                  </a:lnTo>
                  <a:lnTo>
                    <a:pt x="1825103" y="2080726"/>
                  </a:lnTo>
                  <a:lnTo>
                    <a:pt x="1867624" y="2060374"/>
                  </a:lnTo>
                  <a:lnTo>
                    <a:pt x="1909132" y="2038632"/>
                  </a:lnTo>
                  <a:lnTo>
                    <a:pt x="1949587" y="2015537"/>
                  </a:lnTo>
                  <a:lnTo>
                    <a:pt x="1988948" y="1991124"/>
                  </a:lnTo>
                  <a:lnTo>
                    <a:pt x="2027174" y="1965428"/>
                  </a:lnTo>
                  <a:lnTo>
                    <a:pt x="2064226" y="1938484"/>
                  </a:lnTo>
                  <a:lnTo>
                    <a:pt x="2100064" y="1910329"/>
                  </a:lnTo>
                  <a:lnTo>
                    <a:pt x="2134647" y="1880996"/>
                  </a:lnTo>
                  <a:lnTo>
                    <a:pt x="2167935" y="1850523"/>
                  </a:lnTo>
                  <a:lnTo>
                    <a:pt x="2199888" y="1818945"/>
                  </a:lnTo>
                  <a:lnTo>
                    <a:pt x="2230466" y="1786296"/>
                  </a:lnTo>
                  <a:lnTo>
                    <a:pt x="2259628" y="1752612"/>
                  </a:lnTo>
                  <a:lnTo>
                    <a:pt x="2287334" y="1717929"/>
                  </a:lnTo>
                  <a:lnTo>
                    <a:pt x="2313545" y="1682281"/>
                  </a:lnTo>
                  <a:lnTo>
                    <a:pt x="2338219" y="1645706"/>
                  </a:lnTo>
                  <a:lnTo>
                    <a:pt x="2361316" y="1608237"/>
                  </a:lnTo>
                  <a:lnTo>
                    <a:pt x="2382797" y="1569911"/>
                  </a:lnTo>
                  <a:lnTo>
                    <a:pt x="2402621" y="1530762"/>
                  </a:lnTo>
                  <a:lnTo>
                    <a:pt x="2420748" y="1490827"/>
                  </a:lnTo>
                  <a:lnTo>
                    <a:pt x="2437138" y="1450140"/>
                  </a:lnTo>
                  <a:lnTo>
                    <a:pt x="2451750" y="1408738"/>
                  </a:lnTo>
                  <a:lnTo>
                    <a:pt x="2464544" y="1366655"/>
                  </a:lnTo>
                  <a:lnTo>
                    <a:pt x="2475480" y="1323927"/>
                  </a:lnTo>
                  <a:lnTo>
                    <a:pt x="2484518" y="1280589"/>
                  </a:lnTo>
                  <a:lnTo>
                    <a:pt x="2491618" y="1236677"/>
                  </a:lnTo>
                  <a:lnTo>
                    <a:pt x="2496739" y="1192227"/>
                  </a:lnTo>
                  <a:lnTo>
                    <a:pt x="2499841" y="1147273"/>
                  </a:lnTo>
                  <a:lnTo>
                    <a:pt x="2500884" y="1101852"/>
                  </a:lnTo>
                  <a:lnTo>
                    <a:pt x="2499841" y="1056430"/>
                  </a:lnTo>
                  <a:lnTo>
                    <a:pt x="2496739" y="1011476"/>
                  </a:lnTo>
                  <a:lnTo>
                    <a:pt x="2491618" y="967026"/>
                  </a:lnTo>
                  <a:lnTo>
                    <a:pt x="2484518" y="923114"/>
                  </a:lnTo>
                  <a:lnTo>
                    <a:pt x="2475480" y="879776"/>
                  </a:lnTo>
                  <a:lnTo>
                    <a:pt x="2464544" y="837048"/>
                  </a:lnTo>
                  <a:lnTo>
                    <a:pt x="2451750" y="794965"/>
                  </a:lnTo>
                  <a:lnTo>
                    <a:pt x="2437138" y="753563"/>
                  </a:lnTo>
                  <a:lnTo>
                    <a:pt x="2420748" y="712876"/>
                  </a:lnTo>
                  <a:lnTo>
                    <a:pt x="2402621" y="672941"/>
                  </a:lnTo>
                  <a:lnTo>
                    <a:pt x="2382797" y="633792"/>
                  </a:lnTo>
                  <a:lnTo>
                    <a:pt x="2361316" y="595466"/>
                  </a:lnTo>
                  <a:lnTo>
                    <a:pt x="2338219" y="557997"/>
                  </a:lnTo>
                  <a:lnTo>
                    <a:pt x="2313545" y="521422"/>
                  </a:lnTo>
                  <a:lnTo>
                    <a:pt x="2287334" y="485774"/>
                  </a:lnTo>
                  <a:lnTo>
                    <a:pt x="2259628" y="451091"/>
                  </a:lnTo>
                  <a:lnTo>
                    <a:pt x="2230466" y="417407"/>
                  </a:lnTo>
                  <a:lnTo>
                    <a:pt x="2199888" y="384758"/>
                  </a:lnTo>
                  <a:lnTo>
                    <a:pt x="2167935" y="353180"/>
                  </a:lnTo>
                  <a:lnTo>
                    <a:pt x="2134647" y="322706"/>
                  </a:lnTo>
                  <a:lnTo>
                    <a:pt x="2100064" y="293374"/>
                  </a:lnTo>
                  <a:lnTo>
                    <a:pt x="2064226" y="265219"/>
                  </a:lnTo>
                  <a:lnTo>
                    <a:pt x="2027174" y="238275"/>
                  </a:lnTo>
                  <a:lnTo>
                    <a:pt x="1988948" y="212579"/>
                  </a:lnTo>
                  <a:lnTo>
                    <a:pt x="1949587" y="188166"/>
                  </a:lnTo>
                  <a:lnTo>
                    <a:pt x="1909132" y="165071"/>
                  </a:lnTo>
                  <a:lnTo>
                    <a:pt x="1867624" y="143329"/>
                  </a:lnTo>
                  <a:lnTo>
                    <a:pt x="1825103" y="122977"/>
                  </a:lnTo>
                  <a:lnTo>
                    <a:pt x="1781608" y="104049"/>
                  </a:lnTo>
                  <a:lnTo>
                    <a:pt x="1737181" y="86582"/>
                  </a:lnTo>
                  <a:lnTo>
                    <a:pt x="1691861" y="70609"/>
                  </a:lnTo>
                  <a:lnTo>
                    <a:pt x="1645688" y="56168"/>
                  </a:lnTo>
                  <a:lnTo>
                    <a:pt x="1598703" y="43293"/>
                  </a:lnTo>
                  <a:lnTo>
                    <a:pt x="1550946" y="32020"/>
                  </a:lnTo>
                  <a:lnTo>
                    <a:pt x="1502457" y="22383"/>
                  </a:lnTo>
                  <a:lnTo>
                    <a:pt x="1453276" y="14420"/>
                  </a:lnTo>
                  <a:lnTo>
                    <a:pt x="1403444" y="8164"/>
                  </a:lnTo>
                  <a:lnTo>
                    <a:pt x="1353001" y="3652"/>
                  </a:lnTo>
                  <a:lnTo>
                    <a:pt x="1301986" y="918"/>
                  </a:lnTo>
                  <a:lnTo>
                    <a:pt x="1250441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17648" y="2990088"/>
              <a:ext cx="2501265" cy="2204085"/>
            </a:xfrm>
            <a:custGeom>
              <a:avLst/>
              <a:gdLst/>
              <a:ahLst/>
              <a:cxnLst/>
              <a:rect l="l" t="t" r="r" b="b"/>
              <a:pathLst>
                <a:path w="2501265" h="2204085">
                  <a:moveTo>
                    <a:pt x="0" y="1101852"/>
                  </a:moveTo>
                  <a:lnTo>
                    <a:pt x="1042" y="1056430"/>
                  </a:lnTo>
                  <a:lnTo>
                    <a:pt x="4144" y="1011476"/>
                  </a:lnTo>
                  <a:lnTo>
                    <a:pt x="9265" y="967026"/>
                  </a:lnTo>
                  <a:lnTo>
                    <a:pt x="16365" y="923114"/>
                  </a:lnTo>
                  <a:lnTo>
                    <a:pt x="25403" y="879776"/>
                  </a:lnTo>
                  <a:lnTo>
                    <a:pt x="36339" y="837048"/>
                  </a:lnTo>
                  <a:lnTo>
                    <a:pt x="49133" y="794965"/>
                  </a:lnTo>
                  <a:lnTo>
                    <a:pt x="63745" y="753563"/>
                  </a:lnTo>
                  <a:lnTo>
                    <a:pt x="80135" y="712876"/>
                  </a:lnTo>
                  <a:lnTo>
                    <a:pt x="98262" y="672941"/>
                  </a:lnTo>
                  <a:lnTo>
                    <a:pt x="118086" y="633792"/>
                  </a:lnTo>
                  <a:lnTo>
                    <a:pt x="139567" y="595466"/>
                  </a:lnTo>
                  <a:lnTo>
                    <a:pt x="162664" y="557997"/>
                  </a:lnTo>
                  <a:lnTo>
                    <a:pt x="187338" y="521422"/>
                  </a:lnTo>
                  <a:lnTo>
                    <a:pt x="213549" y="485774"/>
                  </a:lnTo>
                  <a:lnTo>
                    <a:pt x="241255" y="451091"/>
                  </a:lnTo>
                  <a:lnTo>
                    <a:pt x="270417" y="417407"/>
                  </a:lnTo>
                  <a:lnTo>
                    <a:pt x="300995" y="384758"/>
                  </a:lnTo>
                  <a:lnTo>
                    <a:pt x="332948" y="353180"/>
                  </a:lnTo>
                  <a:lnTo>
                    <a:pt x="366236" y="322707"/>
                  </a:lnTo>
                  <a:lnTo>
                    <a:pt x="400819" y="293374"/>
                  </a:lnTo>
                  <a:lnTo>
                    <a:pt x="436657" y="265219"/>
                  </a:lnTo>
                  <a:lnTo>
                    <a:pt x="473709" y="238275"/>
                  </a:lnTo>
                  <a:lnTo>
                    <a:pt x="511935" y="212579"/>
                  </a:lnTo>
                  <a:lnTo>
                    <a:pt x="551296" y="188166"/>
                  </a:lnTo>
                  <a:lnTo>
                    <a:pt x="591751" y="165071"/>
                  </a:lnTo>
                  <a:lnTo>
                    <a:pt x="633259" y="143329"/>
                  </a:lnTo>
                  <a:lnTo>
                    <a:pt x="675780" y="122977"/>
                  </a:lnTo>
                  <a:lnTo>
                    <a:pt x="719275" y="104049"/>
                  </a:lnTo>
                  <a:lnTo>
                    <a:pt x="763702" y="86582"/>
                  </a:lnTo>
                  <a:lnTo>
                    <a:pt x="809022" y="70609"/>
                  </a:lnTo>
                  <a:lnTo>
                    <a:pt x="855195" y="56168"/>
                  </a:lnTo>
                  <a:lnTo>
                    <a:pt x="902180" y="43293"/>
                  </a:lnTo>
                  <a:lnTo>
                    <a:pt x="949937" y="32020"/>
                  </a:lnTo>
                  <a:lnTo>
                    <a:pt x="998426" y="22383"/>
                  </a:lnTo>
                  <a:lnTo>
                    <a:pt x="1047607" y="14420"/>
                  </a:lnTo>
                  <a:lnTo>
                    <a:pt x="1097439" y="8164"/>
                  </a:lnTo>
                  <a:lnTo>
                    <a:pt x="1147882" y="3652"/>
                  </a:lnTo>
                  <a:lnTo>
                    <a:pt x="1198897" y="918"/>
                  </a:lnTo>
                  <a:lnTo>
                    <a:pt x="1250441" y="0"/>
                  </a:lnTo>
                  <a:lnTo>
                    <a:pt x="1301986" y="918"/>
                  </a:lnTo>
                  <a:lnTo>
                    <a:pt x="1353001" y="3652"/>
                  </a:lnTo>
                  <a:lnTo>
                    <a:pt x="1403444" y="8164"/>
                  </a:lnTo>
                  <a:lnTo>
                    <a:pt x="1453276" y="14420"/>
                  </a:lnTo>
                  <a:lnTo>
                    <a:pt x="1502457" y="22383"/>
                  </a:lnTo>
                  <a:lnTo>
                    <a:pt x="1550946" y="32020"/>
                  </a:lnTo>
                  <a:lnTo>
                    <a:pt x="1598703" y="43293"/>
                  </a:lnTo>
                  <a:lnTo>
                    <a:pt x="1645688" y="56168"/>
                  </a:lnTo>
                  <a:lnTo>
                    <a:pt x="1691861" y="70609"/>
                  </a:lnTo>
                  <a:lnTo>
                    <a:pt x="1737181" y="86582"/>
                  </a:lnTo>
                  <a:lnTo>
                    <a:pt x="1781608" y="104049"/>
                  </a:lnTo>
                  <a:lnTo>
                    <a:pt x="1825103" y="122977"/>
                  </a:lnTo>
                  <a:lnTo>
                    <a:pt x="1867624" y="143329"/>
                  </a:lnTo>
                  <a:lnTo>
                    <a:pt x="1909132" y="165071"/>
                  </a:lnTo>
                  <a:lnTo>
                    <a:pt x="1949587" y="188166"/>
                  </a:lnTo>
                  <a:lnTo>
                    <a:pt x="1988948" y="212579"/>
                  </a:lnTo>
                  <a:lnTo>
                    <a:pt x="2027174" y="238275"/>
                  </a:lnTo>
                  <a:lnTo>
                    <a:pt x="2064226" y="265219"/>
                  </a:lnTo>
                  <a:lnTo>
                    <a:pt x="2100064" y="293374"/>
                  </a:lnTo>
                  <a:lnTo>
                    <a:pt x="2134647" y="322706"/>
                  </a:lnTo>
                  <a:lnTo>
                    <a:pt x="2167935" y="353180"/>
                  </a:lnTo>
                  <a:lnTo>
                    <a:pt x="2199888" y="384758"/>
                  </a:lnTo>
                  <a:lnTo>
                    <a:pt x="2230466" y="417407"/>
                  </a:lnTo>
                  <a:lnTo>
                    <a:pt x="2259628" y="451091"/>
                  </a:lnTo>
                  <a:lnTo>
                    <a:pt x="2287334" y="485774"/>
                  </a:lnTo>
                  <a:lnTo>
                    <a:pt x="2313545" y="521422"/>
                  </a:lnTo>
                  <a:lnTo>
                    <a:pt x="2338219" y="557997"/>
                  </a:lnTo>
                  <a:lnTo>
                    <a:pt x="2361316" y="595466"/>
                  </a:lnTo>
                  <a:lnTo>
                    <a:pt x="2382797" y="633792"/>
                  </a:lnTo>
                  <a:lnTo>
                    <a:pt x="2402621" y="672941"/>
                  </a:lnTo>
                  <a:lnTo>
                    <a:pt x="2420748" y="712876"/>
                  </a:lnTo>
                  <a:lnTo>
                    <a:pt x="2437138" y="753563"/>
                  </a:lnTo>
                  <a:lnTo>
                    <a:pt x="2451750" y="794965"/>
                  </a:lnTo>
                  <a:lnTo>
                    <a:pt x="2464544" y="837048"/>
                  </a:lnTo>
                  <a:lnTo>
                    <a:pt x="2475480" y="879776"/>
                  </a:lnTo>
                  <a:lnTo>
                    <a:pt x="2484518" y="923114"/>
                  </a:lnTo>
                  <a:lnTo>
                    <a:pt x="2491618" y="967026"/>
                  </a:lnTo>
                  <a:lnTo>
                    <a:pt x="2496739" y="1011476"/>
                  </a:lnTo>
                  <a:lnTo>
                    <a:pt x="2499841" y="1056430"/>
                  </a:lnTo>
                  <a:lnTo>
                    <a:pt x="2500884" y="1101852"/>
                  </a:lnTo>
                  <a:lnTo>
                    <a:pt x="2499841" y="1147273"/>
                  </a:lnTo>
                  <a:lnTo>
                    <a:pt x="2496739" y="1192227"/>
                  </a:lnTo>
                  <a:lnTo>
                    <a:pt x="2491618" y="1236677"/>
                  </a:lnTo>
                  <a:lnTo>
                    <a:pt x="2484518" y="1280589"/>
                  </a:lnTo>
                  <a:lnTo>
                    <a:pt x="2475480" y="1323927"/>
                  </a:lnTo>
                  <a:lnTo>
                    <a:pt x="2464544" y="1366655"/>
                  </a:lnTo>
                  <a:lnTo>
                    <a:pt x="2451750" y="1408738"/>
                  </a:lnTo>
                  <a:lnTo>
                    <a:pt x="2437138" y="1450140"/>
                  </a:lnTo>
                  <a:lnTo>
                    <a:pt x="2420748" y="1490827"/>
                  </a:lnTo>
                  <a:lnTo>
                    <a:pt x="2402621" y="1530762"/>
                  </a:lnTo>
                  <a:lnTo>
                    <a:pt x="2382797" y="1569911"/>
                  </a:lnTo>
                  <a:lnTo>
                    <a:pt x="2361316" y="1608237"/>
                  </a:lnTo>
                  <a:lnTo>
                    <a:pt x="2338219" y="1645706"/>
                  </a:lnTo>
                  <a:lnTo>
                    <a:pt x="2313545" y="1682281"/>
                  </a:lnTo>
                  <a:lnTo>
                    <a:pt x="2287334" y="1717929"/>
                  </a:lnTo>
                  <a:lnTo>
                    <a:pt x="2259628" y="1752612"/>
                  </a:lnTo>
                  <a:lnTo>
                    <a:pt x="2230466" y="1786296"/>
                  </a:lnTo>
                  <a:lnTo>
                    <a:pt x="2199888" y="1818945"/>
                  </a:lnTo>
                  <a:lnTo>
                    <a:pt x="2167935" y="1850523"/>
                  </a:lnTo>
                  <a:lnTo>
                    <a:pt x="2134647" y="1880996"/>
                  </a:lnTo>
                  <a:lnTo>
                    <a:pt x="2100064" y="1910329"/>
                  </a:lnTo>
                  <a:lnTo>
                    <a:pt x="2064226" y="1938484"/>
                  </a:lnTo>
                  <a:lnTo>
                    <a:pt x="2027174" y="1965428"/>
                  </a:lnTo>
                  <a:lnTo>
                    <a:pt x="1988948" y="1991124"/>
                  </a:lnTo>
                  <a:lnTo>
                    <a:pt x="1949587" y="2015537"/>
                  </a:lnTo>
                  <a:lnTo>
                    <a:pt x="1909132" y="2038632"/>
                  </a:lnTo>
                  <a:lnTo>
                    <a:pt x="1867624" y="2060374"/>
                  </a:lnTo>
                  <a:lnTo>
                    <a:pt x="1825103" y="2080726"/>
                  </a:lnTo>
                  <a:lnTo>
                    <a:pt x="1781608" y="2099654"/>
                  </a:lnTo>
                  <a:lnTo>
                    <a:pt x="1737181" y="2117121"/>
                  </a:lnTo>
                  <a:lnTo>
                    <a:pt x="1691861" y="2133094"/>
                  </a:lnTo>
                  <a:lnTo>
                    <a:pt x="1645688" y="2147535"/>
                  </a:lnTo>
                  <a:lnTo>
                    <a:pt x="1598703" y="2160410"/>
                  </a:lnTo>
                  <a:lnTo>
                    <a:pt x="1550946" y="2171683"/>
                  </a:lnTo>
                  <a:lnTo>
                    <a:pt x="1502457" y="2181320"/>
                  </a:lnTo>
                  <a:lnTo>
                    <a:pt x="1453276" y="2189283"/>
                  </a:lnTo>
                  <a:lnTo>
                    <a:pt x="1403444" y="2195539"/>
                  </a:lnTo>
                  <a:lnTo>
                    <a:pt x="1353001" y="2200051"/>
                  </a:lnTo>
                  <a:lnTo>
                    <a:pt x="1301986" y="2202785"/>
                  </a:lnTo>
                  <a:lnTo>
                    <a:pt x="1250441" y="2203704"/>
                  </a:lnTo>
                  <a:lnTo>
                    <a:pt x="1198897" y="2202785"/>
                  </a:lnTo>
                  <a:lnTo>
                    <a:pt x="1147882" y="2200051"/>
                  </a:lnTo>
                  <a:lnTo>
                    <a:pt x="1097439" y="2195539"/>
                  </a:lnTo>
                  <a:lnTo>
                    <a:pt x="1047607" y="2189283"/>
                  </a:lnTo>
                  <a:lnTo>
                    <a:pt x="998426" y="2181320"/>
                  </a:lnTo>
                  <a:lnTo>
                    <a:pt x="949937" y="2171683"/>
                  </a:lnTo>
                  <a:lnTo>
                    <a:pt x="902180" y="2160410"/>
                  </a:lnTo>
                  <a:lnTo>
                    <a:pt x="855195" y="2147535"/>
                  </a:lnTo>
                  <a:lnTo>
                    <a:pt x="809022" y="2133094"/>
                  </a:lnTo>
                  <a:lnTo>
                    <a:pt x="763702" y="2117121"/>
                  </a:lnTo>
                  <a:lnTo>
                    <a:pt x="719275" y="2099654"/>
                  </a:lnTo>
                  <a:lnTo>
                    <a:pt x="675780" y="2080726"/>
                  </a:lnTo>
                  <a:lnTo>
                    <a:pt x="633259" y="2060374"/>
                  </a:lnTo>
                  <a:lnTo>
                    <a:pt x="591751" y="2038632"/>
                  </a:lnTo>
                  <a:lnTo>
                    <a:pt x="551296" y="2015537"/>
                  </a:lnTo>
                  <a:lnTo>
                    <a:pt x="511935" y="1991124"/>
                  </a:lnTo>
                  <a:lnTo>
                    <a:pt x="473709" y="1965428"/>
                  </a:lnTo>
                  <a:lnTo>
                    <a:pt x="436657" y="1938484"/>
                  </a:lnTo>
                  <a:lnTo>
                    <a:pt x="400819" y="1910329"/>
                  </a:lnTo>
                  <a:lnTo>
                    <a:pt x="366236" y="1880997"/>
                  </a:lnTo>
                  <a:lnTo>
                    <a:pt x="332948" y="1850523"/>
                  </a:lnTo>
                  <a:lnTo>
                    <a:pt x="300995" y="1818945"/>
                  </a:lnTo>
                  <a:lnTo>
                    <a:pt x="270417" y="1786296"/>
                  </a:lnTo>
                  <a:lnTo>
                    <a:pt x="241255" y="1752612"/>
                  </a:lnTo>
                  <a:lnTo>
                    <a:pt x="213549" y="1717929"/>
                  </a:lnTo>
                  <a:lnTo>
                    <a:pt x="187338" y="1682281"/>
                  </a:lnTo>
                  <a:lnTo>
                    <a:pt x="162664" y="1645706"/>
                  </a:lnTo>
                  <a:lnTo>
                    <a:pt x="139567" y="1608237"/>
                  </a:lnTo>
                  <a:lnTo>
                    <a:pt x="118086" y="1569911"/>
                  </a:lnTo>
                  <a:lnTo>
                    <a:pt x="98262" y="1530762"/>
                  </a:lnTo>
                  <a:lnTo>
                    <a:pt x="80135" y="1490827"/>
                  </a:lnTo>
                  <a:lnTo>
                    <a:pt x="63745" y="1450140"/>
                  </a:lnTo>
                  <a:lnTo>
                    <a:pt x="49133" y="1408738"/>
                  </a:lnTo>
                  <a:lnTo>
                    <a:pt x="36339" y="1366655"/>
                  </a:lnTo>
                  <a:lnTo>
                    <a:pt x="25403" y="1323927"/>
                  </a:lnTo>
                  <a:lnTo>
                    <a:pt x="16365" y="1280589"/>
                  </a:lnTo>
                  <a:lnTo>
                    <a:pt x="9265" y="1236677"/>
                  </a:lnTo>
                  <a:lnTo>
                    <a:pt x="4144" y="1192227"/>
                  </a:lnTo>
                  <a:lnTo>
                    <a:pt x="1042" y="1147273"/>
                  </a:lnTo>
                  <a:lnTo>
                    <a:pt x="0" y="1101852"/>
                  </a:lnTo>
                  <a:close/>
                </a:path>
              </a:pathLst>
            </a:custGeom>
            <a:ln w="9144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535036" y="1797761"/>
            <a:ext cx="5611495" cy="1126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80" dirty="0">
                <a:solidFill>
                  <a:srgbClr val="434343"/>
                </a:solidFill>
                <a:latin typeface="Arial"/>
                <a:cs typeface="Arial"/>
              </a:rPr>
              <a:t>Incident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80" dirty="0">
                <a:solidFill>
                  <a:srgbClr val="434343"/>
                </a:solidFill>
                <a:latin typeface="Microsoft Sans Serif"/>
                <a:cs typeface="Microsoft Sans Serif"/>
              </a:rPr>
              <a:t>Unplanned</a:t>
            </a:r>
            <a:r>
              <a:rPr sz="2400" spc="-1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400" spc="125" dirty="0">
                <a:solidFill>
                  <a:srgbClr val="434343"/>
                </a:solidFill>
                <a:latin typeface="Microsoft Sans Serif"/>
                <a:cs typeface="Microsoft Sans Serif"/>
              </a:rPr>
              <a:t>interruption</a:t>
            </a:r>
            <a:r>
              <a:rPr sz="2400" spc="-4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434343"/>
                </a:solidFill>
                <a:latin typeface="Microsoft Sans Serif"/>
                <a:cs typeface="Microsoft Sans Serif"/>
              </a:rPr>
              <a:t>to</a:t>
            </a:r>
            <a:r>
              <a:rPr sz="2400" spc="-1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400" spc="65" dirty="0">
                <a:solidFill>
                  <a:srgbClr val="434343"/>
                </a:solidFill>
                <a:latin typeface="Microsoft Sans Serif"/>
                <a:cs typeface="Microsoft Sans Serif"/>
              </a:rPr>
              <a:t>an</a:t>
            </a:r>
            <a:r>
              <a:rPr sz="2400" spc="-2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400" spc="-70" dirty="0">
                <a:solidFill>
                  <a:srgbClr val="434343"/>
                </a:solidFill>
                <a:latin typeface="Microsoft Sans Serif"/>
                <a:cs typeface="Microsoft Sans Serif"/>
              </a:rPr>
              <a:t>IT</a:t>
            </a:r>
            <a:r>
              <a:rPr sz="2400" spc="-1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400" spc="15" dirty="0">
                <a:solidFill>
                  <a:srgbClr val="434343"/>
                </a:solidFill>
                <a:latin typeface="Microsoft Sans Serif"/>
                <a:cs typeface="Microsoft Sans Serif"/>
              </a:rPr>
              <a:t>service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92576" y="3778122"/>
            <a:ext cx="1352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0" dirty="0">
                <a:latin typeface="Arial"/>
                <a:cs typeface="Arial"/>
              </a:rPr>
              <a:t>ITIL</a:t>
            </a:r>
            <a:r>
              <a:rPr sz="2400" b="1" spc="-114" dirty="0">
                <a:latin typeface="Arial"/>
                <a:cs typeface="Arial"/>
              </a:rPr>
              <a:t> </a:t>
            </a:r>
            <a:r>
              <a:rPr sz="2400" b="1" spc="35" dirty="0">
                <a:latin typeface="Arial"/>
                <a:cs typeface="Arial"/>
              </a:rPr>
              <a:t>2011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50809" y="5946394"/>
            <a:ext cx="5688965" cy="1857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80" dirty="0">
                <a:solidFill>
                  <a:srgbClr val="434343"/>
                </a:solidFill>
                <a:latin typeface="Arial"/>
                <a:cs typeface="Arial"/>
              </a:rPr>
              <a:t>Incident</a:t>
            </a:r>
            <a:r>
              <a:rPr sz="2400" b="1" spc="-7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b="1" spc="120" dirty="0">
                <a:solidFill>
                  <a:srgbClr val="434343"/>
                </a:solidFill>
                <a:latin typeface="Arial"/>
                <a:cs typeface="Arial"/>
              </a:rPr>
              <a:t>Management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434343"/>
                </a:solidFill>
                <a:latin typeface="Microsoft Sans Serif"/>
                <a:cs typeface="Microsoft Sans Serif"/>
              </a:rPr>
              <a:t>This</a:t>
            </a:r>
            <a:r>
              <a:rPr sz="2400" spc="-2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400" spc="35" dirty="0">
                <a:solidFill>
                  <a:srgbClr val="434343"/>
                </a:solidFill>
                <a:latin typeface="Microsoft Sans Serif"/>
                <a:cs typeface="Microsoft Sans Serif"/>
              </a:rPr>
              <a:t>process</a:t>
            </a:r>
            <a:r>
              <a:rPr sz="2400" spc="-1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434343"/>
                </a:solidFill>
                <a:latin typeface="Microsoft Sans Serif"/>
                <a:cs typeface="Microsoft Sans Serif"/>
              </a:rPr>
              <a:t>ensures</a:t>
            </a:r>
            <a:r>
              <a:rPr sz="2400" spc="-1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434343"/>
                </a:solidFill>
                <a:latin typeface="Microsoft Sans Serif"/>
                <a:cs typeface="Microsoft Sans Serif"/>
              </a:rPr>
              <a:t>that:</a:t>
            </a:r>
            <a:endParaRPr sz="2400">
              <a:latin typeface="Microsoft Sans Serif"/>
              <a:cs typeface="Microsoft Sans Serif"/>
            </a:endParaRPr>
          </a:p>
          <a:p>
            <a:pPr marL="469900" indent="-381000">
              <a:lnSpc>
                <a:spcPts val="2735"/>
              </a:lnSpc>
              <a:spcBef>
                <a:spcPts val="110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2400" spc="105" dirty="0">
                <a:solidFill>
                  <a:srgbClr val="434343"/>
                </a:solidFill>
                <a:latin typeface="Microsoft Sans Serif"/>
                <a:cs typeface="Microsoft Sans Serif"/>
              </a:rPr>
              <a:t>Normal</a:t>
            </a:r>
            <a:r>
              <a:rPr sz="2400" spc="-2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400" spc="15" dirty="0">
                <a:solidFill>
                  <a:srgbClr val="434343"/>
                </a:solidFill>
                <a:latin typeface="Microsoft Sans Serif"/>
                <a:cs typeface="Microsoft Sans Serif"/>
              </a:rPr>
              <a:t>service</a:t>
            </a:r>
            <a:r>
              <a:rPr sz="2400" spc="-1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400" spc="100" dirty="0">
                <a:solidFill>
                  <a:srgbClr val="434343"/>
                </a:solidFill>
                <a:latin typeface="Microsoft Sans Serif"/>
                <a:cs typeface="Microsoft Sans Serif"/>
              </a:rPr>
              <a:t>operation</a:t>
            </a:r>
            <a:r>
              <a:rPr sz="2400" spc="-2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434343"/>
                </a:solidFill>
                <a:latin typeface="Microsoft Sans Serif"/>
                <a:cs typeface="Microsoft Sans Serif"/>
              </a:rPr>
              <a:t>is</a:t>
            </a:r>
            <a:r>
              <a:rPr sz="2400" spc="-1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434343"/>
                </a:solidFill>
                <a:latin typeface="Microsoft Sans Serif"/>
                <a:cs typeface="Microsoft Sans Serif"/>
              </a:rPr>
              <a:t>restored</a:t>
            </a:r>
            <a:endParaRPr sz="2400">
              <a:latin typeface="Microsoft Sans Serif"/>
              <a:cs typeface="Microsoft Sans Serif"/>
            </a:endParaRPr>
          </a:p>
          <a:p>
            <a:pPr marL="469900" indent="-381000">
              <a:lnSpc>
                <a:spcPts val="2735"/>
              </a:lnSpc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2400" spc="15" dirty="0">
                <a:solidFill>
                  <a:srgbClr val="434343"/>
                </a:solidFill>
                <a:latin typeface="Microsoft Sans Serif"/>
                <a:cs typeface="Microsoft Sans Serif"/>
              </a:rPr>
              <a:t>Business</a:t>
            </a:r>
            <a:r>
              <a:rPr sz="2400" spc="-1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434343"/>
                </a:solidFill>
                <a:latin typeface="Microsoft Sans Serif"/>
                <a:cs typeface="Microsoft Sans Serif"/>
              </a:rPr>
              <a:t>impact</a:t>
            </a:r>
            <a:r>
              <a:rPr sz="2400" spc="-1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434343"/>
                </a:solidFill>
                <a:latin typeface="Microsoft Sans Serif"/>
                <a:cs typeface="Microsoft Sans Serif"/>
              </a:rPr>
              <a:t>is</a:t>
            </a:r>
            <a:r>
              <a:rPr sz="2400" spc="-1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434343"/>
                </a:solidFill>
                <a:latin typeface="Microsoft Sans Serif"/>
                <a:cs typeface="Microsoft Sans Serif"/>
              </a:rPr>
              <a:t>minimized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651247" y="2034539"/>
            <a:ext cx="2946400" cy="4121150"/>
          </a:xfrm>
          <a:custGeom>
            <a:avLst/>
            <a:gdLst/>
            <a:ahLst/>
            <a:cxnLst/>
            <a:rect l="l" t="t" r="r" b="b"/>
            <a:pathLst>
              <a:path w="2946400" h="4121150">
                <a:moveTo>
                  <a:pt x="0" y="1279143"/>
                </a:moveTo>
                <a:lnTo>
                  <a:pt x="0" y="0"/>
                </a:lnTo>
                <a:lnTo>
                  <a:pt x="2661920" y="0"/>
                </a:lnTo>
              </a:path>
              <a:path w="2946400" h="4121150">
                <a:moveTo>
                  <a:pt x="0" y="2836163"/>
                </a:moveTo>
                <a:lnTo>
                  <a:pt x="0" y="4121022"/>
                </a:lnTo>
                <a:lnTo>
                  <a:pt x="2946019" y="4121022"/>
                </a:lnTo>
              </a:path>
            </a:pathLst>
          </a:custGeom>
          <a:ln w="9144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67398" y="304622"/>
            <a:ext cx="352107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75" dirty="0"/>
              <a:t>C</a:t>
            </a:r>
            <a:r>
              <a:rPr spc="-10" dirty="0"/>
              <a:t>y</a:t>
            </a:r>
            <a:r>
              <a:rPr spc="25" dirty="0"/>
              <a:t>be</a:t>
            </a:r>
            <a:r>
              <a:rPr dirty="0"/>
              <a:t>r</a:t>
            </a:r>
            <a:r>
              <a:rPr spc="-30" dirty="0"/>
              <a:t>s</a:t>
            </a:r>
            <a:r>
              <a:rPr spc="-35" dirty="0"/>
              <a:t>e</a:t>
            </a:r>
            <a:r>
              <a:rPr spc="15" dirty="0"/>
              <a:t>curit</a:t>
            </a:r>
            <a:r>
              <a:rPr spc="25" dirty="0"/>
              <a:t>y</a:t>
            </a:r>
            <a:r>
              <a:rPr spc="-185" dirty="0"/>
              <a:t> </a:t>
            </a:r>
            <a:r>
              <a:rPr spc="-95" dirty="0"/>
              <a:t>R</a:t>
            </a:r>
            <a:r>
              <a:rPr spc="-105" dirty="0"/>
              <a:t>o</a:t>
            </a:r>
            <a:r>
              <a:rPr spc="-20" dirty="0"/>
              <a:t>les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12079" y="752855"/>
            <a:ext cx="5830824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286380" y="1526540"/>
            <a:ext cx="1186624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dirty="0">
                <a:solidFill>
                  <a:srgbClr val="585858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585858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585858"/>
                </a:solidFill>
                <a:latin typeface="Microsoft Sans Serif"/>
                <a:cs typeface="Microsoft Sans Serif"/>
              </a:rPr>
              <a:t>of</a:t>
            </a:r>
            <a:r>
              <a:rPr sz="2200" spc="-3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585858"/>
                </a:solidFill>
                <a:latin typeface="Microsoft Sans Serif"/>
                <a:cs typeface="Microsoft Sans Serif"/>
              </a:rPr>
              <a:t>a</a:t>
            </a:r>
            <a:r>
              <a:rPr sz="2200" spc="-1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585858"/>
                </a:solidFill>
                <a:latin typeface="Microsoft Sans Serif"/>
                <a:cs typeface="Microsoft Sans Serif"/>
              </a:rPr>
              <a:t>cybersecurity</a:t>
            </a:r>
            <a:r>
              <a:rPr sz="2200" spc="-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585858"/>
                </a:solidFill>
                <a:latin typeface="Microsoft Sans Serif"/>
                <a:cs typeface="Microsoft Sans Serif"/>
              </a:rPr>
              <a:t>role</a:t>
            </a:r>
            <a:r>
              <a:rPr sz="2200" spc="-4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585858"/>
                </a:solidFill>
                <a:latin typeface="Microsoft Sans Serif"/>
                <a:cs typeface="Microsoft Sans Serif"/>
              </a:rPr>
              <a:t>is</a:t>
            </a:r>
            <a:r>
              <a:rPr sz="2200" spc="-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585858"/>
                </a:solidFill>
                <a:latin typeface="Microsoft Sans Serif"/>
                <a:cs typeface="Microsoft Sans Serif"/>
              </a:rPr>
              <a:t>ultimately</a:t>
            </a:r>
            <a:r>
              <a:rPr sz="2200" spc="2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585858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585858"/>
                </a:solidFill>
                <a:latin typeface="Microsoft Sans Serif"/>
                <a:cs typeface="Microsoft Sans Serif"/>
              </a:rPr>
              <a:t>responsibility</a:t>
            </a:r>
            <a:r>
              <a:rPr sz="2200" spc="1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585858"/>
                </a:solidFill>
                <a:latin typeface="Microsoft Sans Serif"/>
                <a:cs typeface="Microsoft Sans Serif"/>
              </a:rPr>
              <a:t>of</a:t>
            </a:r>
            <a:r>
              <a:rPr sz="2200" spc="-3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585858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585858"/>
                </a:solidFill>
                <a:latin typeface="Microsoft Sans Serif"/>
                <a:cs typeface="Microsoft Sans Serif"/>
              </a:rPr>
              <a:t>board</a:t>
            </a:r>
            <a:r>
              <a:rPr sz="2200" spc="-3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585858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585858"/>
                </a:solidFill>
                <a:latin typeface="Microsoft Sans Serif"/>
                <a:cs typeface="Microsoft Sans Serif"/>
              </a:rPr>
              <a:t>directors.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299834" y="3056763"/>
            <a:ext cx="7084695" cy="4204335"/>
            <a:chOff x="6299834" y="3056763"/>
            <a:chExt cx="7084695" cy="4204335"/>
          </a:xfrm>
        </p:grpSpPr>
        <p:sp>
          <p:nvSpPr>
            <p:cNvPr id="7" name="object 7"/>
            <p:cNvSpPr/>
            <p:nvPr/>
          </p:nvSpPr>
          <p:spPr>
            <a:xfrm>
              <a:off x="6309359" y="3066288"/>
              <a:ext cx="4185285" cy="4185285"/>
            </a:xfrm>
            <a:custGeom>
              <a:avLst/>
              <a:gdLst/>
              <a:ahLst/>
              <a:cxnLst/>
              <a:rect l="l" t="t" r="r" b="b"/>
              <a:pathLst>
                <a:path w="4185284" h="4185284">
                  <a:moveTo>
                    <a:pt x="0" y="2092452"/>
                  </a:moveTo>
                  <a:lnTo>
                    <a:pt x="540" y="2044431"/>
                  </a:lnTo>
                  <a:lnTo>
                    <a:pt x="2153" y="1996675"/>
                  </a:lnTo>
                  <a:lnTo>
                    <a:pt x="4827" y="1949196"/>
                  </a:lnTo>
                  <a:lnTo>
                    <a:pt x="8551" y="1902004"/>
                  </a:lnTo>
                  <a:lnTo>
                    <a:pt x="13313" y="1855112"/>
                  </a:lnTo>
                  <a:lnTo>
                    <a:pt x="19102" y="1808530"/>
                  </a:lnTo>
                  <a:lnTo>
                    <a:pt x="25906" y="1762271"/>
                  </a:lnTo>
                  <a:lnTo>
                    <a:pt x="33714" y="1716345"/>
                  </a:lnTo>
                  <a:lnTo>
                    <a:pt x="42513" y="1670766"/>
                  </a:lnTo>
                  <a:lnTo>
                    <a:pt x="52293" y="1625543"/>
                  </a:lnTo>
                  <a:lnTo>
                    <a:pt x="63042" y="1580689"/>
                  </a:lnTo>
                  <a:lnTo>
                    <a:pt x="74748" y="1536214"/>
                  </a:lnTo>
                  <a:lnTo>
                    <a:pt x="87400" y="1492132"/>
                  </a:lnTo>
                  <a:lnTo>
                    <a:pt x="100986" y="1448453"/>
                  </a:lnTo>
                  <a:lnTo>
                    <a:pt x="115495" y="1405188"/>
                  </a:lnTo>
                  <a:lnTo>
                    <a:pt x="130915" y="1362350"/>
                  </a:lnTo>
                  <a:lnTo>
                    <a:pt x="147235" y="1319950"/>
                  </a:lnTo>
                  <a:lnTo>
                    <a:pt x="164443" y="1277999"/>
                  </a:lnTo>
                  <a:lnTo>
                    <a:pt x="182527" y="1236508"/>
                  </a:lnTo>
                  <a:lnTo>
                    <a:pt x="201476" y="1195491"/>
                  </a:lnTo>
                  <a:lnTo>
                    <a:pt x="221279" y="1154957"/>
                  </a:lnTo>
                  <a:lnTo>
                    <a:pt x="241924" y="1114919"/>
                  </a:lnTo>
                  <a:lnTo>
                    <a:pt x="263399" y="1075388"/>
                  </a:lnTo>
                  <a:lnTo>
                    <a:pt x="285693" y="1036376"/>
                  </a:lnTo>
                  <a:lnTo>
                    <a:pt x="308794" y="997894"/>
                  </a:lnTo>
                  <a:lnTo>
                    <a:pt x="332691" y="959954"/>
                  </a:lnTo>
                  <a:lnTo>
                    <a:pt x="357372" y="922566"/>
                  </a:lnTo>
                  <a:lnTo>
                    <a:pt x="382826" y="885744"/>
                  </a:lnTo>
                  <a:lnTo>
                    <a:pt x="409041" y="849498"/>
                  </a:lnTo>
                  <a:lnTo>
                    <a:pt x="436005" y="813840"/>
                  </a:lnTo>
                  <a:lnTo>
                    <a:pt x="463708" y="778782"/>
                  </a:lnTo>
                  <a:lnTo>
                    <a:pt x="492137" y="744334"/>
                  </a:lnTo>
                  <a:lnTo>
                    <a:pt x="521280" y="710510"/>
                  </a:lnTo>
                  <a:lnTo>
                    <a:pt x="551127" y="677319"/>
                  </a:lnTo>
                  <a:lnTo>
                    <a:pt x="581666" y="644774"/>
                  </a:lnTo>
                  <a:lnTo>
                    <a:pt x="612886" y="612886"/>
                  </a:lnTo>
                  <a:lnTo>
                    <a:pt x="644774" y="581666"/>
                  </a:lnTo>
                  <a:lnTo>
                    <a:pt x="677319" y="551127"/>
                  </a:lnTo>
                  <a:lnTo>
                    <a:pt x="710510" y="521280"/>
                  </a:lnTo>
                  <a:lnTo>
                    <a:pt x="744334" y="492137"/>
                  </a:lnTo>
                  <a:lnTo>
                    <a:pt x="778782" y="463708"/>
                  </a:lnTo>
                  <a:lnTo>
                    <a:pt x="813840" y="436005"/>
                  </a:lnTo>
                  <a:lnTo>
                    <a:pt x="849498" y="409041"/>
                  </a:lnTo>
                  <a:lnTo>
                    <a:pt x="885744" y="382826"/>
                  </a:lnTo>
                  <a:lnTo>
                    <a:pt x="922566" y="357372"/>
                  </a:lnTo>
                  <a:lnTo>
                    <a:pt x="959954" y="332691"/>
                  </a:lnTo>
                  <a:lnTo>
                    <a:pt x="997894" y="308794"/>
                  </a:lnTo>
                  <a:lnTo>
                    <a:pt x="1036376" y="285693"/>
                  </a:lnTo>
                  <a:lnTo>
                    <a:pt x="1075388" y="263399"/>
                  </a:lnTo>
                  <a:lnTo>
                    <a:pt x="1114919" y="241924"/>
                  </a:lnTo>
                  <a:lnTo>
                    <a:pt x="1154957" y="221279"/>
                  </a:lnTo>
                  <a:lnTo>
                    <a:pt x="1195491" y="201476"/>
                  </a:lnTo>
                  <a:lnTo>
                    <a:pt x="1236508" y="182527"/>
                  </a:lnTo>
                  <a:lnTo>
                    <a:pt x="1277999" y="164443"/>
                  </a:lnTo>
                  <a:lnTo>
                    <a:pt x="1319950" y="147235"/>
                  </a:lnTo>
                  <a:lnTo>
                    <a:pt x="1362350" y="130915"/>
                  </a:lnTo>
                  <a:lnTo>
                    <a:pt x="1405188" y="115495"/>
                  </a:lnTo>
                  <a:lnTo>
                    <a:pt x="1448453" y="100986"/>
                  </a:lnTo>
                  <a:lnTo>
                    <a:pt x="1492132" y="87400"/>
                  </a:lnTo>
                  <a:lnTo>
                    <a:pt x="1536214" y="74748"/>
                  </a:lnTo>
                  <a:lnTo>
                    <a:pt x="1580689" y="63042"/>
                  </a:lnTo>
                  <a:lnTo>
                    <a:pt x="1625543" y="52293"/>
                  </a:lnTo>
                  <a:lnTo>
                    <a:pt x="1670766" y="42513"/>
                  </a:lnTo>
                  <a:lnTo>
                    <a:pt x="1716345" y="33714"/>
                  </a:lnTo>
                  <a:lnTo>
                    <a:pt x="1762271" y="25906"/>
                  </a:lnTo>
                  <a:lnTo>
                    <a:pt x="1808530" y="19102"/>
                  </a:lnTo>
                  <a:lnTo>
                    <a:pt x="1855112" y="13313"/>
                  </a:lnTo>
                  <a:lnTo>
                    <a:pt x="1902004" y="8551"/>
                  </a:lnTo>
                  <a:lnTo>
                    <a:pt x="1949196" y="4827"/>
                  </a:lnTo>
                  <a:lnTo>
                    <a:pt x="1996675" y="2153"/>
                  </a:lnTo>
                  <a:lnTo>
                    <a:pt x="2044431" y="540"/>
                  </a:lnTo>
                  <a:lnTo>
                    <a:pt x="2092451" y="0"/>
                  </a:lnTo>
                  <a:lnTo>
                    <a:pt x="2140472" y="540"/>
                  </a:lnTo>
                  <a:lnTo>
                    <a:pt x="2188228" y="2153"/>
                  </a:lnTo>
                  <a:lnTo>
                    <a:pt x="2235707" y="4827"/>
                  </a:lnTo>
                  <a:lnTo>
                    <a:pt x="2282899" y="8551"/>
                  </a:lnTo>
                  <a:lnTo>
                    <a:pt x="2329791" y="13313"/>
                  </a:lnTo>
                  <a:lnTo>
                    <a:pt x="2376373" y="19102"/>
                  </a:lnTo>
                  <a:lnTo>
                    <a:pt x="2422632" y="25906"/>
                  </a:lnTo>
                  <a:lnTo>
                    <a:pt x="2468558" y="33714"/>
                  </a:lnTo>
                  <a:lnTo>
                    <a:pt x="2514137" y="42513"/>
                  </a:lnTo>
                  <a:lnTo>
                    <a:pt x="2559360" y="52293"/>
                  </a:lnTo>
                  <a:lnTo>
                    <a:pt x="2604214" y="63042"/>
                  </a:lnTo>
                  <a:lnTo>
                    <a:pt x="2648689" y="74748"/>
                  </a:lnTo>
                  <a:lnTo>
                    <a:pt x="2692771" y="87400"/>
                  </a:lnTo>
                  <a:lnTo>
                    <a:pt x="2736450" y="100986"/>
                  </a:lnTo>
                  <a:lnTo>
                    <a:pt x="2779715" y="115495"/>
                  </a:lnTo>
                  <a:lnTo>
                    <a:pt x="2822553" y="130915"/>
                  </a:lnTo>
                  <a:lnTo>
                    <a:pt x="2864953" y="147235"/>
                  </a:lnTo>
                  <a:lnTo>
                    <a:pt x="2906904" y="164443"/>
                  </a:lnTo>
                  <a:lnTo>
                    <a:pt x="2948395" y="182527"/>
                  </a:lnTo>
                  <a:lnTo>
                    <a:pt x="2989412" y="201476"/>
                  </a:lnTo>
                  <a:lnTo>
                    <a:pt x="3029946" y="221279"/>
                  </a:lnTo>
                  <a:lnTo>
                    <a:pt x="3069984" y="241924"/>
                  </a:lnTo>
                  <a:lnTo>
                    <a:pt x="3109515" y="263399"/>
                  </a:lnTo>
                  <a:lnTo>
                    <a:pt x="3148527" y="285693"/>
                  </a:lnTo>
                  <a:lnTo>
                    <a:pt x="3187009" y="308794"/>
                  </a:lnTo>
                  <a:lnTo>
                    <a:pt x="3224949" y="332691"/>
                  </a:lnTo>
                  <a:lnTo>
                    <a:pt x="3262337" y="357372"/>
                  </a:lnTo>
                  <a:lnTo>
                    <a:pt x="3299159" y="382826"/>
                  </a:lnTo>
                  <a:lnTo>
                    <a:pt x="3335405" y="409041"/>
                  </a:lnTo>
                  <a:lnTo>
                    <a:pt x="3371063" y="436005"/>
                  </a:lnTo>
                  <a:lnTo>
                    <a:pt x="3406121" y="463708"/>
                  </a:lnTo>
                  <a:lnTo>
                    <a:pt x="3440569" y="492137"/>
                  </a:lnTo>
                  <a:lnTo>
                    <a:pt x="3474393" y="521280"/>
                  </a:lnTo>
                  <a:lnTo>
                    <a:pt x="3507584" y="551127"/>
                  </a:lnTo>
                  <a:lnTo>
                    <a:pt x="3540129" y="581666"/>
                  </a:lnTo>
                  <a:lnTo>
                    <a:pt x="3572017" y="612886"/>
                  </a:lnTo>
                  <a:lnTo>
                    <a:pt x="3603237" y="644774"/>
                  </a:lnTo>
                  <a:lnTo>
                    <a:pt x="3633776" y="677319"/>
                  </a:lnTo>
                  <a:lnTo>
                    <a:pt x="3663623" y="710510"/>
                  </a:lnTo>
                  <a:lnTo>
                    <a:pt x="3692766" y="744334"/>
                  </a:lnTo>
                  <a:lnTo>
                    <a:pt x="3721195" y="778782"/>
                  </a:lnTo>
                  <a:lnTo>
                    <a:pt x="3748898" y="813840"/>
                  </a:lnTo>
                  <a:lnTo>
                    <a:pt x="3775862" y="849498"/>
                  </a:lnTo>
                  <a:lnTo>
                    <a:pt x="3802077" y="885744"/>
                  </a:lnTo>
                  <a:lnTo>
                    <a:pt x="3827531" y="922566"/>
                  </a:lnTo>
                  <a:lnTo>
                    <a:pt x="3852212" y="959954"/>
                  </a:lnTo>
                  <a:lnTo>
                    <a:pt x="3876109" y="997894"/>
                  </a:lnTo>
                  <a:lnTo>
                    <a:pt x="3899210" y="1036376"/>
                  </a:lnTo>
                  <a:lnTo>
                    <a:pt x="3921504" y="1075388"/>
                  </a:lnTo>
                  <a:lnTo>
                    <a:pt x="3942979" y="1114919"/>
                  </a:lnTo>
                  <a:lnTo>
                    <a:pt x="3963624" y="1154957"/>
                  </a:lnTo>
                  <a:lnTo>
                    <a:pt x="3983427" y="1195491"/>
                  </a:lnTo>
                  <a:lnTo>
                    <a:pt x="4002376" y="1236508"/>
                  </a:lnTo>
                  <a:lnTo>
                    <a:pt x="4020460" y="1277999"/>
                  </a:lnTo>
                  <a:lnTo>
                    <a:pt x="4037668" y="1319950"/>
                  </a:lnTo>
                  <a:lnTo>
                    <a:pt x="4053988" y="1362350"/>
                  </a:lnTo>
                  <a:lnTo>
                    <a:pt x="4069408" y="1405188"/>
                  </a:lnTo>
                  <a:lnTo>
                    <a:pt x="4083917" y="1448453"/>
                  </a:lnTo>
                  <a:lnTo>
                    <a:pt x="4097503" y="1492132"/>
                  </a:lnTo>
                  <a:lnTo>
                    <a:pt x="4110155" y="1536214"/>
                  </a:lnTo>
                  <a:lnTo>
                    <a:pt x="4121861" y="1580689"/>
                  </a:lnTo>
                  <a:lnTo>
                    <a:pt x="4132610" y="1625543"/>
                  </a:lnTo>
                  <a:lnTo>
                    <a:pt x="4142390" y="1670766"/>
                  </a:lnTo>
                  <a:lnTo>
                    <a:pt x="4151189" y="1716345"/>
                  </a:lnTo>
                  <a:lnTo>
                    <a:pt x="4158997" y="1762271"/>
                  </a:lnTo>
                  <a:lnTo>
                    <a:pt x="4165801" y="1808530"/>
                  </a:lnTo>
                  <a:lnTo>
                    <a:pt x="4171590" y="1855112"/>
                  </a:lnTo>
                  <a:lnTo>
                    <a:pt x="4176352" y="1902004"/>
                  </a:lnTo>
                  <a:lnTo>
                    <a:pt x="4180076" y="1949196"/>
                  </a:lnTo>
                  <a:lnTo>
                    <a:pt x="4182750" y="1996675"/>
                  </a:lnTo>
                  <a:lnTo>
                    <a:pt x="4184363" y="2044431"/>
                  </a:lnTo>
                  <a:lnTo>
                    <a:pt x="4184904" y="2092452"/>
                  </a:lnTo>
                  <a:lnTo>
                    <a:pt x="4184363" y="2140472"/>
                  </a:lnTo>
                  <a:lnTo>
                    <a:pt x="4182750" y="2188228"/>
                  </a:lnTo>
                  <a:lnTo>
                    <a:pt x="4180076" y="2235707"/>
                  </a:lnTo>
                  <a:lnTo>
                    <a:pt x="4176352" y="2282899"/>
                  </a:lnTo>
                  <a:lnTo>
                    <a:pt x="4171590" y="2329791"/>
                  </a:lnTo>
                  <a:lnTo>
                    <a:pt x="4165801" y="2376373"/>
                  </a:lnTo>
                  <a:lnTo>
                    <a:pt x="4158997" y="2422632"/>
                  </a:lnTo>
                  <a:lnTo>
                    <a:pt x="4151189" y="2468558"/>
                  </a:lnTo>
                  <a:lnTo>
                    <a:pt x="4142390" y="2514137"/>
                  </a:lnTo>
                  <a:lnTo>
                    <a:pt x="4132610" y="2559360"/>
                  </a:lnTo>
                  <a:lnTo>
                    <a:pt x="4121861" y="2604214"/>
                  </a:lnTo>
                  <a:lnTo>
                    <a:pt x="4110155" y="2648689"/>
                  </a:lnTo>
                  <a:lnTo>
                    <a:pt x="4097503" y="2692771"/>
                  </a:lnTo>
                  <a:lnTo>
                    <a:pt x="4083917" y="2736450"/>
                  </a:lnTo>
                  <a:lnTo>
                    <a:pt x="4069408" y="2779715"/>
                  </a:lnTo>
                  <a:lnTo>
                    <a:pt x="4053988" y="2822553"/>
                  </a:lnTo>
                  <a:lnTo>
                    <a:pt x="4037668" y="2864953"/>
                  </a:lnTo>
                  <a:lnTo>
                    <a:pt x="4020460" y="2906904"/>
                  </a:lnTo>
                  <a:lnTo>
                    <a:pt x="4002376" y="2948395"/>
                  </a:lnTo>
                  <a:lnTo>
                    <a:pt x="3983427" y="2989412"/>
                  </a:lnTo>
                  <a:lnTo>
                    <a:pt x="3963624" y="3029946"/>
                  </a:lnTo>
                  <a:lnTo>
                    <a:pt x="3942979" y="3069984"/>
                  </a:lnTo>
                  <a:lnTo>
                    <a:pt x="3921504" y="3109515"/>
                  </a:lnTo>
                  <a:lnTo>
                    <a:pt x="3899210" y="3148527"/>
                  </a:lnTo>
                  <a:lnTo>
                    <a:pt x="3876109" y="3187009"/>
                  </a:lnTo>
                  <a:lnTo>
                    <a:pt x="3852212" y="3224949"/>
                  </a:lnTo>
                  <a:lnTo>
                    <a:pt x="3827531" y="3262337"/>
                  </a:lnTo>
                  <a:lnTo>
                    <a:pt x="3802077" y="3299159"/>
                  </a:lnTo>
                  <a:lnTo>
                    <a:pt x="3775862" y="3335405"/>
                  </a:lnTo>
                  <a:lnTo>
                    <a:pt x="3748898" y="3371063"/>
                  </a:lnTo>
                  <a:lnTo>
                    <a:pt x="3721195" y="3406121"/>
                  </a:lnTo>
                  <a:lnTo>
                    <a:pt x="3692766" y="3440569"/>
                  </a:lnTo>
                  <a:lnTo>
                    <a:pt x="3663623" y="3474393"/>
                  </a:lnTo>
                  <a:lnTo>
                    <a:pt x="3633776" y="3507584"/>
                  </a:lnTo>
                  <a:lnTo>
                    <a:pt x="3603237" y="3540129"/>
                  </a:lnTo>
                  <a:lnTo>
                    <a:pt x="3572017" y="3572017"/>
                  </a:lnTo>
                  <a:lnTo>
                    <a:pt x="3540129" y="3603237"/>
                  </a:lnTo>
                  <a:lnTo>
                    <a:pt x="3507584" y="3633776"/>
                  </a:lnTo>
                  <a:lnTo>
                    <a:pt x="3474393" y="3663623"/>
                  </a:lnTo>
                  <a:lnTo>
                    <a:pt x="3440569" y="3692766"/>
                  </a:lnTo>
                  <a:lnTo>
                    <a:pt x="3406121" y="3721195"/>
                  </a:lnTo>
                  <a:lnTo>
                    <a:pt x="3371063" y="3748898"/>
                  </a:lnTo>
                  <a:lnTo>
                    <a:pt x="3335405" y="3775862"/>
                  </a:lnTo>
                  <a:lnTo>
                    <a:pt x="3299159" y="3802077"/>
                  </a:lnTo>
                  <a:lnTo>
                    <a:pt x="3262337" y="3827531"/>
                  </a:lnTo>
                  <a:lnTo>
                    <a:pt x="3224949" y="3852212"/>
                  </a:lnTo>
                  <a:lnTo>
                    <a:pt x="3187009" y="3876109"/>
                  </a:lnTo>
                  <a:lnTo>
                    <a:pt x="3148527" y="3899210"/>
                  </a:lnTo>
                  <a:lnTo>
                    <a:pt x="3109515" y="3921504"/>
                  </a:lnTo>
                  <a:lnTo>
                    <a:pt x="3069984" y="3942979"/>
                  </a:lnTo>
                  <a:lnTo>
                    <a:pt x="3029946" y="3963624"/>
                  </a:lnTo>
                  <a:lnTo>
                    <a:pt x="2989412" y="3983427"/>
                  </a:lnTo>
                  <a:lnTo>
                    <a:pt x="2948395" y="4002376"/>
                  </a:lnTo>
                  <a:lnTo>
                    <a:pt x="2906904" y="4020460"/>
                  </a:lnTo>
                  <a:lnTo>
                    <a:pt x="2864953" y="4037668"/>
                  </a:lnTo>
                  <a:lnTo>
                    <a:pt x="2822553" y="4053988"/>
                  </a:lnTo>
                  <a:lnTo>
                    <a:pt x="2779715" y="4069408"/>
                  </a:lnTo>
                  <a:lnTo>
                    <a:pt x="2736450" y="4083917"/>
                  </a:lnTo>
                  <a:lnTo>
                    <a:pt x="2692771" y="4097503"/>
                  </a:lnTo>
                  <a:lnTo>
                    <a:pt x="2648689" y="4110155"/>
                  </a:lnTo>
                  <a:lnTo>
                    <a:pt x="2604214" y="4121861"/>
                  </a:lnTo>
                  <a:lnTo>
                    <a:pt x="2559360" y="4132610"/>
                  </a:lnTo>
                  <a:lnTo>
                    <a:pt x="2514137" y="4142390"/>
                  </a:lnTo>
                  <a:lnTo>
                    <a:pt x="2468558" y="4151189"/>
                  </a:lnTo>
                  <a:lnTo>
                    <a:pt x="2422632" y="4158997"/>
                  </a:lnTo>
                  <a:lnTo>
                    <a:pt x="2376373" y="4165801"/>
                  </a:lnTo>
                  <a:lnTo>
                    <a:pt x="2329791" y="4171590"/>
                  </a:lnTo>
                  <a:lnTo>
                    <a:pt x="2282899" y="4176352"/>
                  </a:lnTo>
                  <a:lnTo>
                    <a:pt x="2235707" y="4180076"/>
                  </a:lnTo>
                  <a:lnTo>
                    <a:pt x="2188228" y="4182750"/>
                  </a:lnTo>
                  <a:lnTo>
                    <a:pt x="2140472" y="4184363"/>
                  </a:lnTo>
                  <a:lnTo>
                    <a:pt x="2092451" y="4184904"/>
                  </a:lnTo>
                  <a:lnTo>
                    <a:pt x="2044431" y="4184363"/>
                  </a:lnTo>
                  <a:lnTo>
                    <a:pt x="1996675" y="4182750"/>
                  </a:lnTo>
                  <a:lnTo>
                    <a:pt x="1949196" y="4180076"/>
                  </a:lnTo>
                  <a:lnTo>
                    <a:pt x="1902004" y="4176352"/>
                  </a:lnTo>
                  <a:lnTo>
                    <a:pt x="1855112" y="4171590"/>
                  </a:lnTo>
                  <a:lnTo>
                    <a:pt x="1808530" y="4165801"/>
                  </a:lnTo>
                  <a:lnTo>
                    <a:pt x="1762271" y="4158997"/>
                  </a:lnTo>
                  <a:lnTo>
                    <a:pt x="1716345" y="4151189"/>
                  </a:lnTo>
                  <a:lnTo>
                    <a:pt x="1670766" y="4142390"/>
                  </a:lnTo>
                  <a:lnTo>
                    <a:pt x="1625543" y="4132610"/>
                  </a:lnTo>
                  <a:lnTo>
                    <a:pt x="1580689" y="4121861"/>
                  </a:lnTo>
                  <a:lnTo>
                    <a:pt x="1536214" y="4110155"/>
                  </a:lnTo>
                  <a:lnTo>
                    <a:pt x="1492132" y="4097503"/>
                  </a:lnTo>
                  <a:lnTo>
                    <a:pt x="1448453" y="4083917"/>
                  </a:lnTo>
                  <a:lnTo>
                    <a:pt x="1405188" y="4069408"/>
                  </a:lnTo>
                  <a:lnTo>
                    <a:pt x="1362350" y="4053988"/>
                  </a:lnTo>
                  <a:lnTo>
                    <a:pt x="1319950" y="4037668"/>
                  </a:lnTo>
                  <a:lnTo>
                    <a:pt x="1277999" y="4020460"/>
                  </a:lnTo>
                  <a:lnTo>
                    <a:pt x="1236508" y="4002376"/>
                  </a:lnTo>
                  <a:lnTo>
                    <a:pt x="1195491" y="3983427"/>
                  </a:lnTo>
                  <a:lnTo>
                    <a:pt x="1154957" y="3963624"/>
                  </a:lnTo>
                  <a:lnTo>
                    <a:pt x="1114919" y="3942979"/>
                  </a:lnTo>
                  <a:lnTo>
                    <a:pt x="1075388" y="3921504"/>
                  </a:lnTo>
                  <a:lnTo>
                    <a:pt x="1036376" y="3899210"/>
                  </a:lnTo>
                  <a:lnTo>
                    <a:pt x="997894" y="3876109"/>
                  </a:lnTo>
                  <a:lnTo>
                    <a:pt x="959954" y="3852212"/>
                  </a:lnTo>
                  <a:lnTo>
                    <a:pt x="922566" y="3827531"/>
                  </a:lnTo>
                  <a:lnTo>
                    <a:pt x="885744" y="3802077"/>
                  </a:lnTo>
                  <a:lnTo>
                    <a:pt x="849498" y="3775862"/>
                  </a:lnTo>
                  <a:lnTo>
                    <a:pt x="813840" y="3748898"/>
                  </a:lnTo>
                  <a:lnTo>
                    <a:pt x="778782" y="3721195"/>
                  </a:lnTo>
                  <a:lnTo>
                    <a:pt x="744334" y="3692766"/>
                  </a:lnTo>
                  <a:lnTo>
                    <a:pt x="710510" y="3663623"/>
                  </a:lnTo>
                  <a:lnTo>
                    <a:pt x="677319" y="3633776"/>
                  </a:lnTo>
                  <a:lnTo>
                    <a:pt x="644774" y="3603237"/>
                  </a:lnTo>
                  <a:lnTo>
                    <a:pt x="612886" y="3572017"/>
                  </a:lnTo>
                  <a:lnTo>
                    <a:pt x="581666" y="3540129"/>
                  </a:lnTo>
                  <a:lnTo>
                    <a:pt x="551127" y="3507584"/>
                  </a:lnTo>
                  <a:lnTo>
                    <a:pt x="521280" y="3474393"/>
                  </a:lnTo>
                  <a:lnTo>
                    <a:pt x="492137" y="3440569"/>
                  </a:lnTo>
                  <a:lnTo>
                    <a:pt x="463708" y="3406121"/>
                  </a:lnTo>
                  <a:lnTo>
                    <a:pt x="436005" y="3371063"/>
                  </a:lnTo>
                  <a:lnTo>
                    <a:pt x="409041" y="3335405"/>
                  </a:lnTo>
                  <a:lnTo>
                    <a:pt x="382826" y="3299159"/>
                  </a:lnTo>
                  <a:lnTo>
                    <a:pt x="357372" y="3262337"/>
                  </a:lnTo>
                  <a:lnTo>
                    <a:pt x="332691" y="3224949"/>
                  </a:lnTo>
                  <a:lnTo>
                    <a:pt x="308794" y="3187009"/>
                  </a:lnTo>
                  <a:lnTo>
                    <a:pt x="285693" y="3148527"/>
                  </a:lnTo>
                  <a:lnTo>
                    <a:pt x="263399" y="3109515"/>
                  </a:lnTo>
                  <a:lnTo>
                    <a:pt x="241924" y="3069984"/>
                  </a:lnTo>
                  <a:lnTo>
                    <a:pt x="221279" y="3029946"/>
                  </a:lnTo>
                  <a:lnTo>
                    <a:pt x="201476" y="2989412"/>
                  </a:lnTo>
                  <a:lnTo>
                    <a:pt x="182527" y="2948395"/>
                  </a:lnTo>
                  <a:lnTo>
                    <a:pt x="164443" y="2906904"/>
                  </a:lnTo>
                  <a:lnTo>
                    <a:pt x="147235" y="2864953"/>
                  </a:lnTo>
                  <a:lnTo>
                    <a:pt x="130915" y="2822553"/>
                  </a:lnTo>
                  <a:lnTo>
                    <a:pt x="115495" y="2779715"/>
                  </a:lnTo>
                  <a:lnTo>
                    <a:pt x="100986" y="2736450"/>
                  </a:lnTo>
                  <a:lnTo>
                    <a:pt x="87400" y="2692771"/>
                  </a:lnTo>
                  <a:lnTo>
                    <a:pt x="74748" y="2648689"/>
                  </a:lnTo>
                  <a:lnTo>
                    <a:pt x="63042" y="2604214"/>
                  </a:lnTo>
                  <a:lnTo>
                    <a:pt x="52293" y="2559360"/>
                  </a:lnTo>
                  <a:lnTo>
                    <a:pt x="42513" y="2514137"/>
                  </a:lnTo>
                  <a:lnTo>
                    <a:pt x="33714" y="2468558"/>
                  </a:lnTo>
                  <a:lnTo>
                    <a:pt x="25906" y="2422632"/>
                  </a:lnTo>
                  <a:lnTo>
                    <a:pt x="19102" y="2376373"/>
                  </a:lnTo>
                  <a:lnTo>
                    <a:pt x="13313" y="2329791"/>
                  </a:lnTo>
                  <a:lnTo>
                    <a:pt x="8551" y="2282899"/>
                  </a:lnTo>
                  <a:lnTo>
                    <a:pt x="4827" y="2235707"/>
                  </a:lnTo>
                  <a:lnTo>
                    <a:pt x="2153" y="2188228"/>
                  </a:lnTo>
                  <a:lnTo>
                    <a:pt x="540" y="2140472"/>
                  </a:lnTo>
                  <a:lnTo>
                    <a:pt x="0" y="2092452"/>
                  </a:lnTo>
                  <a:close/>
                </a:path>
              </a:pathLst>
            </a:custGeom>
            <a:ln w="1905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12735" y="3922776"/>
              <a:ext cx="1862327" cy="186232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308591" y="3130296"/>
              <a:ext cx="1057910" cy="1057910"/>
            </a:xfrm>
            <a:custGeom>
              <a:avLst/>
              <a:gdLst/>
              <a:ahLst/>
              <a:cxnLst/>
              <a:rect l="l" t="t" r="r" b="b"/>
              <a:pathLst>
                <a:path w="1057909" h="1057910">
                  <a:moveTo>
                    <a:pt x="528827" y="0"/>
                  </a:moveTo>
                  <a:lnTo>
                    <a:pt x="480688" y="2160"/>
                  </a:lnTo>
                  <a:lnTo>
                    <a:pt x="433760" y="8518"/>
                  </a:lnTo>
                  <a:lnTo>
                    <a:pt x="388231" y="18887"/>
                  </a:lnTo>
                  <a:lnTo>
                    <a:pt x="344288" y="33080"/>
                  </a:lnTo>
                  <a:lnTo>
                    <a:pt x="302116" y="50911"/>
                  </a:lnTo>
                  <a:lnTo>
                    <a:pt x="261902" y="72192"/>
                  </a:lnTo>
                  <a:lnTo>
                    <a:pt x="223833" y="96738"/>
                  </a:lnTo>
                  <a:lnTo>
                    <a:pt x="188095" y="124361"/>
                  </a:lnTo>
                  <a:lnTo>
                    <a:pt x="154876" y="154876"/>
                  </a:lnTo>
                  <a:lnTo>
                    <a:pt x="124361" y="188095"/>
                  </a:lnTo>
                  <a:lnTo>
                    <a:pt x="96738" y="223833"/>
                  </a:lnTo>
                  <a:lnTo>
                    <a:pt x="72192" y="261902"/>
                  </a:lnTo>
                  <a:lnTo>
                    <a:pt x="50911" y="302116"/>
                  </a:lnTo>
                  <a:lnTo>
                    <a:pt x="33080" y="344288"/>
                  </a:lnTo>
                  <a:lnTo>
                    <a:pt x="18887" y="388231"/>
                  </a:lnTo>
                  <a:lnTo>
                    <a:pt x="8518" y="433760"/>
                  </a:lnTo>
                  <a:lnTo>
                    <a:pt x="2160" y="480688"/>
                  </a:lnTo>
                  <a:lnTo>
                    <a:pt x="0" y="528827"/>
                  </a:lnTo>
                  <a:lnTo>
                    <a:pt x="2160" y="576967"/>
                  </a:lnTo>
                  <a:lnTo>
                    <a:pt x="8518" y="623895"/>
                  </a:lnTo>
                  <a:lnTo>
                    <a:pt x="18887" y="669424"/>
                  </a:lnTo>
                  <a:lnTo>
                    <a:pt x="33080" y="713367"/>
                  </a:lnTo>
                  <a:lnTo>
                    <a:pt x="50911" y="755539"/>
                  </a:lnTo>
                  <a:lnTo>
                    <a:pt x="72192" y="795753"/>
                  </a:lnTo>
                  <a:lnTo>
                    <a:pt x="96738" y="833822"/>
                  </a:lnTo>
                  <a:lnTo>
                    <a:pt x="124361" y="869560"/>
                  </a:lnTo>
                  <a:lnTo>
                    <a:pt x="154876" y="902779"/>
                  </a:lnTo>
                  <a:lnTo>
                    <a:pt x="188095" y="933294"/>
                  </a:lnTo>
                  <a:lnTo>
                    <a:pt x="223833" y="960917"/>
                  </a:lnTo>
                  <a:lnTo>
                    <a:pt x="261902" y="985463"/>
                  </a:lnTo>
                  <a:lnTo>
                    <a:pt x="302116" y="1006744"/>
                  </a:lnTo>
                  <a:lnTo>
                    <a:pt x="344288" y="1024575"/>
                  </a:lnTo>
                  <a:lnTo>
                    <a:pt x="388231" y="1038768"/>
                  </a:lnTo>
                  <a:lnTo>
                    <a:pt x="433760" y="1049137"/>
                  </a:lnTo>
                  <a:lnTo>
                    <a:pt x="480688" y="1055495"/>
                  </a:lnTo>
                  <a:lnTo>
                    <a:pt x="528827" y="1057655"/>
                  </a:lnTo>
                  <a:lnTo>
                    <a:pt x="576967" y="1055495"/>
                  </a:lnTo>
                  <a:lnTo>
                    <a:pt x="623895" y="1049137"/>
                  </a:lnTo>
                  <a:lnTo>
                    <a:pt x="669424" y="1038768"/>
                  </a:lnTo>
                  <a:lnTo>
                    <a:pt x="713367" y="1024575"/>
                  </a:lnTo>
                  <a:lnTo>
                    <a:pt x="755539" y="1006744"/>
                  </a:lnTo>
                  <a:lnTo>
                    <a:pt x="795753" y="985463"/>
                  </a:lnTo>
                  <a:lnTo>
                    <a:pt x="833822" y="960917"/>
                  </a:lnTo>
                  <a:lnTo>
                    <a:pt x="869560" y="933294"/>
                  </a:lnTo>
                  <a:lnTo>
                    <a:pt x="902779" y="902779"/>
                  </a:lnTo>
                  <a:lnTo>
                    <a:pt x="933294" y="869560"/>
                  </a:lnTo>
                  <a:lnTo>
                    <a:pt x="960917" y="833822"/>
                  </a:lnTo>
                  <a:lnTo>
                    <a:pt x="985463" y="795753"/>
                  </a:lnTo>
                  <a:lnTo>
                    <a:pt x="1006744" y="755539"/>
                  </a:lnTo>
                  <a:lnTo>
                    <a:pt x="1024575" y="713367"/>
                  </a:lnTo>
                  <a:lnTo>
                    <a:pt x="1038768" y="669424"/>
                  </a:lnTo>
                  <a:lnTo>
                    <a:pt x="1049137" y="623895"/>
                  </a:lnTo>
                  <a:lnTo>
                    <a:pt x="1055495" y="576967"/>
                  </a:lnTo>
                  <a:lnTo>
                    <a:pt x="1057655" y="528827"/>
                  </a:lnTo>
                  <a:lnTo>
                    <a:pt x="1055495" y="480688"/>
                  </a:lnTo>
                  <a:lnTo>
                    <a:pt x="1049137" y="433760"/>
                  </a:lnTo>
                  <a:lnTo>
                    <a:pt x="1038768" y="388231"/>
                  </a:lnTo>
                  <a:lnTo>
                    <a:pt x="1024575" y="344288"/>
                  </a:lnTo>
                  <a:lnTo>
                    <a:pt x="1006744" y="302116"/>
                  </a:lnTo>
                  <a:lnTo>
                    <a:pt x="985463" y="261902"/>
                  </a:lnTo>
                  <a:lnTo>
                    <a:pt x="960917" y="223833"/>
                  </a:lnTo>
                  <a:lnTo>
                    <a:pt x="933294" y="188095"/>
                  </a:lnTo>
                  <a:lnTo>
                    <a:pt x="902779" y="154876"/>
                  </a:lnTo>
                  <a:lnTo>
                    <a:pt x="869560" y="124361"/>
                  </a:lnTo>
                  <a:lnTo>
                    <a:pt x="833822" y="96738"/>
                  </a:lnTo>
                  <a:lnTo>
                    <a:pt x="795753" y="72192"/>
                  </a:lnTo>
                  <a:lnTo>
                    <a:pt x="755539" y="50911"/>
                  </a:lnTo>
                  <a:lnTo>
                    <a:pt x="713367" y="33080"/>
                  </a:lnTo>
                  <a:lnTo>
                    <a:pt x="669424" y="18887"/>
                  </a:lnTo>
                  <a:lnTo>
                    <a:pt x="623895" y="8518"/>
                  </a:lnTo>
                  <a:lnTo>
                    <a:pt x="576967" y="2160"/>
                  </a:lnTo>
                  <a:lnTo>
                    <a:pt x="528827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360151" y="3194304"/>
              <a:ext cx="3011805" cy="929640"/>
            </a:xfrm>
            <a:custGeom>
              <a:avLst/>
              <a:gdLst/>
              <a:ahLst/>
              <a:cxnLst/>
              <a:rect l="l" t="t" r="r" b="b"/>
              <a:pathLst>
                <a:path w="3011805" h="929639">
                  <a:moveTo>
                    <a:pt x="0" y="154940"/>
                  </a:moveTo>
                  <a:lnTo>
                    <a:pt x="7896" y="105956"/>
                  </a:lnTo>
                  <a:lnTo>
                    <a:pt x="29886" y="63422"/>
                  </a:lnTo>
                  <a:lnTo>
                    <a:pt x="63422" y="29886"/>
                  </a:lnTo>
                  <a:lnTo>
                    <a:pt x="105956" y="7896"/>
                  </a:lnTo>
                  <a:lnTo>
                    <a:pt x="154940" y="0"/>
                  </a:lnTo>
                  <a:lnTo>
                    <a:pt x="2856484" y="0"/>
                  </a:lnTo>
                  <a:lnTo>
                    <a:pt x="2905467" y="7896"/>
                  </a:lnTo>
                  <a:lnTo>
                    <a:pt x="2948001" y="29886"/>
                  </a:lnTo>
                  <a:lnTo>
                    <a:pt x="2981537" y="63422"/>
                  </a:lnTo>
                  <a:lnTo>
                    <a:pt x="3003527" y="105956"/>
                  </a:lnTo>
                  <a:lnTo>
                    <a:pt x="3011424" y="154940"/>
                  </a:lnTo>
                  <a:lnTo>
                    <a:pt x="3011424" y="774700"/>
                  </a:lnTo>
                  <a:lnTo>
                    <a:pt x="3003527" y="823683"/>
                  </a:lnTo>
                  <a:lnTo>
                    <a:pt x="2981537" y="866217"/>
                  </a:lnTo>
                  <a:lnTo>
                    <a:pt x="2948001" y="899753"/>
                  </a:lnTo>
                  <a:lnTo>
                    <a:pt x="2905467" y="921743"/>
                  </a:lnTo>
                  <a:lnTo>
                    <a:pt x="2856484" y="929640"/>
                  </a:lnTo>
                  <a:lnTo>
                    <a:pt x="154940" y="929640"/>
                  </a:lnTo>
                  <a:lnTo>
                    <a:pt x="105956" y="921743"/>
                  </a:lnTo>
                  <a:lnTo>
                    <a:pt x="63422" y="899753"/>
                  </a:lnTo>
                  <a:lnTo>
                    <a:pt x="29886" y="866217"/>
                  </a:lnTo>
                  <a:lnTo>
                    <a:pt x="7896" y="823683"/>
                  </a:lnTo>
                  <a:lnTo>
                    <a:pt x="0" y="774700"/>
                  </a:lnTo>
                  <a:lnTo>
                    <a:pt x="0" y="154940"/>
                  </a:lnTo>
                  <a:close/>
                </a:path>
              </a:pathLst>
            </a:custGeom>
            <a:ln w="25400">
              <a:solidFill>
                <a:srgbClr val="E3B3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988167" y="3294126"/>
            <a:ext cx="1760855" cy="697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347345">
              <a:lnSpc>
                <a:spcPct val="100000"/>
              </a:lnSpc>
              <a:spcBef>
                <a:spcPts val="105"/>
              </a:spcBef>
            </a:pPr>
            <a:r>
              <a:rPr sz="2200" spc="25" dirty="0">
                <a:latin typeface="Microsoft Sans Serif"/>
                <a:cs typeface="Microsoft Sans Serif"/>
              </a:rPr>
              <a:t>Security 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spc="105" dirty="0">
                <a:latin typeface="Microsoft Sans Serif"/>
                <a:cs typeface="Microsoft Sans Serif"/>
              </a:rPr>
              <a:t>Ma</a:t>
            </a:r>
            <a:r>
              <a:rPr sz="2200" spc="60" dirty="0">
                <a:latin typeface="Microsoft Sans Serif"/>
                <a:cs typeface="Microsoft Sans Serif"/>
              </a:rPr>
              <a:t>n</a:t>
            </a:r>
            <a:r>
              <a:rPr sz="2200" spc="-10" dirty="0">
                <a:latin typeface="Microsoft Sans Serif"/>
                <a:cs typeface="Microsoft Sans Serif"/>
              </a:rPr>
              <a:t>a</a:t>
            </a:r>
            <a:r>
              <a:rPr sz="2200" spc="-20" dirty="0">
                <a:latin typeface="Microsoft Sans Serif"/>
                <a:cs typeface="Microsoft Sans Serif"/>
              </a:rPr>
              <a:t>g</a:t>
            </a:r>
            <a:r>
              <a:rPr sz="2200" spc="20" dirty="0">
                <a:latin typeface="Microsoft Sans Serif"/>
                <a:cs typeface="Microsoft Sans Serif"/>
              </a:rPr>
              <a:t>e</a:t>
            </a:r>
            <a:r>
              <a:rPr sz="2200" spc="225" dirty="0">
                <a:latin typeface="Microsoft Sans Serif"/>
                <a:cs typeface="Microsoft Sans Serif"/>
              </a:rPr>
              <a:t>m</a:t>
            </a:r>
            <a:r>
              <a:rPr sz="2200" spc="20" dirty="0">
                <a:latin typeface="Microsoft Sans Serif"/>
                <a:cs typeface="Microsoft Sans Serif"/>
              </a:rPr>
              <a:t>e</a:t>
            </a:r>
            <a:r>
              <a:rPr sz="2200" spc="114" dirty="0">
                <a:latin typeface="Microsoft Sans Serif"/>
                <a:cs typeface="Microsoft Sans Serif"/>
              </a:rPr>
              <a:t>n</a:t>
            </a:r>
            <a:r>
              <a:rPr sz="2200" spc="165" dirty="0">
                <a:latin typeface="Microsoft Sans Serif"/>
                <a:cs typeface="Microsoft Sans Serif"/>
              </a:rPr>
              <a:t>t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632443" y="3046857"/>
            <a:ext cx="4761230" cy="4219575"/>
            <a:chOff x="8632443" y="3046857"/>
            <a:chExt cx="4761230" cy="4219575"/>
          </a:xfrm>
        </p:grpSpPr>
        <p:sp>
          <p:nvSpPr>
            <p:cNvPr id="13" name="object 13"/>
            <p:cNvSpPr/>
            <p:nvPr/>
          </p:nvSpPr>
          <p:spPr>
            <a:xfrm>
              <a:off x="8670543" y="3084957"/>
              <a:ext cx="1783080" cy="1656714"/>
            </a:xfrm>
            <a:custGeom>
              <a:avLst/>
              <a:gdLst/>
              <a:ahLst/>
              <a:cxnLst/>
              <a:rect l="l" t="t" r="r" b="b"/>
              <a:pathLst>
                <a:path w="1783079" h="1656714">
                  <a:moveTo>
                    <a:pt x="0" y="0"/>
                  </a:moveTo>
                  <a:lnTo>
                    <a:pt x="49119" y="6915"/>
                  </a:lnTo>
                  <a:lnTo>
                    <a:pt x="97872" y="14951"/>
                  </a:lnTo>
                  <a:lnTo>
                    <a:pt x="146247" y="24097"/>
                  </a:lnTo>
                  <a:lnTo>
                    <a:pt x="194227" y="34338"/>
                  </a:lnTo>
                  <a:lnTo>
                    <a:pt x="241801" y="45662"/>
                  </a:lnTo>
                  <a:lnTo>
                    <a:pt x="288953" y="58056"/>
                  </a:lnTo>
                  <a:lnTo>
                    <a:pt x="335670" y="71506"/>
                  </a:lnTo>
                  <a:lnTo>
                    <a:pt x="381938" y="86000"/>
                  </a:lnTo>
                  <a:lnTo>
                    <a:pt x="427742" y="101525"/>
                  </a:lnTo>
                  <a:lnTo>
                    <a:pt x="473069" y="118068"/>
                  </a:lnTo>
                  <a:lnTo>
                    <a:pt x="517905" y="135616"/>
                  </a:lnTo>
                  <a:lnTo>
                    <a:pt x="562236" y="154156"/>
                  </a:lnTo>
                  <a:lnTo>
                    <a:pt x="606048" y="173674"/>
                  </a:lnTo>
                  <a:lnTo>
                    <a:pt x="649326" y="194158"/>
                  </a:lnTo>
                  <a:lnTo>
                    <a:pt x="692058" y="215596"/>
                  </a:lnTo>
                  <a:lnTo>
                    <a:pt x="734228" y="237973"/>
                  </a:lnTo>
                  <a:lnTo>
                    <a:pt x="775824" y="261277"/>
                  </a:lnTo>
                  <a:lnTo>
                    <a:pt x="816831" y="285496"/>
                  </a:lnTo>
                  <a:lnTo>
                    <a:pt x="857234" y="310615"/>
                  </a:lnTo>
                  <a:lnTo>
                    <a:pt x="897021" y="336622"/>
                  </a:lnTo>
                  <a:lnTo>
                    <a:pt x="936177" y="363504"/>
                  </a:lnTo>
                  <a:lnTo>
                    <a:pt x="974688" y="391249"/>
                  </a:lnTo>
                  <a:lnTo>
                    <a:pt x="1012540" y="419842"/>
                  </a:lnTo>
                  <a:lnTo>
                    <a:pt x="1049719" y="449272"/>
                  </a:lnTo>
                  <a:lnTo>
                    <a:pt x="1086212" y="479525"/>
                  </a:lnTo>
                  <a:lnTo>
                    <a:pt x="1122004" y="510588"/>
                  </a:lnTo>
                  <a:lnTo>
                    <a:pt x="1157081" y="542448"/>
                  </a:lnTo>
                  <a:lnTo>
                    <a:pt x="1191429" y="575093"/>
                  </a:lnTo>
                  <a:lnTo>
                    <a:pt x="1225035" y="608508"/>
                  </a:lnTo>
                  <a:lnTo>
                    <a:pt x="1257884" y="642682"/>
                  </a:lnTo>
                  <a:lnTo>
                    <a:pt x="1289963" y="677601"/>
                  </a:lnTo>
                  <a:lnTo>
                    <a:pt x="1321257" y="713253"/>
                  </a:lnTo>
                  <a:lnTo>
                    <a:pt x="1351752" y="749624"/>
                  </a:lnTo>
                  <a:lnTo>
                    <a:pt x="1381435" y="786701"/>
                  </a:lnTo>
                  <a:lnTo>
                    <a:pt x="1410291" y="824471"/>
                  </a:lnTo>
                  <a:lnTo>
                    <a:pt x="1438307" y="862922"/>
                  </a:lnTo>
                  <a:lnTo>
                    <a:pt x="1465469" y="902040"/>
                  </a:lnTo>
                  <a:lnTo>
                    <a:pt x="1491762" y="941813"/>
                  </a:lnTo>
                  <a:lnTo>
                    <a:pt x="1517173" y="982227"/>
                  </a:lnTo>
                  <a:lnTo>
                    <a:pt x="1541688" y="1023270"/>
                  </a:lnTo>
                  <a:lnTo>
                    <a:pt x="1565292" y="1064928"/>
                  </a:lnTo>
                  <a:lnTo>
                    <a:pt x="1587972" y="1107189"/>
                  </a:lnTo>
                  <a:lnTo>
                    <a:pt x="1609713" y="1150039"/>
                  </a:lnTo>
                  <a:lnTo>
                    <a:pt x="1630503" y="1193465"/>
                  </a:lnTo>
                  <a:lnTo>
                    <a:pt x="1650326" y="1237456"/>
                  </a:lnTo>
                  <a:lnTo>
                    <a:pt x="1669169" y="1281997"/>
                  </a:lnTo>
                  <a:lnTo>
                    <a:pt x="1687018" y="1327075"/>
                  </a:lnTo>
                  <a:lnTo>
                    <a:pt x="1703859" y="1372678"/>
                  </a:lnTo>
                  <a:lnTo>
                    <a:pt x="1719678" y="1418793"/>
                  </a:lnTo>
                  <a:lnTo>
                    <a:pt x="1734461" y="1465406"/>
                  </a:lnTo>
                  <a:lnTo>
                    <a:pt x="1748194" y="1512506"/>
                  </a:lnTo>
                  <a:lnTo>
                    <a:pt x="1760863" y="1560077"/>
                  </a:lnTo>
                  <a:lnTo>
                    <a:pt x="1772454" y="1608109"/>
                  </a:lnTo>
                  <a:lnTo>
                    <a:pt x="1782952" y="1656588"/>
                  </a:lnTo>
                </a:path>
              </a:pathLst>
            </a:custGeom>
            <a:ln w="76200">
              <a:solidFill>
                <a:srgbClr val="E3B3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549383" y="3566160"/>
              <a:ext cx="576580" cy="381000"/>
            </a:xfrm>
            <a:custGeom>
              <a:avLst/>
              <a:gdLst/>
              <a:ahLst/>
              <a:cxnLst/>
              <a:rect l="l" t="t" r="r" b="b"/>
              <a:pathLst>
                <a:path w="576579" h="381000">
                  <a:moveTo>
                    <a:pt x="288036" y="0"/>
                  </a:moveTo>
                  <a:lnTo>
                    <a:pt x="229971" y="3872"/>
                  </a:lnTo>
                  <a:lnTo>
                    <a:pt x="175896" y="14978"/>
                  </a:lnTo>
                  <a:lnTo>
                    <a:pt x="126968" y="32548"/>
                  </a:lnTo>
                  <a:lnTo>
                    <a:pt x="84343" y="55816"/>
                  </a:lnTo>
                  <a:lnTo>
                    <a:pt x="49178" y="84013"/>
                  </a:lnTo>
                  <a:lnTo>
                    <a:pt x="22627" y="116371"/>
                  </a:lnTo>
                  <a:lnTo>
                    <a:pt x="5849" y="152123"/>
                  </a:lnTo>
                  <a:lnTo>
                    <a:pt x="0" y="190500"/>
                  </a:lnTo>
                  <a:lnTo>
                    <a:pt x="0" y="381000"/>
                  </a:lnTo>
                  <a:lnTo>
                    <a:pt x="576072" y="381000"/>
                  </a:lnTo>
                  <a:lnTo>
                    <a:pt x="576072" y="190500"/>
                  </a:lnTo>
                  <a:lnTo>
                    <a:pt x="570222" y="152123"/>
                  </a:lnTo>
                  <a:lnTo>
                    <a:pt x="553444" y="116371"/>
                  </a:lnTo>
                  <a:lnTo>
                    <a:pt x="526893" y="84013"/>
                  </a:lnTo>
                  <a:lnTo>
                    <a:pt x="491728" y="55816"/>
                  </a:lnTo>
                  <a:lnTo>
                    <a:pt x="449103" y="32548"/>
                  </a:lnTo>
                  <a:lnTo>
                    <a:pt x="400175" y="14978"/>
                  </a:lnTo>
                  <a:lnTo>
                    <a:pt x="346100" y="3872"/>
                  </a:lnTo>
                  <a:lnTo>
                    <a:pt x="2880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549383" y="3566160"/>
              <a:ext cx="576580" cy="381000"/>
            </a:xfrm>
            <a:custGeom>
              <a:avLst/>
              <a:gdLst/>
              <a:ahLst/>
              <a:cxnLst/>
              <a:rect l="l" t="t" r="r" b="b"/>
              <a:pathLst>
                <a:path w="576579" h="381000">
                  <a:moveTo>
                    <a:pt x="0" y="381000"/>
                  </a:moveTo>
                  <a:lnTo>
                    <a:pt x="0" y="190500"/>
                  </a:lnTo>
                  <a:lnTo>
                    <a:pt x="5849" y="152123"/>
                  </a:lnTo>
                  <a:lnTo>
                    <a:pt x="22627" y="116371"/>
                  </a:lnTo>
                  <a:lnTo>
                    <a:pt x="49178" y="84013"/>
                  </a:lnTo>
                  <a:lnTo>
                    <a:pt x="84343" y="55816"/>
                  </a:lnTo>
                  <a:lnTo>
                    <a:pt x="126968" y="32548"/>
                  </a:lnTo>
                  <a:lnTo>
                    <a:pt x="175896" y="14978"/>
                  </a:lnTo>
                  <a:lnTo>
                    <a:pt x="229971" y="3872"/>
                  </a:lnTo>
                  <a:lnTo>
                    <a:pt x="288036" y="0"/>
                  </a:lnTo>
                  <a:lnTo>
                    <a:pt x="346100" y="3872"/>
                  </a:lnTo>
                  <a:lnTo>
                    <a:pt x="400175" y="14978"/>
                  </a:lnTo>
                  <a:lnTo>
                    <a:pt x="449103" y="32548"/>
                  </a:lnTo>
                  <a:lnTo>
                    <a:pt x="491728" y="55816"/>
                  </a:lnTo>
                  <a:lnTo>
                    <a:pt x="526893" y="84013"/>
                  </a:lnTo>
                  <a:lnTo>
                    <a:pt x="553444" y="116371"/>
                  </a:lnTo>
                  <a:lnTo>
                    <a:pt x="570222" y="152123"/>
                  </a:lnTo>
                  <a:lnTo>
                    <a:pt x="576072" y="190500"/>
                  </a:lnTo>
                  <a:lnTo>
                    <a:pt x="576072" y="381000"/>
                  </a:lnTo>
                  <a:lnTo>
                    <a:pt x="0" y="381000"/>
                  </a:lnTo>
                  <a:close/>
                </a:path>
              </a:pathLst>
            </a:custGeom>
            <a:ln w="12700">
              <a:solidFill>
                <a:srgbClr val="9BBA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649967" y="3227832"/>
              <a:ext cx="375285" cy="405765"/>
            </a:xfrm>
            <a:custGeom>
              <a:avLst/>
              <a:gdLst/>
              <a:ahLst/>
              <a:cxnLst/>
              <a:rect l="l" t="t" r="r" b="b"/>
              <a:pathLst>
                <a:path w="375284" h="405764">
                  <a:moveTo>
                    <a:pt x="187451" y="0"/>
                  </a:moveTo>
                  <a:lnTo>
                    <a:pt x="144477" y="5356"/>
                  </a:lnTo>
                  <a:lnTo>
                    <a:pt x="105024" y="20611"/>
                  </a:lnTo>
                  <a:lnTo>
                    <a:pt x="70219" y="44547"/>
                  </a:lnTo>
                  <a:lnTo>
                    <a:pt x="41187" y="75942"/>
                  </a:lnTo>
                  <a:lnTo>
                    <a:pt x="19056" y="113577"/>
                  </a:lnTo>
                  <a:lnTo>
                    <a:pt x="4951" y="156234"/>
                  </a:lnTo>
                  <a:lnTo>
                    <a:pt x="0" y="202691"/>
                  </a:lnTo>
                  <a:lnTo>
                    <a:pt x="4951" y="249149"/>
                  </a:lnTo>
                  <a:lnTo>
                    <a:pt x="19056" y="291806"/>
                  </a:lnTo>
                  <a:lnTo>
                    <a:pt x="41187" y="329441"/>
                  </a:lnTo>
                  <a:lnTo>
                    <a:pt x="70219" y="360836"/>
                  </a:lnTo>
                  <a:lnTo>
                    <a:pt x="105024" y="384772"/>
                  </a:lnTo>
                  <a:lnTo>
                    <a:pt x="144477" y="400027"/>
                  </a:lnTo>
                  <a:lnTo>
                    <a:pt x="187451" y="405383"/>
                  </a:lnTo>
                  <a:lnTo>
                    <a:pt x="230426" y="400027"/>
                  </a:lnTo>
                  <a:lnTo>
                    <a:pt x="269879" y="384772"/>
                  </a:lnTo>
                  <a:lnTo>
                    <a:pt x="304684" y="360836"/>
                  </a:lnTo>
                  <a:lnTo>
                    <a:pt x="333716" y="329441"/>
                  </a:lnTo>
                  <a:lnTo>
                    <a:pt x="355847" y="291806"/>
                  </a:lnTo>
                  <a:lnTo>
                    <a:pt x="369952" y="249149"/>
                  </a:lnTo>
                  <a:lnTo>
                    <a:pt x="374903" y="202691"/>
                  </a:lnTo>
                  <a:lnTo>
                    <a:pt x="369952" y="156234"/>
                  </a:lnTo>
                  <a:lnTo>
                    <a:pt x="355847" y="113577"/>
                  </a:lnTo>
                  <a:lnTo>
                    <a:pt x="333716" y="75942"/>
                  </a:lnTo>
                  <a:lnTo>
                    <a:pt x="304684" y="44547"/>
                  </a:lnTo>
                  <a:lnTo>
                    <a:pt x="269879" y="20611"/>
                  </a:lnTo>
                  <a:lnTo>
                    <a:pt x="230426" y="5356"/>
                  </a:lnTo>
                  <a:lnTo>
                    <a:pt x="1874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649967" y="3227832"/>
              <a:ext cx="375285" cy="405765"/>
            </a:xfrm>
            <a:custGeom>
              <a:avLst/>
              <a:gdLst/>
              <a:ahLst/>
              <a:cxnLst/>
              <a:rect l="l" t="t" r="r" b="b"/>
              <a:pathLst>
                <a:path w="375284" h="405764">
                  <a:moveTo>
                    <a:pt x="0" y="202691"/>
                  </a:moveTo>
                  <a:lnTo>
                    <a:pt x="4951" y="156234"/>
                  </a:lnTo>
                  <a:lnTo>
                    <a:pt x="19056" y="113577"/>
                  </a:lnTo>
                  <a:lnTo>
                    <a:pt x="41187" y="75942"/>
                  </a:lnTo>
                  <a:lnTo>
                    <a:pt x="70219" y="44547"/>
                  </a:lnTo>
                  <a:lnTo>
                    <a:pt x="105024" y="20611"/>
                  </a:lnTo>
                  <a:lnTo>
                    <a:pt x="144477" y="5356"/>
                  </a:lnTo>
                  <a:lnTo>
                    <a:pt x="187451" y="0"/>
                  </a:lnTo>
                  <a:lnTo>
                    <a:pt x="230426" y="5356"/>
                  </a:lnTo>
                  <a:lnTo>
                    <a:pt x="269879" y="20611"/>
                  </a:lnTo>
                  <a:lnTo>
                    <a:pt x="304684" y="44547"/>
                  </a:lnTo>
                  <a:lnTo>
                    <a:pt x="333716" y="75942"/>
                  </a:lnTo>
                  <a:lnTo>
                    <a:pt x="355847" y="113577"/>
                  </a:lnTo>
                  <a:lnTo>
                    <a:pt x="369952" y="156234"/>
                  </a:lnTo>
                  <a:lnTo>
                    <a:pt x="374903" y="202691"/>
                  </a:lnTo>
                  <a:lnTo>
                    <a:pt x="369952" y="249149"/>
                  </a:lnTo>
                  <a:lnTo>
                    <a:pt x="355847" y="291806"/>
                  </a:lnTo>
                  <a:lnTo>
                    <a:pt x="333716" y="329441"/>
                  </a:lnTo>
                  <a:lnTo>
                    <a:pt x="304684" y="360836"/>
                  </a:lnTo>
                  <a:lnTo>
                    <a:pt x="269879" y="384772"/>
                  </a:lnTo>
                  <a:lnTo>
                    <a:pt x="230426" y="400027"/>
                  </a:lnTo>
                  <a:lnTo>
                    <a:pt x="187451" y="405383"/>
                  </a:lnTo>
                  <a:lnTo>
                    <a:pt x="144477" y="400027"/>
                  </a:lnTo>
                  <a:lnTo>
                    <a:pt x="105024" y="384772"/>
                  </a:lnTo>
                  <a:lnTo>
                    <a:pt x="70219" y="360836"/>
                  </a:lnTo>
                  <a:lnTo>
                    <a:pt x="41187" y="329441"/>
                  </a:lnTo>
                  <a:lnTo>
                    <a:pt x="19056" y="291806"/>
                  </a:lnTo>
                  <a:lnTo>
                    <a:pt x="4951" y="249149"/>
                  </a:lnTo>
                  <a:lnTo>
                    <a:pt x="0" y="202691"/>
                  </a:lnTo>
                  <a:close/>
                </a:path>
              </a:pathLst>
            </a:custGeom>
            <a:ln w="12700">
              <a:solidFill>
                <a:srgbClr val="9BBA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708643" y="5392420"/>
              <a:ext cx="1773555" cy="1835785"/>
            </a:xfrm>
            <a:custGeom>
              <a:avLst/>
              <a:gdLst/>
              <a:ahLst/>
              <a:cxnLst/>
              <a:rect l="l" t="t" r="r" b="b"/>
              <a:pathLst>
                <a:path w="1773554" h="1835784">
                  <a:moveTo>
                    <a:pt x="1773174" y="0"/>
                  </a:moveTo>
                  <a:lnTo>
                    <a:pt x="1767117" y="48609"/>
                  </a:lnTo>
                  <a:lnTo>
                    <a:pt x="1759964" y="96868"/>
                  </a:lnTo>
                  <a:lnTo>
                    <a:pt x="1751728" y="144761"/>
                  </a:lnTo>
                  <a:lnTo>
                    <a:pt x="1742422" y="192277"/>
                  </a:lnTo>
                  <a:lnTo>
                    <a:pt x="1732058" y="239403"/>
                  </a:lnTo>
                  <a:lnTo>
                    <a:pt x="1720649" y="286125"/>
                  </a:lnTo>
                  <a:lnTo>
                    <a:pt x="1708207" y="332430"/>
                  </a:lnTo>
                  <a:lnTo>
                    <a:pt x="1694745" y="378305"/>
                  </a:lnTo>
                  <a:lnTo>
                    <a:pt x="1680276" y="423737"/>
                  </a:lnTo>
                  <a:lnTo>
                    <a:pt x="1664812" y="468713"/>
                  </a:lnTo>
                  <a:lnTo>
                    <a:pt x="1648365" y="513221"/>
                  </a:lnTo>
                  <a:lnTo>
                    <a:pt x="1630949" y="557246"/>
                  </a:lnTo>
                  <a:lnTo>
                    <a:pt x="1612577" y="600776"/>
                  </a:lnTo>
                  <a:lnTo>
                    <a:pt x="1593260" y="643798"/>
                  </a:lnTo>
                  <a:lnTo>
                    <a:pt x="1573011" y="686299"/>
                  </a:lnTo>
                  <a:lnTo>
                    <a:pt x="1551843" y="728265"/>
                  </a:lnTo>
                  <a:lnTo>
                    <a:pt x="1529769" y="769684"/>
                  </a:lnTo>
                  <a:lnTo>
                    <a:pt x="1506801" y="810543"/>
                  </a:lnTo>
                  <a:lnTo>
                    <a:pt x="1482952" y="850828"/>
                  </a:lnTo>
                  <a:lnTo>
                    <a:pt x="1458234" y="890526"/>
                  </a:lnTo>
                  <a:lnTo>
                    <a:pt x="1432660" y="929625"/>
                  </a:lnTo>
                  <a:lnTo>
                    <a:pt x="1406243" y="968111"/>
                  </a:lnTo>
                  <a:lnTo>
                    <a:pt x="1378995" y="1005972"/>
                  </a:lnTo>
                  <a:lnTo>
                    <a:pt x="1350929" y="1043193"/>
                  </a:lnTo>
                  <a:lnTo>
                    <a:pt x="1322057" y="1079763"/>
                  </a:lnTo>
                  <a:lnTo>
                    <a:pt x="1292393" y="1115668"/>
                  </a:lnTo>
                  <a:lnTo>
                    <a:pt x="1261948" y="1150895"/>
                  </a:lnTo>
                  <a:lnTo>
                    <a:pt x="1230736" y="1185431"/>
                  </a:lnTo>
                  <a:lnTo>
                    <a:pt x="1198768" y="1219263"/>
                  </a:lnTo>
                  <a:lnTo>
                    <a:pt x="1166059" y="1252378"/>
                  </a:lnTo>
                  <a:lnTo>
                    <a:pt x="1132619" y="1284762"/>
                  </a:lnTo>
                  <a:lnTo>
                    <a:pt x="1098462" y="1316403"/>
                  </a:lnTo>
                  <a:lnTo>
                    <a:pt x="1063601" y="1347288"/>
                  </a:lnTo>
                  <a:lnTo>
                    <a:pt x="1028048" y="1377404"/>
                  </a:lnTo>
                  <a:lnTo>
                    <a:pt x="991815" y="1406737"/>
                  </a:lnTo>
                  <a:lnTo>
                    <a:pt x="954916" y="1435274"/>
                  </a:lnTo>
                  <a:lnTo>
                    <a:pt x="917363" y="1463003"/>
                  </a:lnTo>
                  <a:lnTo>
                    <a:pt x="879168" y="1489911"/>
                  </a:lnTo>
                  <a:lnTo>
                    <a:pt x="840345" y="1515983"/>
                  </a:lnTo>
                  <a:lnTo>
                    <a:pt x="800905" y="1541208"/>
                  </a:lnTo>
                  <a:lnTo>
                    <a:pt x="760861" y="1565572"/>
                  </a:lnTo>
                  <a:lnTo>
                    <a:pt x="720227" y="1589063"/>
                  </a:lnTo>
                  <a:lnTo>
                    <a:pt x="679014" y="1611666"/>
                  </a:lnTo>
                  <a:lnTo>
                    <a:pt x="637236" y="1633369"/>
                  </a:lnTo>
                  <a:lnTo>
                    <a:pt x="594904" y="1654159"/>
                  </a:lnTo>
                  <a:lnTo>
                    <a:pt x="552032" y="1674024"/>
                  </a:lnTo>
                  <a:lnTo>
                    <a:pt x="508632" y="1692949"/>
                  </a:lnTo>
                  <a:lnTo>
                    <a:pt x="464717" y="1710921"/>
                  </a:lnTo>
                  <a:lnTo>
                    <a:pt x="420299" y="1727929"/>
                  </a:lnTo>
                  <a:lnTo>
                    <a:pt x="375391" y="1743958"/>
                  </a:lnTo>
                  <a:lnTo>
                    <a:pt x="330005" y="1758996"/>
                  </a:lnTo>
                  <a:lnTo>
                    <a:pt x="284155" y="1773029"/>
                  </a:lnTo>
                  <a:lnTo>
                    <a:pt x="237853" y="1786045"/>
                  </a:lnTo>
                  <a:lnTo>
                    <a:pt x="191111" y="1798030"/>
                  </a:lnTo>
                  <a:lnTo>
                    <a:pt x="143942" y="1808971"/>
                  </a:lnTo>
                  <a:lnTo>
                    <a:pt x="96358" y="1818856"/>
                  </a:lnTo>
                  <a:lnTo>
                    <a:pt x="48374" y="1827671"/>
                  </a:lnTo>
                  <a:lnTo>
                    <a:pt x="0" y="1835403"/>
                  </a:lnTo>
                </a:path>
              </a:pathLst>
            </a:custGeom>
            <a:ln w="762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369295" y="6233160"/>
              <a:ext cx="3011805" cy="929640"/>
            </a:xfrm>
            <a:custGeom>
              <a:avLst/>
              <a:gdLst/>
              <a:ahLst/>
              <a:cxnLst/>
              <a:rect l="l" t="t" r="r" b="b"/>
              <a:pathLst>
                <a:path w="3011805" h="929640">
                  <a:moveTo>
                    <a:pt x="0" y="154939"/>
                  </a:moveTo>
                  <a:lnTo>
                    <a:pt x="7896" y="105956"/>
                  </a:lnTo>
                  <a:lnTo>
                    <a:pt x="29886" y="63422"/>
                  </a:lnTo>
                  <a:lnTo>
                    <a:pt x="63422" y="29886"/>
                  </a:lnTo>
                  <a:lnTo>
                    <a:pt x="105956" y="7896"/>
                  </a:lnTo>
                  <a:lnTo>
                    <a:pt x="154939" y="0"/>
                  </a:lnTo>
                  <a:lnTo>
                    <a:pt x="2856484" y="0"/>
                  </a:lnTo>
                  <a:lnTo>
                    <a:pt x="2905467" y="7896"/>
                  </a:lnTo>
                  <a:lnTo>
                    <a:pt x="2948001" y="29886"/>
                  </a:lnTo>
                  <a:lnTo>
                    <a:pt x="2981537" y="63422"/>
                  </a:lnTo>
                  <a:lnTo>
                    <a:pt x="3003527" y="105956"/>
                  </a:lnTo>
                  <a:lnTo>
                    <a:pt x="3011423" y="154939"/>
                  </a:lnTo>
                  <a:lnTo>
                    <a:pt x="3011423" y="774700"/>
                  </a:lnTo>
                  <a:lnTo>
                    <a:pt x="3003527" y="823683"/>
                  </a:lnTo>
                  <a:lnTo>
                    <a:pt x="2981537" y="866217"/>
                  </a:lnTo>
                  <a:lnTo>
                    <a:pt x="2948001" y="899753"/>
                  </a:lnTo>
                  <a:lnTo>
                    <a:pt x="2905467" y="921743"/>
                  </a:lnTo>
                  <a:lnTo>
                    <a:pt x="2856484" y="929639"/>
                  </a:lnTo>
                  <a:lnTo>
                    <a:pt x="154939" y="929639"/>
                  </a:lnTo>
                  <a:lnTo>
                    <a:pt x="105956" y="921743"/>
                  </a:lnTo>
                  <a:lnTo>
                    <a:pt x="63422" y="899753"/>
                  </a:lnTo>
                  <a:lnTo>
                    <a:pt x="29886" y="866217"/>
                  </a:lnTo>
                  <a:lnTo>
                    <a:pt x="7896" y="823683"/>
                  </a:lnTo>
                  <a:lnTo>
                    <a:pt x="0" y="774700"/>
                  </a:lnTo>
                  <a:lnTo>
                    <a:pt x="0" y="154939"/>
                  </a:lnTo>
                  <a:close/>
                </a:path>
              </a:pathLst>
            </a:custGeom>
            <a:ln w="254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0971021" y="6333490"/>
            <a:ext cx="1808480" cy="697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40" dirty="0">
                <a:latin typeface="Microsoft Sans Serif"/>
                <a:cs typeface="Microsoft Sans Serif"/>
              </a:rPr>
              <a:t>Cybersecurity</a:t>
            </a:r>
            <a:endParaRPr sz="2200">
              <a:latin typeface="Microsoft Sans Serif"/>
              <a:cs typeface="Microsoft Sans Serif"/>
            </a:endParaRPr>
          </a:p>
          <a:p>
            <a:pPr marL="76200">
              <a:lnSpc>
                <a:spcPct val="100000"/>
              </a:lnSpc>
            </a:pPr>
            <a:r>
              <a:rPr sz="2200" spc="55" dirty="0">
                <a:latin typeface="Microsoft Sans Serif"/>
                <a:cs typeface="Microsoft Sans Serif"/>
              </a:rPr>
              <a:t>Practitioners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285235" y="5414009"/>
            <a:ext cx="7091680" cy="1843405"/>
            <a:chOff x="3285235" y="5414009"/>
            <a:chExt cx="7091680" cy="1843405"/>
          </a:xfrm>
        </p:grpSpPr>
        <p:sp>
          <p:nvSpPr>
            <p:cNvPr id="22" name="object 22"/>
            <p:cNvSpPr/>
            <p:nvPr/>
          </p:nvSpPr>
          <p:spPr>
            <a:xfrm>
              <a:off x="9319754" y="6114859"/>
              <a:ext cx="1057275" cy="1057275"/>
            </a:xfrm>
            <a:custGeom>
              <a:avLst/>
              <a:gdLst/>
              <a:ahLst/>
              <a:cxnLst/>
              <a:rect l="l" t="t" r="r" b="b"/>
              <a:pathLst>
                <a:path w="1057275" h="1057275">
                  <a:moveTo>
                    <a:pt x="518203" y="0"/>
                  </a:moveTo>
                  <a:lnTo>
                    <a:pt x="472829" y="2881"/>
                  </a:lnTo>
                  <a:lnTo>
                    <a:pt x="428068" y="9616"/>
                  </a:lnTo>
                  <a:lnTo>
                    <a:pt x="384167" y="20111"/>
                  </a:lnTo>
                  <a:lnTo>
                    <a:pt x="341373" y="34274"/>
                  </a:lnTo>
                  <a:lnTo>
                    <a:pt x="299932" y="52010"/>
                  </a:lnTo>
                  <a:lnTo>
                    <a:pt x="260091" y="73226"/>
                  </a:lnTo>
                  <a:lnTo>
                    <a:pt x="222098" y="97830"/>
                  </a:lnTo>
                  <a:lnTo>
                    <a:pt x="186198" y="125726"/>
                  </a:lnTo>
                  <a:lnTo>
                    <a:pt x="152640" y="156823"/>
                  </a:lnTo>
                  <a:lnTo>
                    <a:pt x="121669" y="191026"/>
                  </a:lnTo>
                  <a:lnTo>
                    <a:pt x="93532" y="228242"/>
                  </a:lnTo>
                  <a:lnTo>
                    <a:pt x="68476" y="268378"/>
                  </a:lnTo>
                  <a:lnTo>
                    <a:pt x="46749" y="311340"/>
                  </a:lnTo>
                  <a:lnTo>
                    <a:pt x="28939" y="356097"/>
                  </a:lnTo>
                  <a:lnTo>
                    <a:pt x="15453" y="401473"/>
                  </a:lnTo>
                  <a:lnTo>
                    <a:pt x="6196" y="447221"/>
                  </a:lnTo>
                  <a:lnTo>
                    <a:pt x="1076" y="493094"/>
                  </a:lnTo>
                  <a:lnTo>
                    <a:pt x="0" y="538846"/>
                  </a:lnTo>
                  <a:lnTo>
                    <a:pt x="2872" y="584230"/>
                  </a:lnTo>
                  <a:lnTo>
                    <a:pt x="9602" y="629000"/>
                  </a:lnTo>
                  <a:lnTo>
                    <a:pt x="20094" y="672908"/>
                  </a:lnTo>
                  <a:lnTo>
                    <a:pt x="34255" y="715708"/>
                  </a:lnTo>
                  <a:lnTo>
                    <a:pt x="51992" y="757154"/>
                  </a:lnTo>
                  <a:lnTo>
                    <a:pt x="73212" y="796998"/>
                  </a:lnTo>
                  <a:lnTo>
                    <a:pt x="97821" y="834994"/>
                  </a:lnTo>
                  <a:lnTo>
                    <a:pt x="125726" y="870895"/>
                  </a:lnTo>
                  <a:lnTo>
                    <a:pt x="156833" y="904456"/>
                  </a:lnTo>
                  <a:lnTo>
                    <a:pt x="191049" y="935428"/>
                  </a:lnTo>
                  <a:lnTo>
                    <a:pt x="228281" y="963565"/>
                  </a:lnTo>
                  <a:lnTo>
                    <a:pt x="268434" y="988620"/>
                  </a:lnTo>
                  <a:lnTo>
                    <a:pt x="311417" y="1010348"/>
                  </a:lnTo>
                  <a:lnTo>
                    <a:pt x="356153" y="1028138"/>
                  </a:lnTo>
                  <a:lnTo>
                    <a:pt x="401511" y="1041606"/>
                  </a:lnTo>
                  <a:lnTo>
                    <a:pt x="447244" y="1050848"/>
                  </a:lnTo>
                  <a:lnTo>
                    <a:pt x="493103" y="1055955"/>
                  </a:lnTo>
                  <a:lnTo>
                    <a:pt x="538843" y="1057021"/>
                  </a:lnTo>
                  <a:lnTo>
                    <a:pt x="584217" y="1054140"/>
                  </a:lnTo>
                  <a:lnTo>
                    <a:pt x="628978" y="1047405"/>
                  </a:lnTo>
                  <a:lnTo>
                    <a:pt x="672879" y="1036909"/>
                  </a:lnTo>
                  <a:lnTo>
                    <a:pt x="715673" y="1022746"/>
                  </a:lnTo>
                  <a:lnTo>
                    <a:pt x="757114" y="1005010"/>
                  </a:lnTo>
                  <a:lnTo>
                    <a:pt x="796955" y="983794"/>
                  </a:lnTo>
                  <a:lnTo>
                    <a:pt x="834948" y="959191"/>
                  </a:lnTo>
                  <a:lnTo>
                    <a:pt x="870848" y="931294"/>
                  </a:lnTo>
                  <a:lnTo>
                    <a:pt x="904406" y="900197"/>
                  </a:lnTo>
                  <a:lnTo>
                    <a:pt x="935378" y="865994"/>
                  </a:lnTo>
                  <a:lnTo>
                    <a:pt x="963514" y="828778"/>
                  </a:lnTo>
                  <a:lnTo>
                    <a:pt x="988570" y="788642"/>
                  </a:lnTo>
                  <a:lnTo>
                    <a:pt x="1010298" y="745680"/>
                  </a:lnTo>
                  <a:lnTo>
                    <a:pt x="1028106" y="700942"/>
                  </a:lnTo>
                  <a:lnTo>
                    <a:pt x="1041589" y="655581"/>
                  </a:lnTo>
                  <a:lnTo>
                    <a:pt x="1050841" y="609844"/>
                  </a:lnTo>
                  <a:lnTo>
                    <a:pt x="1055955" y="563977"/>
                  </a:lnTo>
                  <a:lnTo>
                    <a:pt x="1057025" y="518229"/>
                  </a:lnTo>
                  <a:lnTo>
                    <a:pt x="1054145" y="472846"/>
                  </a:lnTo>
                  <a:lnTo>
                    <a:pt x="1047409" y="428076"/>
                  </a:lnTo>
                  <a:lnTo>
                    <a:pt x="1036911" y="384165"/>
                  </a:lnTo>
                  <a:lnTo>
                    <a:pt x="1022744" y="341360"/>
                  </a:lnTo>
                  <a:lnTo>
                    <a:pt x="1005002" y="299908"/>
                  </a:lnTo>
                  <a:lnTo>
                    <a:pt x="983778" y="260058"/>
                  </a:lnTo>
                  <a:lnTo>
                    <a:pt x="959168" y="222054"/>
                  </a:lnTo>
                  <a:lnTo>
                    <a:pt x="931265" y="186146"/>
                  </a:lnTo>
                  <a:lnTo>
                    <a:pt x="900162" y="152579"/>
                  </a:lnTo>
                  <a:lnTo>
                    <a:pt x="865953" y="121602"/>
                  </a:lnTo>
                  <a:lnTo>
                    <a:pt x="828732" y="93460"/>
                  </a:lnTo>
                  <a:lnTo>
                    <a:pt x="788593" y="68401"/>
                  </a:lnTo>
                  <a:lnTo>
                    <a:pt x="745630" y="46672"/>
                  </a:lnTo>
                  <a:lnTo>
                    <a:pt x="700893" y="28882"/>
                  </a:lnTo>
                  <a:lnTo>
                    <a:pt x="655535" y="15414"/>
                  </a:lnTo>
                  <a:lnTo>
                    <a:pt x="609802" y="6173"/>
                  </a:lnTo>
                  <a:lnTo>
                    <a:pt x="563943" y="1066"/>
                  </a:lnTo>
                  <a:lnTo>
                    <a:pt x="518203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549383" y="6617207"/>
              <a:ext cx="576580" cy="378460"/>
            </a:xfrm>
            <a:custGeom>
              <a:avLst/>
              <a:gdLst/>
              <a:ahLst/>
              <a:cxnLst/>
              <a:rect l="l" t="t" r="r" b="b"/>
              <a:pathLst>
                <a:path w="576579" h="378459">
                  <a:moveTo>
                    <a:pt x="288036" y="0"/>
                  </a:moveTo>
                  <a:lnTo>
                    <a:pt x="229971" y="3838"/>
                  </a:lnTo>
                  <a:lnTo>
                    <a:pt x="175896" y="14847"/>
                  </a:lnTo>
                  <a:lnTo>
                    <a:pt x="126968" y="32267"/>
                  </a:lnTo>
                  <a:lnTo>
                    <a:pt x="84343" y="55340"/>
                  </a:lnTo>
                  <a:lnTo>
                    <a:pt x="49178" y="83306"/>
                  </a:lnTo>
                  <a:lnTo>
                    <a:pt x="22627" y="115407"/>
                  </a:lnTo>
                  <a:lnTo>
                    <a:pt x="5849" y="150883"/>
                  </a:lnTo>
                  <a:lnTo>
                    <a:pt x="0" y="188976"/>
                  </a:lnTo>
                  <a:lnTo>
                    <a:pt x="0" y="377952"/>
                  </a:lnTo>
                  <a:lnTo>
                    <a:pt x="576072" y="377952"/>
                  </a:lnTo>
                  <a:lnTo>
                    <a:pt x="576072" y="188976"/>
                  </a:lnTo>
                  <a:lnTo>
                    <a:pt x="570222" y="150883"/>
                  </a:lnTo>
                  <a:lnTo>
                    <a:pt x="553444" y="115407"/>
                  </a:lnTo>
                  <a:lnTo>
                    <a:pt x="526893" y="83306"/>
                  </a:lnTo>
                  <a:lnTo>
                    <a:pt x="491728" y="55340"/>
                  </a:lnTo>
                  <a:lnTo>
                    <a:pt x="449103" y="32267"/>
                  </a:lnTo>
                  <a:lnTo>
                    <a:pt x="400175" y="14847"/>
                  </a:lnTo>
                  <a:lnTo>
                    <a:pt x="346100" y="3838"/>
                  </a:lnTo>
                  <a:lnTo>
                    <a:pt x="2880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549383" y="6617207"/>
              <a:ext cx="576580" cy="378460"/>
            </a:xfrm>
            <a:custGeom>
              <a:avLst/>
              <a:gdLst/>
              <a:ahLst/>
              <a:cxnLst/>
              <a:rect l="l" t="t" r="r" b="b"/>
              <a:pathLst>
                <a:path w="576579" h="378459">
                  <a:moveTo>
                    <a:pt x="0" y="377952"/>
                  </a:moveTo>
                  <a:lnTo>
                    <a:pt x="0" y="188976"/>
                  </a:lnTo>
                  <a:lnTo>
                    <a:pt x="5849" y="150883"/>
                  </a:lnTo>
                  <a:lnTo>
                    <a:pt x="22627" y="115407"/>
                  </a:lnTo>
                  <a:lnTo>
                    <a:pt x="49178" y="83306"/>
                  </a:lnTo>
                  <a:lnTo>
                    <a:pt x="84343" y="55340"/>
                  </a:lnTo>
                  <a:lnTo>
                    <a:pt x="126968" y="32267"/>
                  </a:lnTo>
                  <a:lnTo>
                    <a:pt x="175896" y="14847"/>
                  </a:lnTo>
                  <a:lnTo>
                    <a:pt x="229971" y="3838"/>
                  </a:lnTo>
                  <a:lnTo>
                    <a:pt x="288036" y="0"/>
                  </a:lnTo>
                  <a:lnTo>
                    <a:pt x="346100" y="3838"/>
                  </a:lnTo>
                  <a:lnTo>
                    <a:pt x="400175" y="14847"/>
                  </a:lnTo>
                  <a:lnTo>
                    <a:pt x="449103" y="32267"/>
                  </a:lnTo>
                  <a:lnTo>
                    <a:pt x="491728" y="55340"/>
                  </a:lnTo>
                  <a:lnTo>
                    <a:pt x="526893" y="83306"/>
                  </a:lnTo>
                  <a:lnTo>
                    <a:pt x="553444" y="115407"/>
                  </a:lnTo>
                  <a:lnTo>
                    <a:pt x="570222" y="150883"/>
                  </a:lnTo>
                  <a:lnTo>
                    <a:pt x="576072" y="188976"/>
                  </a:lnTo>
                  <a:lnTo>
                    <a:pt x="576072" y="377952"/>
                  </a:lnTo>
                  <a:lnTo>
                    <a:pt x="0" y="377952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649967" y="6278879"/>
              <a:ext cx="375285" cy="405765"/>
            </a:xfrm>
            <a:custGeom>
              <a:avLst/>
              <a:gdLst/>
              <a:ahLst/>
              <a:cxnLst/>
              <a:rect l="l" t="t" r="r" b="b"/>
              <a:pathLst>
                <a:path w="375284" h="405765">
                  <a:moveTo>
                    <a:pt x="187451" y="0"/>
                  </a:moveTo>
                  <a:lnTo>
                    <a:pt x="144477" y="5356"/>
                  </a:lnTo>
                  <a:lnTo>
                    <a:pt x="105024" y="20611"/>
                  </a:lnTo>
                  <a:lnTo>
                    <a:pt x="70219" y="44547"/>
                  </a:lnTo>
                  <a:lnTo>
                    <a:pt x="41187" y="75942"/>
                  </a:lnTo>
                  <a:lnTo>
                    <a:pt x="19056" y="113577"/>
                  </a:lnTo>
                  <a:lnTo>
                    <a:pt x="4951" y="156234"/>
                  </a:lnTo>
                  <a:lnTo>
                    <a:pt x="0" y="202692"/>
                  </a:lnTo>
                  <a:lnTo>
                    <a:pt x="4951" y="249149"/>
                  </a:lnTo>
                  <a:lnTo>
                    <a:pt x="19056" y="291806"/>
                  </a:lnTo>
                  <a:lnTo>
                    <a:pt x="41187" y="329441"/>
                  </a:lnTo>
                  <a:lnTo>
                    <a:pt x="70219" y="360836"/>
                  </a:lnTo>
                  <a:lnTo>
                    <a:pt x="105024" y="384772"/>
                  </a:lnTo>
                  <a:lnTo>
                    <a:pt x="144477" y="400027"/>
                  </a:lnTo>
                  <a:lnTo>
                    <a:pt x="187451" y="405384"/>
                  </a:lnTo>
                  <a:lnTo>
                    <a:pt x="230426" y="400027"/>
                  </a:lnTo>
                  <a:lnTo>
                    <a:pt x="269879" y="384772"/>
                  </a:lnTo>
                  <a:lnTo>
                    <a:pt x="304684" y="360836"/>
                  </a:lnTo>
                  <a:lnTo>
                    <a:pt x="333716" y="329441"/>
                  </a:lnTo>
                  <a:lnTo>
                    <a:pt x="355847" y="291806"/>
                  </a:lnTo>
                  <a:lnTo>
                    <a:pt x="369952" y="249149"/>
                  </a:lnTo>
                  <a:lnTo>
                    <a:pt x="374903" y="202692"/>
                  </a:lnTo>
                  <a:lnTo>
                    <a:pt x="369952" y="156234"/>
                  </a:lnTo>
                  <a:lnTo>
                    <a:pt x="355847" y="113577"/>
                  </a:lnTo>
                  <a:lnTo>
                    <a:pt x="333716" y="75942"/>
                  </a:lnTo>
                  <a:lnTo>
                    <a:pt x="304684" y="44547"/>
                  </a:lnTo>
                  <a:lnTo>
                    <a:pt x="269879" y="20611"/>
                  </a:lnTo>
                  <a:lnTo>
                    <a:pt x="230426" y="5356"/>
                  </a:lnTo>
                  <a:lnTo>
                    <a:pt x="1874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649967" y="6278879"/>
              <a:ext cx="375285" cy="405765"/>
            </a:xfrm>
            <a:custGeom>
              <a:avLst/>
              <a:gdLst/>
              <a:ahLst/>
              <a:cxnLst/>
              <a:rect l="l" t="t" r="r" b="b"/>
              <a:pathLst>
                <a:path w="375284" h="405765">
                  <a:moveTo>
                    <a:pt x="0" y="202692"/>
                  </a:moveTo>
                  <a:lnTo>
                    <a:pt x="4951" y="156234"/>
                  </a:lnTo>
                  <a:lnTo>
                    <a:pt x="19056" y="113577"/>
                  </a:lnTo>
                  <a:lnTo>
                    <a:pt x="41187" y="75942"/>
                  </a:lnTo>
                  <a:lnTo>
                    <a:pt x="70219" y="44547"/>
                  </a:lnTo>
                  <a:lnTo>
                    <a:pt x="105024" y="20611"/>
                  </a:lnTo>
                  <a:lnTo>
                    <a:pt x="144477" y="5356"/>
                  </a:lnTo>
                  <a:lnTo>
                    <a:pt x="187451" y="0"/>
                  </a:lnTo>
                  <a:lnTo>
                    <a:pt x="230426" y="5356"/>
                  </a:lnTo>
                  <a:lnTo>
                    <a:pt x="269879" y="20611"/>
                  </a:lnTo>
                  <a:lnTo>
                    <a:pt x="304684" y="44547"/>
                  </a:lnTo>
                  <a:lnTo>
                    <a:pt x="333716" y="75942"/>
                  </a:lnTo>
                  <a:lnTo>
                    <a:pt x="355847" y="113577"/>
                  </a:lnTo>
                  <a:lnTo>
                    <a:pt x="369952" y="156234"/>
                  </a:lnTo>
                  <a:lnTo>
                    <a:pt x="374903" y="202692"/>
                  </a:lnTo>
                  <a:lnTo>
                    <a:pt x="369952" y="249149"/>
                  </a:lnTo>
                  <a:lnTo>
                    <a:pt x="355847" y="291806"/>
                  </a:lnTo>
                  <a:lnTo>
                    <a:pt x="333716" y="329441"/>
                  </a:lnTo>
                  <a:lnTo>
                    <a:pt x="304684" y="360836"/>
                  </a:lnTo>
                  <a:lnTo>
                    <a:pt x="269879" y="384772"/>
                  </a:lnTo>
                  <a:lnTo>
                    <a:pt x="230426" y="400027"/>
                  </a:lnTo>
                  <a:lnTo>
                    <a:pt x="187451" y="405384"/>
                  </a:lnTo>
                  <a:lnTo>
                    <a:pt x="144477" y="400027"/>
                  </a:lnTo>
                  <a:lnTo>
                    <a:pt x="105024" y="384772"/>
                  </a:lnTo>
                  <a:lnTo>
                    <a:pt x="70219" y="360836"/>
                  </a:lnTo>
                  <a:lnTo>
                    <a:pt x="41187" y="329441"/>
                  </a:lnTo>
                  <a:lnTo>
                    <a:pt x="19056" y="291806"/>
                  </a:lnTo>
                  <a:lnTo>
                    <a:pt x="4951" y="249149"/>
                  </a:lnTo>
                  <a:lnTo>
                    <a:pt x="0" y="202692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330314" y="5452109"/>
              <a:ext cx="1710689" cy="1767205"/>
            </a:xfrm>
            <a:custGeom>
              <a:avLst/>
              <a:gdLst/>
              <a:ahLst/>
              <a:cxnLst/>
              <a:rect l="l" t="t" r="r" b="b"/>
              <a:pathLst>
                <a:path w="1710690" h="1767204">
                  <a:moveTo>
                    <a:pt x="0" y="0"/>
                  </a:moveTo>
                  <a:lnTo>
                    <a:pt x="7511" y="48756"/>
                  </a:lnTo>
                  <a:lnTo>
                    <a:pt x="16126" y="97134"/>
                  </a:lnTo>
                  <a:lnTo>
                    <a:pt x="25832" y="145120"/>
                  </a:lnTo>
                  <a:lnTo>
                    <a:pt x="36616" y="192701"/>
                  </a:lnTo>
                  <a:lnTo>
                    <a:pt x="48465" y="239863"/>
                  </a:lnTo>
                  <a:lnTo>
                    <a:pt x="61365" y="286593"/>
                  </a:lnTo>
                  <a:lnTo>
                    <a:pt x="75304" y="332877"/>
                  </a:lnTo>
                  <a:lnTo>
                    <a:pt x="90270" y="378702"/>
                  </a:lnTo>
                  <a:lnTo>
                    <a:pt x="106247" y="424054"/>
                  </a:lnTo>
                  <a:lnTo>
                    <a:pt x="123225" y="468921"/>
                  </a:lnTo>
                  <a:lnTo>
                    <a:pt x="141189" y="513288"/>
                  </a:lnTo>
                  <a:lnTo>
                    <a:pt x="160127" y="557142"/>
                  </a:lnTo>
                  <a:lnTo>
                    <a:pt x="180025" y="600470"/>
                  </a:lnTo>
                  <a:lnTo>
                    <a:pt x="200871" y="643258"/>
                  </a:lnTo>
                  <a:lnTo>
                    <a:pt x="222652" y="685493"/>
                  </a:lnTo>
                  <a:lnTo>
                    <a:pt x="245354" y="727161"/>
                  </a:lnTo>
                  <a:lnTo>
                    <a:pt x="268965" y="768249"/>
                  </a:lnTo>
                  <a:lnTo>
                    <a:pt x="293471" y="808744"/>
                  </a:lnTo>
                  <a:lnTo>
                    <a:pt x="318859" y="848632"/>
                  </a:lnTo>
                  <a:lnTo>
                    <a:pt x="345117" y="887899"/>
                  </a:lnTo>
                  <a:lnTo>
                    <a:pt x="372232" y="926533"/>
                  </a:lnTo>
                  <a:lnTo>
                    <a:pt x="400190" y="964519"/>
                  </a:lnTo>
                  <a:lnTo>
                    <a:pt x="428978" y="1001844"/>
                  </a:lnTo>
                  <a:lnTo>
                    <a:pt x="458584" y="1038495"/>
                  </a:lnTo>
                  <a:lnTo>
                    <a:pt x="488993" y="1074459"/>
                  </a:lnTo>
                  <a:lnTo>
                    <a:pt x="520195" y="1109722"/>
                  </a:lnTo>
                  <a:lnTo>
                    <a:pt x="552174" y="1144270"/>
                  </a:lnTo>
                  <a:lnTo>
                    <a:pt x="584919" y="1178090"/>
                  </a:lnTo>
                  <a:lnTo>
                    <a:pt x="618416" y="1211169"/>
                  </a:lnTo>
                  <a:lnTo>
                    <a:pt x="652652" y="1243492"/>
                  </a:lnTo>
                  <a:lnTo>
                    <a:pt x="687614" y="1275048"/>
                  </a:lnTo>
                  <a:lnTo>
                    <a:pt x="723289" y="1305822"/>
                  </a:lnTo>
                  <a:lnTo>
                    <a:pt x="759665" y="1335801"/>
                  </a:lnTo>
                  <a:lnTo>
                    <a:pt x="796727" y="1364971"/>
                  </a:lnTo>
                  <a:lnTo>
                    <a:pt x="834464" y="1393319"/>
                  </a:lnTo>
                  <a:lnTo>
                    <a:pt x="872862" y="1420832"/>
                  </a:lnTo>
                  <a:lnTo>
                    <a:pt x="911907" y="1447495"/>
                  </a:lnTo>
                  <a:lnTo>
                    <a:pt x="951588" y="1473297"/>
                  </a:lnTo>
                  <a:lnTo>
                    <a:pt x="991891" y="1498222"/>
                  </a:lnTo>
                  <a:lnTo>
                    <a:pt x="1032802" y="1522258"/>
                  </a:lnTo>
                  <a:lnTo>
                    <a:pt x="1074309" y="1545392"/>
                  </a:lnTo>
                  <a:lnTo>
                    <a:pt x="1116400" y="1567609"/>
                  </a:lnTo>
                  <a:lnTo>
                    <a:pt x="1159060" y="1588897"/>
                  </a:lnTo>
                  <a:lnTo>
                    <a:pt x="1202277" y="1609242"/>
                  </a:lnTo>
                  <a:lnTo>
                    <a:pt x="1246038" y="1628630"/>
                  </a:lnTo>
                  <a:lnTo>
                    <a:pt x="1290329" y="1647049"/>
                  </a:lnTo>
                  <a:lnTo>
                    <a:pt x="1335139" y="1664484"/>
                  </a:lnTo>
                  <a:lnTo>
                    <a:pt x="1380453" y="1680922"/>
                  </a:lnTo>
                  <a:lnTo>
                    <a:pt x="1426259" y="1696350"/>
                  </a:lnTo>
                  <a:lnTo>
                    <a:pt x="1472543" y="1710754"/>
                  </a:lnTo>
                  <a:lnTo>
                    <a:pt x="1519293" y="1724122"/>
                  </a:lnTo>
                  <a:lnTo>
                    <a:pt x="1566496" y="1736438"/>
                  </a:lnTo>
                  <a:lnTo>
                    <a:pt x="1614138" y="1747691"/>
                  </a:lnTo>
                  <a:lnTo>
                    <a:pt x="1662207" y="1757866"/>
                  </a:lnTo>
                  <a:lnTo>
                    <a:pt x="1710689" y="1766951"/>
                  </a:lnTo>
                </a:path>
              </a:pathLst>
            </a:custGeom>
            <a:ln w="76199">
              <a:solidFill>
                <a:srgbClr val="FF76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309359" y="6086855"/>
              <a:ext cx="1057910" cy="1057910"/>
            </a:xfrm>
            <a:custGeom>
              <a:avLst/>
              <a:gdLst/>
              <a:ahLst/>
              <a:cxnLst/>
              <a:rect l="l" t="t" r="r" b="b"/>
              <a:pathLst>
                <a:path w="1057909" h="1057909">
                  <a:moveTo>
                    <a:pt x="528828" y="0"/>
                  </a:moveTo>
                  <a:lnTo>
                    <a:pt x="480688" y="2160"/>
                  </a:lnTo>
                  <a:lnTo>
                    <a:pt x="433760" y="8518"/>
                  </a:lnTo>
                  <a:lnTo>
                    <a:pt x="388231" y="18887"/>
                  </a:lnTo>
                  <a:lnTo>
                    <a:pt x="344288" y="33080"/>
                  </a:lnTo>
                  <a:lnTo>
                    <a:pt x="302116" y="50911"/>
                  </a:lnTo>
                  <a:lnTo>
                    <a:pt x="261902" y="72192"/>
                  </a:lnTo>
                  <a:lnTo>
                    <a:pt x="223833" y="96738"/>
                  </a:lnTo>
                  <a:lnTo>
                    <a:pt x="188095" y="124361"/>
                  </a:lnTo>
                  <a:lnTo>
                    <a:pt x="154876" y="154876"/>
                  </a:lnTo>
                  <a:lnTo>
                    <a:pt x="124361" y="188095"/>
                  </a:lnTo>
                  <a:lnTo>
                    <a:pt x="96738" y="223833"/>
                  </a:lnTo>
                  <a:lnTo>
                    <a:pt x="72192" y="261902"/>
                  </a:lnTo>
                  <a:lnTo>
                    <a:pt x="50911" y="302116"/>
                  </a:lnTo>
                  <a:lnTo>
                    <a:pt x="33080" y="344288"/>
                  </a:lnTo>
                  <a:lnTo>
                    <a:pt x="18887" y="388231"/>
                  </a:lnTo>
                  <a:lnTo>
                    <a:pt x="8518" y="433760"/>
                  </a:lnTo>
                  <a:lnTo>
                    <a:pt x="2160" y="480688"/>
                  </a:lnTo>
                  <a:lnTo>
                    <a:pt x="0" y="528828"/>
                  </a:lnTo>
                  <a:lnTo>
                    <a:pt x="2160" y="576967"/>
                  </a:lnTo>
                  <a:lnTo>
                    <a:pt x="8518" y="623895"/>
                  </a:lnTo>
                  <a:lnTo>
                    <a:pt x="18887" y="669424"/>
                  </a:lnTo>
                  <a:lnTo>
                    <a:pt x="33080" y="713367"/>
                  </a:lnTo>
                  <a:lnTo>
                    <a:pt x="50911" y="755539"/>
                  </a:lnTo>
                  <a:lnTo>
                    <a:pt x="72192" y="795753"/>
                  </a:lnTo>
                  <a:lnTo>
                    <a:pt x="96738" y="833822"/>
                  </a:lnTo>
                  <a:lnTo>
                    <a:pt x="124361" y="869560"/>
                  </a:lnTo>
                  <a:lnTo>
                    <a:pt x="154876" y="902779"/>
                  </a:lnTo>
                  <a:lnTo>
                    <a:pt x="188095" y="933294"/>
                  </a:lnTo>
                  <a:lnTo>
                    <a:pt x="223833" y="960917"/>
                  </a:lnTo>
                  <a:lnTo>
                    <a:pt x="261902" y="985463"/>
                  </a:lnTo>
                  <a:lnTo>
                    <a:pt x="302116" y="1006744"/>
                  </a:lnTo>
                  <a:lnTo>
                    <a:pt x="344288" y="1024575"/>
                  </a:lnTo>
                  <a:lnTo>
                    <a:pt x="388231" y="1038768"/>
                  </a:lnTo>
                  <a:lnTo>
                    <a:pt x="433760" y="1049137"/>
                  </a:lnTo>
                  <a:lnTo>
                    <a:pt x="480688" y="1055495"/>
                  </a:lnTo>
                  <a:lnTo>
                    <a:pt x="528828" y="1057656"/>
                  </a:lnTo>
                  <a:lnTo>
                    <a:pt x="576967" y="1055495"/>
                  </a:lnTo>
                  <a:lnTo>
                    <a:pt x="623895" y="1049137"/>
                  </a:lnTo>
                  <a:lnTo>
                    <a:pt x="669424" y="1038768"/>
                  </a:lnTo>
                  <a:lnTo>
                    <a:pt x="713367" y="1024575"/>
                  </a:lnTo>
                  <a:lnTo>
                    <a:pt x="755539" y="1006744"/>
                  </a:lnTo>
                  <a:lnTo>
                    <a:pt x="795753" y="985463"/>
                  </a:lnTo>
                  <a:lnTo>
                    <a:pt x="833822" y="960917"/>
                  </a:lnTo>
                  <a:lnTo>
                    <a:pt x="869560" y="933294"/>
                  </a:lnTo>
                  <a:lnTo>
                    <a:pt x="902779" y="902779"/>
                  </a:lnTo>
                  <a:lnTo>
                    <a:pt x="933294" y="869560"/>
                  </a:lnTo>
                  <a:lnTo>
                    <a:pt x="960917" y="833822"/>
                  </a:lnTo>
                  <a:lnTo>
                    <a:pt x="985463" y="795753"/>
                  </a:lnTo>
                  <a:lnTo>
                    <a:pt x="1006744" y="755539"/>
                  </a:lnTo>
                  <a:lnTo>
                    <a:pt x="1024575" y="713367"/>
                  </a:lnTo>
                  <a:lnTo>
                    <a:pt x="1038768" y="669424"/>
                  </a:lnTo>
                  <a:lnTo>
                    <a:pt x="1049137" y="623895"/>
                  </a:lnTo>
                  <a:lnTo>
                    <a:pt x="1055495" y="576967"/>
                  </a:lnTo>
                  <a:lnTo>
                    <a:pt x="1057656" y="528828"/>
                  </a:lnTo>
                  <a:lnTo>
                    <a:pt x="1055495" y="480688"/>
                  </a:lnTo>
                  <a:lnTo>
                    <a:pt x="1049137" y="433760"/>
                  </a:lnTo>
                  <a:lnTo>
                    <a:pt x="1038768" y="388231"/>
                  </a:lnTo>
                  <a:lnTo>
                    <a:pt x="1024575" y="344288"/>
                  </a:lnTo>
                  <a:lnTo>
                    <a:pt x="1006744" y="302116"/>
                  </a:lnTo>
                  <a:lnTo>
                    <a:pt x="985463" y="261902"/>
                  </a:lnTo>
                  <a:lnTo>
                    <a:pt x="960917" y="223833"/>
                  </a:lnTo>
                  <a:lnTo>
                    <a:pt x="933294" y="188095"/>
                  </a:lnTo>
                  <a:lnTo>
                    <a:pt x="902779" y="154876"/>
                  </a:lnTo>
                  <a:lnTo>
                    <a:pt x="869560" y="124361"/>
                  </a:lnTo>
                  <a:lnTo>
                    <a:pt x="833822" y="96738"/>
                  </a:lnTo>
                  <a:lnTo>
                    <a:pt x="795753" y="72192"/>
                  </a:lnTo>
                  <a:lnTo>
                    <a:pt x="755539" y="50911"/>
                  </a:lnTo>
                  <a:lnTo>
                    <a:pt x="713367" y="33080"/>
                  </a:lnTo>
                  <a:lnTo>
                    <a:pt x="669424" y="18887"/>
                  </a:lnTo>
                  <a:lnTo>
                    <a:pt x="623895" y="8518"/>
                  </a:lnTo>
                  <a:lnTo>
                    <a:pt x="576967" y="2160"/>
                  </a:lnTo>
                  <a:lnTo>
                    <a:pt x="528828" y="0"/>
                  </a:lnTo>
                  <a:close/>
                </a:path>
              </a:pathLst>
            </a:custGeom>
            <a:solidFill>
              <a:srgbClr val="FF7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297935" y="6105143"/>
              <a:ext cx="3011805" cy="1021080"/>
            </a:xfrm>
            <a:custGeom>
              <a:avLst/>
              <a:gdLst/>
              <a:ahLst/>
              <a:cxnLst/>
              <a:rect l="l" t="t" r="r" b="b"/>
              <a:pathLst>
                <a:path w="3011804" h="1021079">
                  <a:moveTo>
                    <a:pt x="0" y="170179"/>
                  </a:moveTo>
                  <a:lnTo>
                    <a:pt x="6079" y="124942"/>
                  </a:lnTo>
                  <a:lnTo>
                    <a:pt x="23236" y="84290"/>
                  </a:lnTo>
                  <a:lnTo>
                    <a:pt x="49847" y="49847"/>
                  </a:lnTo>
                  <a:lnTo>
                    <a:pt x="84290" y="23236"/>
                  </a:lnTo>
                  <a:lnTo>
                    <a:pt x="124942" y="6079"/>
                  </a:lnTo>
                  <a:lnTo>
                    <a:pt x="170179" y="0"/>
                  </a:lnTo>
                  <a:lnTo>
                    <a:pt x="2841243" y="0"/>
                  </a:lnTo>
                  <a:lnTo>
                    <a:pt x="2886481" y="6079"/>
                  </a:lnTo>
                  <a:lnTo>
                    <a:pt x="2927133" y="23236"/>
                  </a:lnTo>
                  <a:lnTo>
                    <a:pt x="2961576" y="49847"/>
                  </a:lnTo>
                  <a:lnTo>
                    <a:pt x="2988187" y="84290"/>
                  </a:lnTo>
                  <a:lnTo>
                    <a:pt x="3005344" y="124942"/>
                  </a:lnTo>
                  <a:lnTo>
                    <a:pt x="3011424" y="170179"/>
                  </a:lnTo>
                  <a:lnTo>
                    <a:pt x="3011424" y="850899"/>
                  </a:lnTo>
                  <a:lnTo>
                    <a:pt x="3005344" y="896137"/>
                  </a:lnTo>
                  <a:lnTo>
                    <a:pt x="2988187" y="936789"/>
                  </a:lnTo>
                  <a:lnTo>
                    <a:pt x="2961576" y="971232"/>
                  </a:lnTo>
                  <a:lnTo>
                    <a:pt x="2927133" y="997843"/>
                  </a:lnTo>
                  <a:lnTo>
                    <a:pt x="2886481" y="1015000"/>
                  </a:lnTo>
                  <a:lnTo>
                    <a:pt x="2841243" y="1021079"/>
                  </a:lnTo>
                  <a:lnTo>
                    <a:pt x="170179" y="1021079"/>
                  </a:lnTo>
                  <a:lnTo>
                    <a:pt x="124942" y="1015000"/>
                  </a:lnTo>
                  <a:lnTo>
                    <a:pt x="84290" y="997843"/>
                  </a:lnTo>
                  <a:lnTo>
                    <a:pt x="49847" y="971232"/>
                  </a:lnTo>
                  <a:lnTo>
                    <a:pt x="23236" y="936789"/>
                  </a:lnTo>
                  <a:lnTo>
                    <a:pt x="6079" y="896137"/>
                  </a:lnTo>
                  <a:lnTo>
                    <a:pt x="0" y="850899"/>
                  </a:lnTo>
                  <a:lnTo>
                    <a:pt x="0" y="170179"/>
                  </a:lnTo>
                  <a:close/>
                </a:path>
              </a:pathLst>
            </a:custGeom>
            <a:ln w="25399">
              <a:solidFill>
                <a:srgbClr val="FF76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4064889" y="6251575"/>
            <a:ext cx="1478280" cy="697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1920">
              <a:lnSpc>
                <a:spcPct val="100000"/>
              </a:lnSpc>
              <a:spcBef>
                <a:spcPts val="105"/>
              </a:spcBef>
            </a:pPr>
            <a:r>
              <a:rPr sz="2200" spc="10" dirty="0">
                <a:latin typeface="Microsoft Sans Serif"/>
                <a:cs typeface="Microsoft Sans Serif"/>
              </a:rPr>
              <a:t>Executive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200" spc="40" dirty="0">
                <a:latin typeface="Microsoft Sans Serif"/>
                <a:cs typeface="Microsoft Sans Serif"/>
              </a:rPr>
              <a:t>Co</a:t>
            </a:r>
            <a:r>
              <a:rPr sz="2200" spc="65" dirty="0">
                <a:latin typeface="Microsoft Sans Serif"/>
                <a:cs typeface="Microsoft Sans Serif"/>
              </a:rPr>
              <a:t>m</a:t>
            </a:r>
            <a:r>
              <a:rPr sz="2200" spc="225" dirty="0">
                <a:latin typeface="Microsoft Sans Serif"/>
                <a:cs typeface="Microsoft Sans Serif"/>
              </a:rPr>
              <a:t>m</a:t>
            </a:r>
            <a:r>
              <a:rPr sz="2200" spc="45" dirty="0">
                <a:latin typeface="Microsoft Sans Serif"/>
                <a:cs typeface="Microsoft Sans Serif"/>
              </a:rPr>
              <a:t>i</a:t>
            </a:r>
            <a:r>
              <a:rPr sz="2200" spc="150" dirty="0">
                <a:latin typeface="Microsoft Sans Serif"/>
                <a:cs typeface="Microsoft Sans Serif"/>
              </a:rPr>
              <a:t>tt</a:t>
            </a:r>
            <a:r>
              <a:rPr sz="2200" spc="20" dirty="0">
                <a:latin typeface="Microsoft Sans Serif"/>
                <a:cs typeface="Microsoft Sans Serif"/>
              </a:rPr>
              <a:t>e</a:t>
            </a:r>
            <a:r>
              <a:rPr sz="2200" spc="15" dirty="0">
                <a:latin typeface="Microsoft Sans Serif"/>
                <a:cs typeface="Microsoft Sans Serif"/>
              </a:rPr>
              <a:t>e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300476" y="3075939"/>
            <a:ext cx="4704080" cy="3867785"/>
            <a:chOff x="3300476" y="3075939"/>
            <a:chExt cx="4704080" cy="3867785"/>
          </a:xfrm>
        </p:grpSpPr>
        <p:sp>
          <p:nvSpPr>
            <p:cNvPr id="32" name="object 32"/>
            <p:cNvSpPr/>
            <p:nvPr/>
          </p:nvSpPr>
          <p:spPr>
            <a:xfrm>
              <a:off x="6550152" y="6559295"/>
              <a:ext cx="576580" cy="378460"/>
            </a:xfrm>
            <a:custGeom>
              <a:avLst/>
              <a:gdLst/>
              <a:ahLst/>
              <a:cxnLst/>
              <a:rect l="l" t="t" r="r" b="b"/>
              <a:pathLst>
                <a:path w="576579" h="378459">
                  <a:moveTo>
                    <a:pt x="288036" y="0"/>
                  </a:moveTo>
                  <a:lnTo>
                    <a:pt x="229971" y="3838"/>
                  </a:lnTo>
                  <a:lnTo>
                    <a:pt x="175896" y="14847"/>
                  </a:lnTo>
                  <a:lnTo>
                    <a:pt x="126968" y="32267"/>
                  </a:lnTo>
                  <a:lnTo>
                    <a:pt x="84343" y="55340"/>
                  </a:lnTo>
                  <a:lnTo>
                    <a:pt x="49178" y="83306"/>
                  </a:lnTo>
                  <a:lnTo>
                    <a:pt x="22627" y="115407"/>
                  </a:lnTo>
                  <a:lnTo>
                    <a:pt x="5849" y="150883"/>
                  </a:lnTo>
                  <a:lnTo>
                    <a:pt x="0" y="188975"/>
                  </a:lnTo>
                  <a:lnTo>
                    <a:pt x="0" y="377951"/>
                  </a:lnTo>
                  <a:lnTo>
                    <a:pt x="576072" y="377951"/>
                  </a:lnTo>
                  <a:lnTo>
                    <a:pt x="576072" y="188975"/>
                  </a:lnTo>
                  <a:lnTo>
                    <a:pt x="570222" y="150883"/>
                  </a:lnTo>
                  <a:lnTo>
                    <a:pt x="553444" y="115407"/>
                  </a:lnTo>
                  <a:lnTo>
                    <a:pt x="526893" y="83306"/>
                  </a:lnTo>
                  <a:lnTo>
                    <a:pt x="491728" y="55340"/>
                  </a:lnTo>
                  <a:lnTo>
                    <a:pt x="449103" y="32267"/>
                  </a:lnTo>
                  <a:lnTo>
                    <a:pt x="400175" y="14847"/>
                  </a:lnTo>
                  <a:lnTo>
                    <a:pt x="346100" y="3838"/>
                  </a:lnTo>
                  <a:lnTo>
                    <a:pt x="2880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550152" y="6559295"/>
              <a:ext cx="576580" cy="378460"/>
            </a:xfrm>
            <a:custGeom>
              <a:avLst/>
              <a:gdLst/>
              <a:ahLst/>
              <a:cxnLst/>
              <a:rect l="l" t="t" r="r" b="b"/>
              <a:pathLst>
                <a:path w="576579" h="378459">
                  <a:moveTo>
                    <a:pt x="0" y="377951"/>
                  </a:moveTo>
                  <a:lnTo>
                    <a:pt x="0" y="188975"/>
                  </a:lnTo>
                  <a:lnTo>
                    <a:pt x="5849" y="150883"/>
                  </a:lnTo>
                  <a:lnTo>
                    <a:pt x="22627" y="115407"/>
                  </a:lnTo>
                  <a:lnTo>
                    <a:pt x="49178" y="83306"/>
                  </a:lnTo>
                  <a:lnTo>
                    <a:pt x="84343" y="55340"/>
                  </a:lnTo>
                  <a:lnTo>
                    <a:pt x="126968" y="32267"/>
                  </a:lnTo>
                  <a:lnTo>
                    <a:pt x="175896" y="14847"/>
                  </a:lnTo>
                  <a:lnTo>
                    <a:pt x="229971" y="3838"/>
                  </a:lnTo>
                  <a:lnTo>
                    <a:pt x="288036" y="0"/>
                  </a:lnTo>
                  <a:lnTo>
                    <a:pt x="346100" y="3838"/>
                  </a:lnTo>
                  <a:lnTo>
                    <a:pt x="400175" y="14847"/>
                  </a:lnTo>
                  <a:lnTo>
                    <a:pt x="449103" y="32267"/>
                  </a:lnTo>
                  <a:lnTo>
                    <a:pt x="491728" y="55340"/>
                  </a:lnTo>
                  <a:lnTo>
                    <a:pt x="526893" y="83306"/>
                  </a:lnTo>
                  <a:lnTo>
                    <a:pt x="553444" y="115407"/>
                  </a:lnTo>
                  <a:lnTo>
                    <a:pt x="570222" y="150883"/>
                  </a:lnTo>
                  <a:lnTo>
                    <a:pt x="576072" y="188975"/>
                  </a:lnTo>
                  <a:lnTo>
                    <a:pt x="576072" y="377951"/>
                  </a:lnTo>
                  <a:lnTo>
                    <a:pt x="0" y="377951"/>
                  </a:lnTo>
                  <a:close/>
                </a:path>
              </a:pathLst>
            </a:custGeom>
            <a:ln w="12700">
              <a:solidFill>
                <a:srgbClr val="FF76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650735" y="6217919"/>
              <a:ext cx="375285" cy="408940"/>
            </a:xfrm>
            <a:custGeom>
              <a:avLst/>
              <a:gdLst/>
              <a:ahLst/>
              <a:cxnLst/>
              <a:rect l="l" t="t" r="r" b="b"/>
              <a:pathLst>
                <a:path w="375284" h="408940">
                  <a:moveTo>
                    <a:pt x="187452" y="0"/>
                  </a:moveTo>
                  <a:lnTo>
                    <a:pt x="144477" y="5393"/>
                  </a:lnTo>
                  <a:lnTo>
                    <a:pt x="105024" y="20758"/>
                  </a:lnTo>
                  <a:lnTo>
                    <a:pt x="70219" y="44866"/>
                  </a:lnTo>
                  <a:lnTo>
                    <a:pt x="41187" y="76493"/>
                  </a:lnTo>
                  <a:lnTo>
                    <a:pt x="19056" y="114411"/>
                  </a:lnTo>
                  <a:lnTo>
                    <a:pt x="4951" y="157394"/>
                  </a:lnTo>
                  <a:lnTo>
                    <a:pt x="0" y="204215"/>
                  </a:lnTo>
                  <a:lnTo>
                    <a:pt x="4951" y="251037"/>
                  </a:lnTo>
                  <a:lnTo>
                    <a:pt x="19056" y="294020"/>
                  </a:lnTo>
                  <a:lnTo>
                    <a:pt x="41187" y="331938"/>
                  </a:lnTo>
                  <a:lnTo>
                    <a:pt x="70219" y="363565"/>
                  </a:lnTo>
                  <a:lnTo>
                    <a:pt x="105024" y="387673"/>
                  </a:lnTo>
                  <a:lnTo>
                    <a:pt x="144477" y="403038"/>
                  </a:lnTo>
                  <a:lnTo>
                    <a:pt x="187452" y="408431"/>
                  </a:lnTo>
                  <a:lnTo>
                    <a:pt x="230426" y="403038"/>
                  </a:lnTo>
                  <a:lnTo>
                    <a:pt x="269879" y="387673"/>
                  </a:lnTo>
                  <a:lnTo>
                    <a:pt x="304684" y="363565"/>
                  </a:lnTo>
                  <a:lnTo>
                    <a:pt x="333716" y="331938"/>
                  </a:lnTo>
                  <a:lnTo>
                    <a:pt x="355847" y="294020"/>
                  </a:lnTo>
                  <a:lnTo>
                    <a:pt x="369952" y="251037"/>
                  </a:lnTo>
                  <a:lnTo>
                    <a:pt x="374904" y="204215"/>
                  </a:lnTo>
                  <a:lnTo>
                    <a:pt x="369952" y="157394"/>
                  </a:lnTo>
                  <a:lnTo>
                    <a:pt x="355847" y="114411"/>
                  </a:lnTo>
                  <a:lnTo>
                    <a:pt x="333716" y="76493"/>
                  </a:lnTo>
                  <a:lnTo>
                    <a:pt x="304684" y="44866"/>
                  </a:lnTo>
                  <a:lnTo>
                    <a:pt x="269879" y="20758"/>
                  </a:lnTo>
                  <a:lnTo>
                    <a:pt x="230426" y="5393"/>
                  </a:lnTo>
                  <a:lnTo>
                    <a:pt x="1874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650735" y="6217919"/>
              <a:ext cx="375285" cy="408940"/>
            </a:xfrm>
            <a:custGeom>
              <a:avLst/>
              <a:gdLst/>
              <a:ahLst/>
              <a:cxnLst/>
              <a:rect l="l" t="t" r="r" b="b"/>
              <a:pathLst>
                <a:path w="375284" h="408940">
                  <a:moveTo>
                    <a:pt x="0" y="204215"/>
                  </a:moveTo>
                  <a:lnTo>
                    <a:pt x="4951" y="157394"/>
                  </a:lnTo>
                  <a:lnTo>
                    <a:pt x="19056" y="114411"/>
                  </a:lnTo>
                  <a:lnTo>
                    <a:pt x="41187" y="76493"/>
                  </a:lnTo>
                  <a:lnTo>
                    <a:pt x="70219" y="44866"/>
                  </a:lnTo>
                  <a:lnTo>
                    <a:pt x="105024" y="20758"/>
                  </a:lnTo>
                  <a:lnTo>
                    <a:pt x="144477" y="5393"/>
                  </a:lnTo>
                  <a:lnTo>
                    <a:pt x="187452" y="0"/>
                  </a:lnTo>
                  <a:lnTo>
                    <a:pt x="230426" y="5393"/>
                  </a:lnTo>
                  <a:lnTo>
                    <a:pt x="269879" y="20758"/>
                  </a:lnTo>
                  <a:lnTo>
                    <a:pt x="304684" y="44866"/>
                  </a:lnTo>
                  <a:lnTo>
                    <a:pt x="333716" y="76493"/>
                  </a:lnTo>
                  <a:lnTo>
                    <a:pt x="355847" y="114411"/>
                  </a:lnTo>
                  <a:lnTo>
                    <a:pt x="369952" y="157394"/>
                  </a:lnTo>
                  <a:lnTo>
                    <a:pt x="374904" y="204215"/>
                  </a:lnTo>
                  <a:lnTo>
                    <a:pt x="369952" y="251037"/>
                  </a:lnTo>
                  <a:lnTo>
                    <a:pt x="355847" y="294020"/>
                  </a:lnTo>
                  <a:lnTo>
                    <a:pt x="333716" y="331938"/>
                  </a:lnTo>
                  <a:lnTo>
                    <a:pt x="304684" y="363565"/>
                  </a:lnTo>
                  <a:lnTo>
                    <a:pt x="269879" y="387673"/>
                  </a:lnTo>
                  <a:lnTo>
                    <a:pt x="230426" y="403038"/>
                  </a:lnTo>
                  <a:lnTo>
                    <a:pt x="187452" y="408431"/>
                  </a:lnTo>
                  <a:lnTo>
                    <a:pt x="144477" y="403038"/>
                  </a:lnTo>
                  <a:lnTo>
                    <a:pt x="105024" y="387673"/>
                  </a:lnTo>
                  <a:lnTo>
                    <a:pt x="70219" y="363565"/>
                  </a:lnTo>
                  <a:lnTo>
                    <a:pt x="41187" y="331938"/>
                  </a:lnTo>
                  <a:lnTo>
                    <a:pt x="19056" y="294020"/>
                  </a:lnTo>
                  <a:lnTo>
                    <a:pt x="4951" y="251037"/>
                  </a:lnTo>
                  <a:lnTo>
                    <a:pt x="0" y="204215"/>
                  </a:lnTo>
                  <a:close/>
                </a:path>
              </a:pathLst>
            </a:custGeom>
            <a:ln w="12700">
              <a:solidFill>
                <a:srgbClr val="FF76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353175" y="3114039"/>
              <a:ext cx="1612900" cy="1627505"/>
            </a:xfrm>
            <a:custGeom>
              <a:avLst/>
              <a:gdLst/>
              <a:ahLst/>
              <a:cxnLst/>
              <a:rect l="l" t="t" r="r" b="b"/>
              <a:pathLst>
                <a:path w="1612900" h="1627504">
                  <a:moveTo>
                    <a:pt x="1612773" y="0"/>
                  </a:moveTo>
                  <a:lnTo>
                    <a:pt x="1564200" y="10980"/>
                  </a:lnTo>
                  <a:lnTo>
                    <a:pt x="1516074" y="23062"/>
                  </a:lnTo>
                  <a:lnTo>
                    <a:pt x="1468407" y="36234"/>
                  </a:lnTo>
                  <a:lnTo>
                    <a:pt x="1421213" y="50480"/>
                  </a:lnTo>
                  <a:lnTo>
                    <a:pt x="1374507" y="65787"/>
                  </a:lnTo>
                  <a:lnTo>
                    <a:pt x="1328302" y="82141"/>
                  </a:lnTo>
                  <a:lnTo>
                    <a:pt x="1282612" y="99529"/>
                  </a:lnTo>
                  <a:lnTo>
                    <a:pt x="1237450" y="117935"/>
                  </a:lnTo>
                  <a:lnTo>
                    <a:pt x="1192830" y="137347"/>
                  </a:lnTo>
                  <a:lnTo>
                    <a:pt x="1148766" y="157751"/>
                  </a:lnTo>
                  <a:lnTo>
                    <a:pt x="1105272" y="179132"/>
                  </a:lnTo>
                  <a:lnTo>
                    <a:pt x="1062362" y="201477"/>
                  </a:lnTo>
                  <a:lnTo>
                    <a:pt x="1020048" y="224772"/>
                  </a:lnTo>
                  <a:lnTo>
                    <a:pt x="978346" y="249002"/>
                  </a:lnTo>
                  <a:lnTo>
                    <a:pt x="937269" y="274155"/>
                  </a:lnTo>
                  <a:lnTo>
                    <a:pt x="896830" y="300216"/>
                  </a:lnTo>
                  <a:lnTo>
                    <a:pt x="857043" y="327171"/>
                  </a:lnTo>
                  <a:lnTo>
                    <a:pt x="817922" y="355007"/>
                  </a:lnTo>
                  <a:lnTo>
                    <a:pt x="779481" y="383709"/>
                  </a:lnTo>
                  <a:lnTo>
                    <a:pt x="741733" y="413264"/>
                  </a:lnTo>
                  <a:lnTo>
                    <a:pt x="704693" y="443657"/>
                  </a:lnTo>
                  <a:lnTo>
                    <a:pt x="668374" y="474876"/>
                  </a:lnTo>
                  <a:lnTo>
                    <a:pt x="632789" y="506905"/>
                  </a:lnTo>
                  <a:lnTo>
                    <a:pt x="597953" y="539731"/>
                  </a:lnTo>
                  <a:lnTo>
                    <a:pt x="563880" y="573341"/>
                  </a:lnTo>
                  <a:lnTo>
                    <a:pt x="530582" y="607720"/>
                  </a:lnTo>
                  <a:lnTo>
                    <a:pt x="498074" y="642854"/>
                  </a:lnTo>
                  <a:lnTo>
                    <a:pt x="466369" y="678730"/>
                  </a:lnTo>
                  <a:lnTo>
                    <a:pt x="435482" y="715334"/>
                  </a:lnTo>
                  <a:lnTo>
                    <a:pt x="405426" y="752651"/>
                  </a:lnTo>
                  <a:lnTo>
                    <a:pt x="376215" y="790669"/>
                  </a:lnTo>
                  <a:lnTo>
                    <a:pt x="347862" y="829372"/>
                  </a:lnTo>
                  <a:lnTo>
                    <a:pt x="320382" y="868747"/>
                  </a:lnTo>
                  <a:lnTo>
                    <a:pt x="293787" y="908781"/>
                  </a:lnTo>
                  <a:lnTo>
                    <a:pt x="268092" y="949459"/>
                  </a:lnTo>
                  <a:lnTo>
                    <a:pt x="243311" y="990767"/>
                  </a:lnTo>
                  <a:lnTo>
                    <a:pt x="219457" y="1032692"/>
                  </a:lnTo>
                  <a:lnTo>
                    <a:pt x="196545" y="1075219"/>
                  </a:lnTo>
                  <a:lnTo>
                    <a:pt x="174587" y="1118336"/>
                  </a:lnTo>
                  <a:lnTo>
                    <a:pt x="153597" y="1162027"/>
                  </a:lnTo>
                  <a:lnTo>
                    <a:pt x="133590" y="1206279"/>
                  </a:lnTo>
                  <a:lnTo>
                    <a:pt x="114579" y="1251079"/>
                  </a:lnTo>
                  <a:lnTo>
                    <a:pt x="96578" y="1296412"/>
                  </a:lnTo>
                  <a:lnTo>
                    <a:pt x="79600" y="1342264"/>
                  </a:lnTo>
                  <a:lnTo>
                    <a:pt x="63660" y="1388621"/>
                  </a:lnTo>
                  <a:lnTo>
                    <a:pt x="48771" y="1435470"/>
                  </a:lnTo>
                  <a:lnTo>
                    <a:pt x="34946" y="1482797"/>
                  </a:lnTo>
                  <a:lnTo>
                    <a:pt x="22200" y="1530587"/>
                  </a:lnTo>
                  <a:lnTo>
                    <a:pt x="10547" y="1578828"/>
                  </a:lnTo>
                  <a:lnTo>
                    <a:pt x="0" y="1627505"/>
                  </a:lnTo>
                </a:path>
              </a:pathLst>
            </a:custGeom>
            <a:ln w="76200">
              <a:solidFill>
                <a:srgbClr val="4279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339840" y="3294887"/>
              <a:ext cx="1057910" cy="1057910"/>
            </a:xfrm>
            <a:custGeom>
              <a:avLst/>
              <a:gdLst/>
              <a:ahLst/>
              <a:cxnLst/>
              <a:rect l="l" t="t" r="r" b="b"/>
              <a:pathLst>
                <a:path w="1057909" h="1057910">
                  <a:moveTo>
                    <a:pt x="528828" y="0"/>
                  </a:moveTo>
                  <a:lnTo>
                    <a:pt x="480688" y="2160"/>
                  </a:lnTo>
                  <a:lnTo>
                    <a:pt x="433760" y="8518"/>
                  </a:lnTo>
                  <a:lnTo>
                    <a:pt x="388231" y="18887"/>
                  </a:lnTo>
                  <a:lnTo>
                    <a:pt x="344288" y="33080"/>
                  </a:lnTo>
                  <a:lnTo>
                    <a:pt x="302116" y="50911"/>
                  </a:lnTo>
                  <a:lnTo>
                    <a:pt x="261902" y="72192"/>
                  </a:lnTo>
                  <a:lnTo>
                    <a:pt x="223833" y="96738"/>
                  </a:lnTo>
                  <a:lnTo>
                    <a:pt x="188095" y="124361"/>
                  </a:lnTo>
                  <a:lnTo>
                    <a:pt x="154876" y="154876"/>
                  </a:lnTo>
                  <a:lnTo>
                    <a:pt x="124361" y="188095"/>
                  </a:lnTo>
                  <a:lnTo>
                    <a:pt x="96738" y="223833"/>
                  </a:lnTo>
                  <a:lnTo>
                    <a:pt x="72192" y="261902"/>
                  </a:lnTo>
                  <a:lnTo>
                    <a:pt x="50911" y="302116"/>
                  </a:lnTo>
                  <a:lnTo>
                    <a:pt x="33080" y="344288"/>
                  </a:lnTo>
                  <a:lnTo>
                    <a:pt x="18887" y="388231"/>
                  </a:lnTo>
                  <a:lnTo>
                    <a:pt x="8518" y="433760"/>
                  </a:lnTo>
                  <a:lnTo>
                    <a:pt x="2160" y="480688"/>
                  </a:lnTo>
                  <a:lnTo>
                    <a:pt x="0" y="528827"/>
                  </a:lnTo>
                  <a:lnTo>
                    <a:pt x="2160" y="576967"/>
                  </a:lnTo>
                  <a:lnTo>
                    <a:pt x="8518" y="623895"/>
                  </a:lnTo>
                  <a:lnTo>
                    <a:pt x="18887" y="669424"/>
                  </a:lnTo>
                  <a:lnTo>
                    <a:pt x="33080" y="713367"/>
                  </a:lnTo>
                  <a:lnTo>
                    <a:pt x="50911" y="755539"/>
                  </a:lnTo>
                  <a:lnTo>
                    <a:pt x="72192" y="795753"/>
                  </a:lnTo>
                  <a:lnTo>
                    <a:pt x="96738" y="833822"/>
                  </a:lnTo>
                  <a:lnTo>
                    <a:pt x="124361" y="869560"/>
                  </a:lnTo>
                  <a:lnTo>
                    <a:pt x="154876" y="902779"/>
                  </a:lnTo>
                  <a:lnTo>
                    <a:pt x="188095" y="933294"/>
                  </a:lnTo>
                  <a:lnTo>
                    <a:pt x="223833" y="960917"/>
                  </a:lnTo>
                  <a:lnTo>
                    <a:pt x="261902" y="985463"/>
                  </a:lnTo>
                  <a:lnTo>
                    <a:pt x="302116" y="1006744"/>
                  </a:lnTo>
                  <a:lnTo>
                    <a:pt x="344288" y="1024575"/>
                  </a:lnTo>
                  <a:lnTo>
                    <a:pt x="388231" y="1038768"/>
                  </a:lnTo>
                  <a:lnTo>
                    <a:pt x="433760" y="1049137"/>
                  </a:lnTo>
                  <a:lnTo>
                    <a:pt x="480688" y="1055495"/>
                  </a:lnTo>
                  <a:lnTo>
                    <a:pt x="528828" y="1057656"/>
                  </a:lnTo>
                  <a:lnTo>
                    <a:pt x="576967" y="1055495"/>
                  </a:lnTo>
                  <a:lnTo>
                    <a:pt x="623895" y="1049137"/>
                  </a:lnTo>
                  <a:lnTo>
                    <a:pt x="669424" y="1038768"/>
                  </a:lnTo>
                  <a:lnTo>
                    <a:pt x="713367" y="1024575"/>
                  </a:lnTo>
                  <a:lnTo>
                    <a:pt x="755539" y="1006744"/>
                  </a:lnTo>
                  <a:lnTo>
                    <a:pt x="795753" y="985463"/>
                  </a:lnTo>
                  <a:lnTo>
                    <a:pt x="833822" y="960917"/>
                  </a:lnTo>
                  <a:lnTo>
                    <a:pt x="869560" y="933294"/>
                  </a:lnTo>
                  <a:lnTo>
                    <a:pt x="902779" y="902779"/>
                  </a:lnTo>
                  <a:lnTo>
                    <a:pt x="933294" y="869560"/>
                  </a:lnTo>
                  <a:lnTo>
                    <a:pt x="960917" y="833822"/>
                  </a:lnTo>
                  <a:lnTo>
                    <a:pt x="985463" y="795753"/>
                  </a:lnTo>
                  <a:lnTo>
                    <a:pt x="1006744" y="755539"/>
                  </a:lnTo>
                  <a:lnTo>
                    <a:pt x="1024575" y="713367"/>
                  </a:lnTo>
                  <a:lnTo>
                    <a:pt x="1038768" y="669424"/>
                  </a:lnTo>
                  <a:lnTo>
                    <a:pt x="1049137" y="623895"/>
                  </a:lnTo>
                  <a:lnTo>
                    <a:pt x="1055495" y="576967"/>
                  </a:lnTo>
                  <a:lnTo>
                    <a:pt x="1057656" y="528827"/>
                  </a:lnTo>
                  <a:lnTo>
                    <a:pt x="1055495" y="480688"/>
                  </a:lnTo>
                  <a:lnTo>
                    <a:pt x="1049137" y="433760"/>
                  </a:lnTo>
                  <a:lnTo>
                    <a:pt x="1038768" y="388231"/>
                  </a:lnTo>
                  <a:lnTo>
                    <a:pt x="1024575" y="344288"/>
                  </a:lnTo>
                  <a:lnTo>
                    <a:pt x="1006744" y="302116"/>
                  </a:lnTo>
                  <a:lnTo>
                    <a:pt x="985463" y="261902"/>
                  </a:lnTo>
                  <a:lnTo>
                    <a:pt x="960917" y="223833"/>
                  </a:lnTo>
                  <a:lnTo>
                    <a:pt x="933294" y="188095"/>
                  </a:lnTo>
                  <a:lnTo>
                    <a:pt x="902779" y="154876"/>
                  </a:lnTo>
                  <a:lnTo>
                    <a:pt x="869560" y="124361"/>
                  </a:lnTo>
                  <a:lnTo>
                    <a:pt x="833822" y="96738"/>
                  </a:lnTo>
                  <a:lnTo>
                    <a:pt x="795753" y="72192"/>
                  </a:lnTo>
                  <a:lnTo>
                    <a:pt x="755539" y="50911"/>
                  </a:lnTo>
                  <a:lnTo>
                    <a:pt x="713367" y="33080"/>
                  </a:lnTo>
                  <a:lnTo>
                    <a:pt x="669424" y="18887"/>
                  </a:lnTo>
                  <a:lnTo>
                    <a:pt x="623895" y="8518"/>
                  </a:lnTo>
                  <a:lnTo>
                    <a:pt x="576967" y="2160"/>
                  </a:lnTo>
                  <a:lnTo>
                    <a:pt x="528828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313176" y="3294887"/>
              <a:ext cx="3011805" cy="929640"/>
            </a:xfrm>
            <a:custGeom>
              <a:avLst/>
              <a:gdLst/>
              <a:ahLst/>
              <a:cxnLst/>
              <a:rect l="l" t="t" r="r" b="b"/>
              <a:pathLst>
                <a:path w="3011804" h="929639">
                  <a:moveTo>
                    <a:pt x="0" y="154939"/>
                  </a:moveTo>
                  <a:lnTo>
                    <a:pt x="7896" y="105956"/>
                  </a:lnTo>
                  <a:lnTo>
                    <a:pt x="29886" y="63422"/>
                  </a:lnTo>
                  <a:lnTo>
                    <a:pt x="63422" y="29886"/>
                  </a:lnTo>
                  <a:lnTo>
                    <a:pt x="105956" y="7896"/>
                  </a:lnTo>
                  <a:lnTo>
                    <a:pt x="154939" y="0"/>
                  </a:lnTo>
                  <a:lnTo>
                    <a:pt x="2856484" y="0"/>
                  </a:lnTo>
                  <a:lnTo>
                    <a:pt x="2905467" y="7896"/>
                  </a:lnTo>
                  <a:lnTo>
                    <a:pt x="2948001" y="29886"/>
                  </a:lnTo>
                  <a:lnTo>
                    <a:pt x="2981537" y="63422"/>
                  </a:lnTo>
                  <a:lnTo>
                    <a:pt x="3003527" y="105956"/>
                  </a:lnTo>
                  <a:lnTo>
                    <a:pt x="3011424" y="154939"/>
                  </a:lnTo>
                  <a:lnTo>
                    <a:pt x="3011424" y="774700"/>
                  </a:lnTo>
                  <a:lnTo>
                    <a:pt x="3003527" y="823683"/>
                  </a:lnTo>
                  <a:lnTo>
                    <a:pt x="2981537" y="866217"/>
                  </a:lnTo>
                  <a:lnTo>
                    <a:pt x="2948001" y="899753"/>
                  </a:lnTo>
                  <a:lnTo>
                    <a:pt x="2905467" y="921743"/>
                  </a:lnTo>
                  <a:lnTo>
                    <a:pt x="2856484" y="929639"/>
                  </a:lnTo>
                  <a:lnTo>
                    <a:pt x="154939" y="929639"/>
                  </a:lnTo>
                  <a:lnTo>
                    <a:pt x="105956" y="921743"/>
                  </a:lnTo>
                  <a:lnTo>
                    <a:pt x="63422" y="899753"/>
                  </a:lnTo>
                  <a:lnTo>
                    <a:pt x="29886" y="866217"/>
                  </a:lnTo>
                  <a:lnTo>
                    <a:pt x="7896" y="823683"/>
                  </a:lnTo>
                  <a:lnTo>
                    <a:pt x="0" y="774700"/>
                  </a:lnTo>
                  <a:lnTo>
                    <a:pt x="0" y="154939"/>
                  </a:lnTo>
                  <a:close/>
                </a:path>
              </a:pathLst>
            </a:custGeom>
            <a:ln w="25400">
              <a:solidFill>
                <a:srgbClr val="4279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606165" y="3562604"/>
            <a:ext cx="242506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75" dirty="0">
                <a:latin typeface="Microsoft Sans Serif"/>
                <a:cs typeface="Microsoft Sans Serif"/>
              </a:rPr>
              <a:t>Board</a:t>
            </a:r>
            <a:r>
              <a:rPr sz="2200" spc="-100" dirty="0">
                <a:latin typeface="Microsoft Sans Serif"/>
                <a:cs typeface="Microsoft Sans Serif"/>
              </a:rPr>
              <a:t> </a:t>
            </a:r>
            <a:r>
              <a:rPr sz="2200" spc="125" dirty="0">
                <a:latin typeface="Microsoft Sans Serif"/>
                <a:cs typeface="Microsoft Sans Serif"/>
              </a:rPr>
              <a:t>of</a:t>
            </a:r>
            <a:r>
              <a:rPr sz="2200" spc="-40" dirty="0">
                <a:latin typeface="Microsoft Sans Serif"/>
                <a:cs typeface="Microsoft Sans Serif"/>
              </a:rPr>
              <a:t> </a:t>
            </a:r>
            <a:r>
              <a:rPr sz="2200" spc="65" dirty="0">
                <a:latin typeface="Microsoft Sans Serif"/>
                <a:cs typeface="Microsoft Sans Serif"/>
              </a:rPr>
              <a:t>Directors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6574281" y="3392170"/>
            <a:ext cx="589280" cy="728980"/>
            <a:chOff x="6574281" y="3392170"/>
            <a:chExt cx="589280" cy="728980"/>
          </a:xfrm>
        </p:grpSpPr>
        <p:sp>
          <p:nvSpPr>
            <p:cNvPr id="41" name="object 41"/>
            <p:cNvSpPr/>
            <p:nvPr/>
          </p:nvSpPr>
          <p:spPr>
            <a:xfrm>
              <a:off x="6580631" y="3736848"/>
              <a:ext cx="576580" cy="378460"/>
            </a:xfrm>
            <a:custGeom>
              <a:avLst/>
              <a:gdLst/>
              <a:ahLst/>
              <a:cxnLst/>
              <a:rect l="l" t="t" r="r" b="b"/>
              <a:pathLst>
                <a:path w="576579" h="378460">
                  <a:moveTo>
                    <a:pt x="288036" y="0"/>
                  </a:moveTo>
                  <a:lnTo>
                    <a:pt x="229971" y="3838"/>
                  </a:lnTo>
                  <a:lnTo>
                    <a:pt x="175896" y="14847"/>
                  </a:lnTo>
                  <a:lnTo>
                    <a:pt x="126968" y="32267"/>
                  </a:lnTo>
                  <a:lnTo>
                    <a:pt x="84343" y="55340"/>
                  </a:lnTo>
                  <a:lnTo>
                    <a:pt x="49178" y="83306"/>
                  </a:lnTo>
                  <a:lnTo>
                    <a:pt x="22627" y="115407"/>
                  </a:lnTo>
                  <a:lnTo>
                    <a:pt x="5849" y="150883"/>
                  </a:lnTo>
                  <a:lnTo>
                    <a:pt x="0" y="188975"/>
                  </a:lnTo>
                  <a:lnTo>
                    <a:pt x="0" y="377951"/>
                  </a:lnTo>
                  <a:lnTo>
                    <a:pt x="576072" y="377951"/>
                  </a:lnTo>
                  <a:lnTo>
                    <a:pt x="576072" y="188975"/>
                  </a:lnTo>
                  <a:lnTo>
                    <a:pt x="570222" y="150883"/>
                  </a:lnTo>
                  <a:lnTo>
                    <a:pt x="553444" y="115407"/>
                  </a:lnTo>
                  <a:lnTo>
                    <a:pt x="526893" y="83306"/>
                  </a:lnTo>
                  <a:lnTo>
                    <a:pt x="491728" y="55340"/>
                  </a:lnTo>
                  <a:lnTo>
                    <a:pt x="449103" y="32267"/>
                  </a:lnTo>
                  <a:lnTo>
                    <a:pt x="400175" y="14847"/>
                  </a:lnTo>
                  <a:lnTo>
                    <a:pt x="346100" y="3838"/>
                  </a:lnTo>
                  <a:lnTo>
                    <a:pt x="2880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580631" y="3736848"/>
              <a:ext cx="576580" cy="378460"/>
            </a:xfrm>
            <a:custGeom>
              <a:avLst/>
              <a:gdLst/>
              <a:ahLst/>
              <a:cxnLst/>
              <a:rect l="l" t="t" r="r" b="b"/>
              <a:pathLst>
                <a:path w="576579" h="378460">
                  <a:moveTo>
                    <a:pt x="0" y="377951"/>
                  </a:moveTo>
                  <a:lnTo>
                    <a:pt x="0" y="188975"/>
                  </a:lnTo>
                  <a:lnTo>
                    <a:pt x="5849" y="150883"/>
                  </a:lnTo>
                  <a:lnTo>
                    <a:pt x="22627" y="115407"/>
                  </a:lnTo>
                  <a:lnTo>
                    <a:pt x="49178" y="83306"/>
                  </a:lnTo>
                  <a:lnTo>
                    <a:pt x="84343" y="55340"/>
                  </a:lnTo>
                  <a:lnTo>
                    <a:pt x="126968" y="32267"/>
                  </a:lnTo>
                  <a:lnTo>
                    <a:pt x="175896" y="14847"/>
                  </a:lnTo>
                  <a:lnTo>
                    <a:pt x="229971" y="3838"/>
                  </a:lnTo>
                  <a:lnTo>
                    <a:pt x="288036" y="0"/>
                  </a:lnTo>
                  <a:lnTo>
                    <a:pt x="346100" y="3838"/>
                  </a:lnTo>
                  <a:lnTo>
                    <a:pt x="400175" y="14847"/>
                  </a:lnTo>
                  <a:lnTo>
                    <a:pt x="449103" y="32267"/>
                  </a:lnTo>
                  <a:lnTo>
                    <a:pt x="491728" y="55340"/>
                  </a:lnTo>
                  <a:lnTo>
                    <a:pt x="526893" y="83306"/>
                  </a:lnTo>
                  <a:lnTo>
                    <a:pt x="553444" y="115407"/>
                  </a:lnTo>
                  <a:lnTo>
                    <a:pt x="570222" y="150883"/>
                  </a:lnTo>
                  <a:lnTo>
                    <a:pt x="576072" y="188975"/>
                  </a:lnTo>
                  <a:lnTo>
                    <a:pt x="576072" y="377951"/>
                  </a:lnTo>
                  <a:lnTo>
                    <a:pt x="0" y="377951"/>
                  </a:lnTo>
                  <a:close/>
                </a:path>
              </a:pathLst>
            </a:custGeom>
            <a:ln w="12700">
              <a:solidFill>
                <a:srgbClr val="2CA9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681215" y="3398520"/>
              <a:ext cx="375285" cy="405765"/>
            </a:xfrm>
            <a:custGeom>
              <a:avLst/>
              <a:gdLst/>
              <a:ahLst/>
              <a:cxnLst/>
              <a:rect l="l" t="t" r="r" b="b"/>
              <a:pathLst>
                <a:path w="375284" h="405764">
                  <a:moveTo>
                    <a:pt x="187451" y="0"/>
                  </a:moveTo>
                  <a:lnTo>
                    <a:pt x="144477" y="5356"/>
                  </a:lnTo>
                  <a:lnTo>
                    <a:pt x="105024" y="20611"/>
                  </a:lnTo>
                  <a:lnTo>
                    <a:pt x="70219" y="44547"/>
                  </a:lnTo>
                  <a:lnTo>
                    <a:pt x="41187" y="75942"/>
                  </a:lnTo>
                  <a:lnTo>
                    <a:pt x="19056" y="113577"/>
                  </a:lnTo>
                  <a:lnTo>
                    <a:pt x="4951" y="156234"/>
                  </a:lnTo>
                  <a:lnTo>
                    <a:pt x="0" y="202691"/>
                  </a:lnTo>
                  <a:lnTo>
                    <a:pt x="4951" y="249149"/>
                  </a:lnTo>
                  <a:lnTo>
                    <a:pt x="19056" y="291806"/>
                  </a:lnTo>
                  <a:lnTo>
                    <a:pt x="41187" y="329441"/>
                  </a:lnTo>
                  <a:lnTo>
                    <a:pt x="70219" y="360836"/>
                  </a:lnTo>
                  <a:lnTo>
                    <a:pt x="105024" y="384772"/>
                  </a:lnTo>
                  <a:lnTo>
                    <a:pt x="144477" y="400027"/>
                  </a:lnTo>
                  <a:lnTo>
                    <a:pt x="187451" y="405383"/>
                  </a:lnTo>
                  <a:lnTo>
                    <a:pt x="230426" y="400027"/>
                  </a:lnTo>
                  <a:lnTo>
                    <a:pt x="269879" y="384772"/>
                  </a:lnTo>
                  <a:lnTo>
                    <a:pt x="304684" y="360836"/>
                  </a:lnTo>
                  <a:lnTo>
                    <a:pt x="333716" y="329441"/>
                  </a:lnTo>
                  <a:lnTo>
                    <a:pt x="355847" y="291806"/>
                  </a:lnTo>
                  <a:lnTo>
                    <a:pt x="369952" y="249149"/>
                  </a:lnTo>
                  <a:lnTo>
                    <a:pt x="374903" y="202691"/>
                  </a:lnTo>
                  <a:lnTo>
                    <a:pt x="369952" y="156234"/>
                  </a:lnTo>
                  <a:lnTo>
                    <a:pt x="355847" y="113577"/>
                  </a:lnTo>
                  <a:lnTo>
                    <a:pt x="333716" y="75942"/>
                  </a:lnTo>
                  <a:lnTo>
                    <a:pt x="304684" y="44547"/>
                  </a:lnTo>
                  <a:lnTo>
                    <a:pt x="269879" y="20611"/>
                  </a:lnTo>
                  <a:lnTo>
                    <a:pt x="230426" y="5356"/>
                  </a:lnTo>
                  <a:lnTo>
                    <a:pt x="1874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681215" y="3398520"/>
              <a:ext cx="375285" cy="405765"/>
            </a:xfrm>
            <a:custGeom>
              <a:avLst/>
              <a:gdLst/>
              <a:ahLst/>
              <a:cxnLst/>
              <a:rect l="l" t="t" r="r" b="b"/>
              <a:pathLst>
                <a:path w="375284" h="405764">
                  <a:moveTo>
                    <a:pt x="0" y="202691"/>
                  </a:moveTo>
                  <a:lnTo>
                    <a:pt x="4951" y="156234"/>
                  </a:lnTo>
                  <a:lnTo>
                    <a:pt x="19056" y="113577"/>
                  </a:lnTo>
                  <a:lnTo>
                    <a:pt x="41187" y="75942"/>
                  </a:lnTo>
                  <a:lnTo>
                    <a:pt x="70219" y="44547"/>
                  </a:lnTo>
                  <a:lnTo>
                    <a:pt x="105024" y="20611"/>
                  </a:lnTo>
                  <a:lnTo>
                    <a:pt x="144477" y="5356"/>
                  </a:lnTo>
                  <a:lnTo>
                    <a:pt x="187451" y="0"/>
                  </a:lnTo>
                  <a:lnTo>
                    <a:pt x="230426" y="5356"/>
                  </a:lnTo>
                  <a:lnTo>
                    <a:pt x="269879" y="20611"/>
                  </a:lnTo>
                  <a:lnTo>
                    <a:pt x="304684" y="44547"/>
                  </a:lnTo>
                  <a:lnTo>
                    <a:pt x="333716" y="75942"/>
                  </a:lnTo>
                  <a:lnTo>
                    <a:pt x="355847" y="113577"/>
                  </a:lnTo>
                  <a:lnTo>
                    <a:pt x="369952" y="156234"/>
                  </a:lnTo>
                  <a:lnTo>
                    <a:pt x="374903" y="202691"/>
                  </a:lnTo>
                  <a:lnTo>
                    <a:pt x="369952" y="249149"/>
                  </a:lnTo>
                  <a:lnTo>
                    <a:pt x="355847" y="291806"/>
                  </a:lnTo>
                  <a:lnTo>
                    <a:pt x="333716" y="329441"/>
                  </a:lnTo>
                  <a:lnTo>
                    <a:pt x="304684" y="360836"/>
                  </a:lnTo>
                  <a:lnTo>
                    <a:pt x="269879" y="384772"/>
                  </a:lnTo>
                  <a:lnTo>
                    <a:pt x="230426" y="400027"/>
                  </a:lnTo>
                  <a:lnTo>
                    <a:pt x="187451" y="405383"/>
                  </a:lnTo>
                  <a:lnTo>
                    <a:pt x="144477" y="400027"/>
                  </a:lnTo>
                  <a:lnTo>
                    <a:pt x="105024" y="384772"/>
                  </a:lnTo>
                  <a:lnTo>
                    <a:pt x="70219" y="360836"/>
                  </a:lnTo>
                  <a:lnTo>
                    <a:pt x="41187" y="329441"/>
                  </a:lnTo>
                  <a:lnTo>
                    <a:pt x="19056" y="291806"/>
                  </a:lnTo>
                  <a:lnTo>
                    <a:pt x="4951" y="249149"/>
                  </a:lnTo>
                  <a:lnTo>
                    <a:pt x="0" y="202691"/>
                  </a:lnTo>
                  <a:close/>
                </a:path>
              </a:pathLst>
            </a:custGeom>
            <a:ln w="12700">
              <a:solidFill>
                <a:srgbClr val="2CA9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/>
          <p:nvPr/>
        </p:nvSpPr>
        <p:spPr>
          <a:xfrm>
            <a:off x="1286255" y="1179575"/>
            <a:ext cx="14292580" cy="920750"/>
          </a:xfrm>
          <a:custGeom>
            <a:avLst/>
            <a:gdLst/>
            <a:ahLst/>
            <a:cxnLst/>
            <a:rect l="l" t="t" r="r" b="b"/>
            <a:pathLst>
              <a:path w="14292580" h="920750">
                <a:moveTo>
                  <a:pt x="0" y="153416"/>
                </a:moveTo>
                <a:lnTo>
                  <a:pt x="7823" y="104932"/>
                </a:lnTo>
                <a:lnTo>
                  <a:pt x="29606" y="62819"/>
                </a:lnTo>
                <a:lnTo>
                  <a:pt x="62819" y="29606"/>
                </a:lnTo>
                <a:lnTo>
                  <a:pt x="104932" y="7823"/>
                </a:lnTo>
                <a:lnTo>
                  <a:pt x="153415" y="0"/>
                </a:lnTo>
                <a:lnTo>
                  <a:pt x="14138656" y="0"/>
                </a:lnTo>
                <a:lnTo>
                  <a:pt x="14187139" y="7823"/>
                </a:lnTo>
                <a:lnTo>
                  <a:pt x="14229252" y="29606"/>
                </a:lnTo>
                <a:lnTo>
                  <a:pt x="14262465" y="62819"/>
                </a:lnTo>
                <a:lnTo>
                  <a:pt x="14284248" y="104932"/>
                </a:lnTo>
                <a:lnTo>
                  <a:pt x="14292072" y="153416"/>
                </a:lnTo>
                <a:lnTo>
                  <a:pt x="14292072" y="767079"/>
                </a:lnTo>
                <a:lnTo>
                  <a:pt x="14284248" y="815563"/>
                </a:lnTo>
                <a:lnTo>
                  <a:pt x="14262465" y="857676"/>
                </a:lnTo>
                <a:lnTo>
                  <a:pt x="14229252" y="890889"/>
                </a:lnTo>
                <a:lnTo>
                  <a:pt x="14187139" y="912672"/>
                </a:lnTo>
                <a:lnTo>
                  <a:pt x="14138656" y="920496"/>
                </a:lnTo>
                <a:lnTo>
                  <a:pt x="153415" y="920496"/>
                </a:lnTo>
                <a:lnTo>
                  <a:pt x="104932" y="912672"/>
                </a:lnTo>
                <a:lnTo>
                  <a:pt x="62819" y="890889"/>
                </a:lnTo>
                <a:lnTo>
                  <a:pt x="29606" y="857676"/>
                </a:lnTo>
                <a:lnTo>
                  <a:pt x="7823" y="815563"/>
                </a:lnTo>
                <a:lnTo>
                  <a:pt x="0" y="767079"/>
                </a:lnTo>
                <a:lnTo>
                  <a:pt x="0" y="153416"/>
                </a:lnTo>
                <a:close/>
              </a:path>
            </a:pathLst>
          </a:custGeom>
          <a:ln w="12699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58915" y="306451"/>
            <a:ext cx="41382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0" dirty="0">
                <a:latin typeface="Arial"/>
                <a:cs typeface="Arial"/>
              </a:rPr>
              <a:t>Incident</a:t>
            </a:r>
            <a:r>
              <a:rPr spc="-75" dirty="0">
                <a:latin typeface="Arial"/>
                <a:cs typeface="Arial"/>
              </a:rPr>
              <a:t> </a:t>
            </a:r>
            <a:r>
              <a:rPr spc="-20" dirty="0">
                <a:latin typeface="Arial"/>
                <a:cs typeface="Arial"/>
              </a:rPr>
              <a:t>Response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55" dirty="0">
                <a:latin typeface="Arial"/>
                <a:cs typeface="Arial"/>
              </a:rPr>
              <a:t>Plan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99432" y="751331"/>
            <a:ext cx="7057644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668267" y="2938272"/>
            <a:ext cx="1797050" cy="843915"/>
            <a:chOff x="3668267" y="2938272"/>
            <a:chExt cx="1797050" cy="843915"/>
          </a:xfrm>
        </p:grpSpPr>
        <p:sp>
          <p:nvSpPr>
            <p:cNvPr id="5" name="object 5"/>
            <p:cNvSpPr/>
            <p:nvPr/>
          </p:nvSpPr>
          <p:spPr>
            <a:xfrm>
              <a:off x="4683251" y="3773424"/>
              <a:ext cx="777875" cy="3810"/>
            </a:xfrm>
            <a:custGeom>
              <a:avLst/>
              <a:gdLst/>
              <a:ahLst/>
              <a:cxnLst/>
              <a:rect l="l" t="t" r="r" b="b"/>
              <a:pathLst>
                <a:path w="777875" h="3810">
                  <a:moveTo>
                    <a:pt x="777367" y="3683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78679" y="2942844"/>
              <a:ext cx="9525" cy="831850"/>
            </a:xfrm>
            <a:custGeom>
              <a:avLst/>
              <a:gdLst/>
              <a:ahLst/>
              <a:cxnLst/>
              <a:rect l="l" t="t" r="r" b="b"/>
              <a:pathLst>
                <a:path w="9525" h="831850">
                  <a:moveTo>
                    <a:pt x="9144" y="0"/>
                  </a:moveTo>
                  <a:lnTo>
                    <a:pt x="0" y="0"/>
                  </a:lnTo>
                  <a:lnTo>
                    <a:pt x="0" y="831341"/>
                  </a:lnTo>
                  <a:lnTo>
                    <a:pt x="9144" y="831341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68267" y="2942844"/>
              <a:ext cx="1006475" cy="0"/>
            </a:xfrm>
            <a:custGeom>
              <a:avLst/>
              <a:gdLst/>
              <a:ahLst/>
              <a:cxnLst/>
              <a:rect l="l" t="t" r="r" b="b"/>
              <a:pathLst>
                <a:path w="1006475">
                  <a:moveTo>
                    <a:pt x="1006348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0344911" y="2834639"/>
            <a:ext cx="1797685" cy="845185"/>
            <a:chOff x="10344911" y="2834639"/>
            <a:chExt cx="1797685" cy="845185"/>
          </a:xfrm>
        </p:grpSpPr>
        <p:sp>
          <p:nvSpPr>
            <p:cNvPr id="9" name="object 9"/>
            <p:cNvSpPr/>
            <p:nvPr/>
          </p:nvSpPr>
          <p:spPr>
            <a:xfrm>
              <a:off x="10349483" y="3671315"/>
              <a:ext cx="777875" cy="3810"/>
            </a:xfrm>
            <a:custGeom>
              <a:avLst/>
              <a:gdLst/>
              <a:ahLst/>
              <a:cxnLst/>
              <a:rect l="l" t="t" r="r" b="b"/>
              <a:pathLst>
                <a:path w="777875" h="3810">
                  <a:moveTo>
                    <a:pt x="0" y="3683"/>
                  </a:moveTo>
                  <a:lnTo>
                    <a:pt x="777367" y="0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126723" y="2839211"/>
              <a:ext cx="0" cy="831850"/>
            </a:xfrm>
            <a:custGeom>
              <a:avLst/>
              <a:gdLst/>
              <a:ahLst/>
              <a:cxnLst/>
              <a:rect l="l" t="t" r="r" b="b"/>
              <a:pathLst>
                <a:path h="831850">
                  <a:moveTo>
                    <a:pt x="0" y="831341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135867" y="2839211"/>
              <a:ext cx="1006475" cy="0"/>
            </a:xfrm>
            <a:custGeom>
              <a:avLst/>
              <a:gdLst/>
              <a:ahLst/>
              <a:cxnLst/>
              <a:rect l="l" t="t" r="r" b="b"/>
              <a:pathLst>
                <a:path w="1006475">
                  <a:moveTo>
                    <a:pt x="0" y="0"/>
                  </a:moveTo>
                  <a:lnTo>
                    <a:pt x="1006348" y="0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10349483" y="4707635"/>
            <a:ext cx="1753235" cy="1870710"/>
          </a:xfrm>
          <a:custGeom>
            <a:avLst/>
            <a:gdLst/>
            <a:ahLst/>
            <a:cxnLst/>
            <a:rect l="l" t="t" r="r" b="b"/>
            <a:pathLst>
              <a:path w="1753234" h="1870709">
                <a:moveTo>
                  <a:pt x="0" y="1524"/>
                </a:moveTo>
                <a:lnTo>
                  <a:pt x="1753235" y="0"/>
                </a:lnTo>
              </a:path>
              <a:path w="1753234" h="1870709">
                <a:moveTo>
                  <a:pt x="0" y="1036319"/>
                </a:moveTo>
                <a:lnTo>
                  <a:pt x="777367" y="1040002"/>
                </a:lnTo>
              </a:path>
              <a:path w="1753234" h="1870709">
                <a:moveTo>
                  <a:pt x="777240" y="1039367"/>
                </a:moveTo>
                <a:lnTo>
                  <a:pt x="777240" y="1870709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2392679" y="4437888"/>
            <a:ext cx="3073400" cy="2247900"/>
            <a:chOff x="2392679" y="4437888"/>
            <a:chExt cx="3073400" cy="2247900"/>
          </a:xfrm>
        </p:grpSpPr>
        <p:sp>
          <p:nvSpPr>
            <p:cNvPr id="14" name="object 14"/>
            <p:cNvSpPr/>
            <p:nvPr/>
          </p:nvSpPr>
          <p:spPr>
            <a:xfrm>
              <a:off x="3707891" y="4811268"/>
              <a:ext cx="1753235" cy="1905"/>
            </a:xfrm>
            <a:custGeom>
              <a:avLst/>
              <a:gdLst/>
              <a:ahLst/>
              <a:cxnLst/>
              <a:rect l="l" t="t" r="r" b="b"/>
              <a:pathLst>
                <a:path w="1753235" h="1904">
                  <a:moveTo>
                    <a:pt x="1753235" y="1524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683251" y="5846063"/>
              <a:ext cx="777875" cy="3810"/>
            </a:xfrm>
            <a:custGeom>
              <a:avLst/>
              <a:gdLst/>
              <a:ahLst/>
              <a:cxnLst/>
              <a:rect l="l" t="t" r="r" b="b"/>
              <a:pathLst>
                <a:path w="777875" h="3810">
                  <a:moveTo>
                    <a:pt x="777367" y="0"/>
                  </a:moveTo>
                  <a:lnTo>
                    <a:pt x="0" y="3683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678679" y="5850636"/>
              <a:ext cx="9525" cy="831850"/>
            </a:xfrm>
            <a:custGeom>
              <a:avLst/>
              <a:gdLst/>
              <a:ahLst/>
              <a:cxnLst/>
              <a:rect l="l" t="t" r="r" b="b"/>
              <a:pathLst>
                <a:path w="9525" h="831850">
                  <a:moveTo>
                    <a:pt x="9144" y="0"/>
                  </a:moveTo>
                  <a:lnTo>
                    <a:pt x="0" y="0"/>
                  </a:lnTo>
                  <a:lnTo>
                    <a:pt x="0" y="831341"/>
                  </a:lnTo>
                  <a:lnTo>
                    <a:pt x="9144" y="831341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668267" y="6681216"/>
              <a:ext cx="1006475" cy="0"/>
            </a:xfrm>
            <a:custGeom>
              <a:avLst/>
              <a:gdLst/>
              <a:ahLst/>
              <a:cxnLst/>
              <a:rect l="l" t="t" r="r" b="b"/>
              <a:pathLst>
                <a:path w="1006475">
                  <a:moveTo>
                    <a:pt x="1006348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92679" y="4437888"/>
              <a:ext cx="2814827" cy="1408176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0824464" y="6375908"/>
            <a:ext cx="21151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dirty="0">
                <a:solidFill>
                  <a:srgbClr val="3E3E3E"/>
                </a:solidFill>
                <a:latin typeface="Arial"/>
                <a:cs typeface="Arial"/>
              </a:rPr>
              <a:t>Se</a:t>
            </a:r>
            <a:r>
              <a:rPr sz="2200" b="1" strike="sngStrike" dirty="0">
                <a:solidFill>
                  <a:srgbClr val="3E3E3E"/>
                </a:solidFill>
                <a:latin typeface="Arial"/>
                <a:cs typeface="Arial"/>
              </a:rPr>
              <a:t>rvice</a:t>
            </a:r>
            <a:r>
              <a:rPr sz="2200" b="1" strike="sngStrike" spc="-9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trike="sngStrike" spc="70" dirty="0">
                <a:solidFill>
                  <a:srgbClr val="3E3E3E"/>
                </a:solidFill>
                <a:latin typeface="Arial"/>
                <a:cs typeface="Arial"/>
              </a:rPr>
              <a:t>O</a:t>
            </a:r>
            <a:r>
              <a:rPr sz="2200" b="1" strike="noStrike" spc="70" dirty="0">
                <a:solidFill>
                  <a:srgbClr val="3E3E3E"/>
                </a:solidFill>
                <a:latin typeface="Arial"/>
                <a:cs typeface="Arial"/>
              </a:rPr>
              <a:t>utage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95288" y="4398264"/>
            <a:ext cx="2819400" cy="1408176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7153782" y="6421628"/>
            <a:ext cx="13677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110" dirty="0">
                <a:solidFill>
                  <a:srgbClr val="3E3E3E"/>
                </a:solidFill>
                <a:latin typeface="Arial"/>
                <a:cs typeface="Arial"/>
              </a:rPr>
              <a:t>Data</a:t>
            </a:r>
            <a:r>
              <a:rPr sz="2200" b="1" spc="-10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-100" dirty="0">
                <a:solidFill>
                  <a:srgbClr val="3E3E3E"/>
                </a:solidFill>
                <a:latin typeface="Arial"/>
                <a:cs typeface="Arial"/>
              </a:rPr>
              <a:t>Loss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524743" y="4437888"/>
            <a:ext cx="2819400" cy="1408176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2542413" y="6421628"/>
            <a:ext cx="19507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30" dirty="0">
                <a:solidFill>
                  <a:srgbClr val="3E3E3E"/>
                </a:solidFill>
                <a:latin typeface="Arial"/>
                <a:cs typeface="Arial"/>
              </a:rPr>
              <a:t>Cybersecurity</a:t>
            </a:r>
            <a:endParaRPr sz="22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221992" y="1699260"/>
            <a:ext cx="11811000" cy="908685"/>
          </a:xfrm>
          <a:custGeom>
            <a:avLst/>
            <a:gdLst/>
            <a:ahLst/>
            <a:cxnLst/>
            <a:rect l="l" t="t" r="r" b="b"/>
            <a:pathLst>
              <a:path w="11811000" h="908685">
                <a:moveTo>
                  <a:pt x="0" y="151384"/>
                </a:moveTo>
                <a:lnTo>
                  <a:pt x="7721" y="103550"/>
                </a:lnTo>
                <a:lnTo>
                  <a:pt x="29220" y="61996"/>
                </a:lnTo>
                <a:lnTo>
                  <a:pt x="61996" y="29220"/>
                </a:lnTo>
                <a:lnTo>
                  <a:pt x="103550" y="7721"/>
                </a:lnTo>
                <a:lnTo>
                  <a:pt x="151383" y="0"/>
                </a:lnTo>
                <a:lnTo>
                  <a:pt x="11659616" y="0"/>
                </a:lnTo>
                <a:lnTo>
                  <a:pt x="11707449" y="7721"/>
                </a:lnTo>
                <a:lnTo>
                  <a:pt x="11749003" y="29220"/>
                </a:lnTo>
                <a:lnTo>
                  <a:pt x="11781779" y="61996"/>
                </a:lnTo>
                <a:lnTo>
                  <a:pt x="11803278" y="103550"/>
                </a:lnTo>
                <a:lnTo>
                  <a:pt x="11811000" y="151384"/>
                </a:lnTo>
                <a:lnTo>
                  <a:pt x="11811000" y="756920"/>
                </a:lnTo>
                <a:lnTo>
                  <a:pt x="11803278" y="804753"/>
                </a:lnTo>
                <a:lnTo>
                  <a:pt x="11781779" y="846307"/>
                </a:lnTo>
                <a:lnTo>
                  <a:pt x="11749003" y="879083"/>
                </a:lnTo>
                <a:lnTo>
                  <a:pt x="11707449" y="900582"/>
                </a:lnTo>
                <a:lnTo>
                  <a:pt x="11659616" y="908304"/>
                </a:lnTo>
                <a:lnTo>
                  <a:pt x="151383" y="908304"/>
                </a:lnTo>
                <a:lnTo>
                  <a:pt x="103550" y="900582"/>
                </a:lnTo>
                <a:lnTo>
                  <a:pt x="61996" y="879083"/>
                </a:lnTo>
                <a:lnTo>
                  <a:pt x="29220" y="846307"/>
                </a:lnTo>
                <a:lnTo>
                  <a:pt x="7721" y="804753"/>
                </a:lnTo>
                <a:lnTo>
                  <a:pt x="0" y="756920"/>
                </a:lnTo>
                <a:lnTo>
                  <a:pt x="0" y="151384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191004" y="1790521"/>
            <a:ext cx="13124180" cy="2092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1247140" algn="ctr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434343"/>
                </a:solidFill>
                <a:latin typeface="Microsoft Sans Serif"/>
                <a:cs typeface="Microsoft Sans Serif"/>
              </a:rPr>
              <a:t>It</a:t>
            </a:r>
            <a:r>
              <a:rPr sz="2200" spc="-1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434343"/>
                </a:solidFill>
                <a:latin typeface="Microsoft Sans Serif"/>
                <a:cs typeface="Microsoft Sans Serif"/>
              </a:rPr>
              <a:t>is</a:t>
            </a:r>
            <a:r>
              <a:rPr sz="2200" spc="-5" dirty="0">
                <a:solidFill>
                  <a:srgbClr val="434343"/>
                </a:solidFill>
                <a:latin typeface="Microsoft Sans Serif"/>
                <a:cs typeface="Microsoft Sans Serif"/>
              </a:rPr>
              <a:t> a</a:t>
            </a:r>
            <a:r>
              <a:rPr sz="2200" spc="-1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434343"/>
                </a:solidFill>
                <a:latin typeface="Microsoft Sans Serif"/>
                <a:cs typeface="Microsoft Sans Serif"/>
              </a:rPr>
              <a:t>set</a:t>
            </a:r>
            <a:r>
              <a:rPr sz="2200" spc="-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200" spc="120" dirty="0">
                <a:solidFill>
                  <a:srgbClr val="434343"/>
                </a:solidFill>
                <a:latin typeface="Microsoft Sans Serif"/>
                <a:cs typeface="Microsoft Sans Serif"/>
              </a:rPr>
              <a:t>of</a:t>
            </a:r>
            <a:r>
              <a:rPr sz="2200" spc="-1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434343"/>
                </a:solidFill>
                <a:latin typeface="Microsoft Sans Serif"/>
                <a:cs typeface="Microsoft Sans Serif"/>
              </a:rPr>
              <a:t>instructions</a:t>
            </a:r>
            <a:r>
              <a:rPr sz="2200" spc="2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434343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434343"/>
                </a:solidFill>
                <a:latin typeface="Microsoft Sans Serif"/>
                <a:cs typeface="Microsoft Sans Serif"/>
              </a:rPr>
              <a:t>help</a:t>
            </a:r>
            <a:r>
              <a:rPr sz="2200" spc="1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434343"/>
                </a:solidFill>
                <a:latin typeface="Microsoft Sans Serif"/>
                <a:cs typeface="Microsoft Sans Serif"/>
              </a:rPr>
              <a:t>IT</a:t>
            </a:r>
            <a:r>
              <a:rPr sz="2200" spc="-1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434343"/>
                </a:solidFill>
                <a:latin typeface="Microsoft Sans Serif"/>
                <a:cs typeface="Microsoft Sans Serif"/>
              </a:rPr>
              <a:t>staff</a:t>
            </a:r>
            <a:r>
              <a:rPr sz="2200" spc="-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434343"/>
                </a:solidFill>
                <a:latin typeface="Microsoft Sans Serif"/>
                <a:cs typeface="Microsoft Sans Serif"/>
              </a:rPr>
              <a:t>detect,</a:t>
            </a:r>
            <a:r>
              <a:rPr sz="2200" spc="-1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434343"/>
                </a:solidFill>
                <a:latin typeface="Microsoft Sans Serif"/>
                <a:cs typeface="Microsoft Sans Serif"/>
              </a:rPr>
              <a:t>respond</a:t>
            </a:r>
            <a:r>
              <a:rPr sz="2200" spc="1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434343"/>
                </a:solidFill>
                <a:latin typeface="Microsoft Sans Serif"/>
                <a:cs typeface="Microsoft Sans Serif"/>
              </a:rPr>
              <a:t>to,</a:t>
            </a:r>
            <a:r>
              <a:rPr sz="2200" spc="-3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434343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434343"/>
                </a:solidFill>
                <a:latin typeface="Microsoft Sans Serif"/>
                <a:cs typeface="Microsoft Sans Serif"/>
              </a:rPr>
              <a:t>recover</a:t>
            </a:r>
            <a:r>
              <a:rPr sz="2200" spc="-1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200" spc="155" dirty="0">
                <a:solidFill>
                  <a:srgbClr val="434343"/>
                </a:solidFill>
                <a:latin typeface="Microsoft Sans Serif"/>
                <a:cs typeface="Microsoft Sans Serif"/>
              </a:rPr>
              <a:t>from</a:t>
            </a:r>
            <a:r>
              <a:rPr sz="220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434343"/>
                </a:solidFill>
                <a:latin typeface="Microsoft Sans Serif"/>
                <a:cs typeface="Microsoft Sans Serif"/>
              </a:rPr>
              <a:t>network</a:t>
            </a:r>
            <a:endParaRPr sz="2200">
              <a:latin typeface="Microsoft Sans Serif"/>
              <a:cs typeface="Microsoft Sans Serif"/>
            </a:endParaRPr>
          </a:p>
          <a:p>
            <a:pPr marR="1242060" algn="ctr">
              <a:lnSpc>
                <a:spcPct val="100000"/>
              </a:lnSpc>
              <a:spcBef>
                <a:spcPts val="15"/>
              </a:spcBef>
            </a:pPr>
            <a:r>
              <a:rPr sz="2200" spc="45" dirty="0">
                <a:solidFill>
                  <a:srgbClr val="434343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-1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434343"/>
                </a:solidFill>
                <a:latin typeface="Microsoft Sans Serif"/>
                <a:cs typeface="Microsoft Sans Serif"/>
              </a:rPr>
              <a:t>incidents.</a:t>
            </a:r>
            <a:endParaRPr sz="220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  <a:spcBef>
                <a:spcPts val="2230"/>
              </a:spcBef>
            </a:pP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20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0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200" spc="-15" dirty="0">
                <a:solidFill>
                  <a:srgbClr val="434343"/>
                </a:solidFill>
                <a:latin typeface="Microsoft Sans Serif"/>
                <a:cs typeface="Microsoft Sans Serif"/>
              </a:rPr>
              <a:t>These</a:t>
            </a:r>
            <a:r>
              <a:rPr sz="2200" spc="-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434343"/>
                </a:solidFill>
                <a:latin typeface="Microsoft Sans Serif"/>
                <a:cs typeface="Microsoft Sans Serif"/>
              </a:rPr>
              <a:t>types</a:t>
            </a:r>
            <a:r>
              <a:rPr sz="2200" spc="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434343"/>
                </a:solidFill>
                <a:latin typeface="Microsoft Sans Serif"/>
                <a:cs typeface="Microsoft Sans Serif"/>
              </a:rPr>
              <a:t>of</a:t>
            </a:r>
            <a:r>
              <a:rPr sz="2200" spc="-2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434343"/>
                </a:solidFill>
                <a:latin typeface="Microsoft Sans Serif"/>
                <a:cs typeface="Microsoft Sans Serif"/>
              </a:rPr>
              <a:t>plans</a:t>
            </a:r>
            <a:r>
              <a:rPr sz="2200" spc="1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434343"/>
                </a:solidFill>
                <a:latin typeface="Microsoft Sans Serif"/>
                <a:cs typeface="Microsoft Sans Serif"/>
              </a:rPr>
              <a:t>address</a:t>
            </a:r>
            <a:r>
              <a:rPr sz="220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434343"/>
                </a:solidFill>
                <a:latin typeface="Microsoft Sans Serif"/>
                <a:cs typeface="Microsoft Sans Serif"/>
              </a:rPr>
              <a:t>issues</a:t>
            </a:r>
            <a:r>
              <a:rPr sz="2200" spc="2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434343"/>
                </a:solidFill>
                <a:latin typeface="Microsoft Sans Serif"/>
                <a:cs typeface="Microsoft Sans Serif"/>
              </a:rPr>
              <a:t>like: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58915" y="306451"/>
            <a:ext cx="41382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0" dirty="0">
                <a:latin typeface="Arial"/>
                <a:cs typeface="Arial"/>
              </a:rPr>
              <a:t>Incident</a:t>
            </a:r>
            <a:r>
              <a:rPr spc="-75" dirty="0">
                <a:latin typeface="Arial"/>
                <a:cs typeface="Arial"/>
              </a:rPr>
              <a:t> </a:t>
            </a:r>
            <a:r>
              <a:rPr spc="-20" dirty="0">
                <a:latin typeface="Arial"/>
                <a:cs typeface="Arial"/>
              </a:rPr>
              <a:t>Response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55" dirty="0">
                <a:latin typeface="Arial"/>
                <a:cs typeface="Arial"/>
              </a:rPr>
              <a:t>Plan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99432" y="751331"/>
            <a:ext cx="7057644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19045" y="4530598"/>
            <a:ext cx="32588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70" dirty="0">
                <a:solidFill>
                  <a:srgbClr val="B45F05"/>
                </a:solidFill>
                <a:latin typeface="Arial"/>
                <a:cs typeface="Arial"/>
              </a:rPr>
              <a:t>Incident</a:t>
            </a:r>
            <a:r>
              <a:rPr sz="2200" b="1" spc="-45" dirty="0">
                <a:solidFill>
                  <a:srgbClr val="B45F05"/>
                </a:solidFill>
                <a:latin typeface="Arial"/>
                <a:cs typeface="Arial"/>
              </a:rPr>
              <a:t> </a:t>
            </a:r>
            <a:r>
              <a:rPr sz="2200" b="1" spc="-20" dirty="0">
                <a:solidFill>
                  <a:srgbClr val="B45F05"/>
                </a:solidFill>
                <a:latin typeface="Arial"/>
                <a:cs typeface="Arial"/>
              </a:rPr>
              <a:t>Response</a:t>
            </a:r>
            <a:r>
              <a:rPr sz="2200" b="1" spc="-40" dirty="0">
                <a:solidFill>
                  <a:srgbClr val="B45F05"/>
                </a:solidFill>
                <a:latin typeface="Arial"/>
                <a:cs typeface="Arial"/>
              </a:rPr>
              <a:t> </a:t>
            </a:r>
            <a:r>
              <a:rPr sz="2200" b="1" spc="40" dirty="0">
                <a:solidFill>
                  <a:srgbClr val="B45F05"/>
                </a:solidFill>
                <a:latin typeface="Arial"/>
                <a:cs typeface="Arial"/>
              </a:rPr>
              <a:t>Plan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751576" y="2109470"/>
            <a:ext cx="7936230" cy="5263515"/>
            <a:chOff x="5751576" y="2109470"/>
            <a:chExt cx="7936230" cy="5263515"/>
          </a:xfrm>
        </p:grpSpPr>
        <p:sp>
          <p:nvSpPr>
            <p:cNvPr id="6" name="object 6"/>
            <p:cNvSpPr/>
            <p:nvPr/>
          </p:nvSpPr>
          <p:spPr>
            <a:xfrm>
              <a:off x="5757926" y="2115820"/>
              <a:ext cx="1103630" cy="5250815"/>
            </a:xfrm>
            <a:custGeom>
              <a:avLst/>
              <a:gdLst/>
              <a:ahLst/>
              <a:cxnLst/>
              <a:rect l="l" t="t" r="r" b="b"/>
              <a:pathLst>
                <a:path w="1103629" h="5250815">
                  <a:moveTo>
                    <a:pt x="15239" y="0"/>
                  </a:moveTo>
                  <a:lnTo>
                    <a:pt x="49230" y="34408"/>
                  </a:lnTo>
                  <a:lnTo>
                    <a:pt x="82681" y="69147"/>
                  </a:lnTo>
                  <a:lnTo>
                    <a:pt x="115592" y="104210"/>
                  </a:lnTo>
                  <a:lnTo>
                    <a:pt x="147964" y="139593"/>
                  </a:lnTo>
                  <a:lnTo>
                    <a:pt x="179796" y="175290"/>
                  </a:lnTo>
                  <a:lnTo>
                    <a:pt x="211089" y="211295"/>
                  </a:lnTo>
                  <a:lnTo>
                    <a:pt x="241842" y="247604"/>
                  </a:lnTo>
                  <a:lnTo>
                    <a:pt x="272056" y="284211"/>
                  </a:lnTo>
                  <a:lnTo>
                    <a:pt x="301731" y="321112"/>
                  </a:lnTo>
                  <a:lnTo>
                    <a:pt x="330866" y="358300"/>
                  </a:lnTo>
                  <a:lnTo>
                    <a:pt x="359461" y="395770"/>
                  </a:lnTo>
                  <a:lnTo>
                    <a:pt x="387517" y="433518"/>
                  </a:lnTo>
                  <a:lnTo>
                    <a:pt x="415034" y="471537"/>
                  </a:lnTo>
                  <a:lnTo>
                    <a:pt x="442011" y="509823"/>
                  </a:lnTo>
                  <a:lnTo>
                    <a:pt x="468448" y="548371"/>
                  </a:lnTo>
                  <a:lnTo>
                    <a:pt x="494347" y="587174"/>
                  </a:lnTo>
                  <a:lnTo>
                    <a:pt x="519705" y="626228"/>
                  </a:lnTo>
                  <a:lnTo>
                    <a:pt x="544524" y="665528"/>
                  </a:lnTo>
                  <a:lnTo>
                    <a:pt x="568804" y="705067"/>
                  </a:lnTo>
                  <a:lnTo>
                    <a:pt x="592544" y="744842"/>
                  </a:lnTo>
                  <a:lnTo>
                    <a:pt x="615745" y="784846"/>
                  </a:lnTo>
                  <a:lnTo>
                    <a:pt x="638407" y="825075"/>
                  </a:lnTo>
                  <a:lnTo>
                    <a:pt x="660528" y="865523"/>
                  </a:lnTo>
                  <a:lnTo>
                    <a:pt x="682111" y="906185"/>
                  </a:lnTo>
                  <a:lnTo>
                    <a:pt x="703154" y="947055"/>
                  </a:lnTo>
                  <a:lnTo>
                    <a:pt x="723657" y="988128"/>
                  </a:lnTo>
                  <a:lnTo>
                    <a:pt x="743621" y="1029400"/>
                  </a:lnTo>
                  <a:lnTo>
                    <a:pt x="763046" y="1070864"/>
                  </a:lnTo>
                  <a:lnTo>
                    <a:pt x="781931" y="1112515"/>
                  </a:lnTo>
                  <a:lnTo>
                    <a:pt x="800277" y="1154349"/>
                  </a:lnTo>
                  <a:lnTo>
                    <a:pt x="818083" y="1196360"/>
                  </a:lnTo>
                  <a:lnTo>
                    <a:pt x="835350" y="1238542"/>
                  </a:lnTo>
                  <a:lnTo>
                    <a:pt x="852077" y="1280890"/>
                  </a:lnTo>
                  <a:lnTo>
                    <a:pt x="868265" y="1323400"/>
                  </a:lnTo>
                  <a:lnTo>
                    <a:pt x="883913" y="1366065"/>
                  </a:lnTo>
                  <a:lnTo>
                    <a:pt x="899022" y="1408881"/>
                  </a:lnTo>
                  <a:lnTo>
                    <a:pt x="913592" y="1451842"/>
                  </a:lnTo>
                  <a:lnTo>
                    <a:pt x="927622" y="1494942"/>
                  </a:lnTo>
                  <a:lnTo>
                    <a:pt x="941112" y="1538178"/>
                  </a:lnTo>
                  <a:lnTo>
                    <a:pt x="954063" y="1581543"/>
                  </a:lnTo>
                  <a:lnTo>
                    <a:pt x="966475" y="1625032"/>
                  </a:lnTo>
                  <a:lnTo>
                    <a:pt x="978347" y="1668640"/>
                  </a:lnTo>
                  <a:lnTo>
                    <a:pt x="989680" y="1712361"/>
                  </a:lnTo>
                  <a:lnTo>
                    <a:pt x="1000473" y="1756191"/>
                  </a:lnTo>
                  <a:lnTo>
                    <a:pt x="1010727" y="1800123"/>
                  </a:lnTo>
                  <a:lnTo>
                    <a:pt x="1020441" y="1844153"/>
                  </a:lnTo>
                  <a:lnTo>
                    <a:pt x="1029616" y="1888276"/>
                  </a:lnTo>
                  <a:lnTo>
                    <a:pt x="1038252" y="1932486"/>
                  </a:lnTo>
                  <a:lnTo>
                    <a:pt x="1046348" y="1976778"/>
                  </a:lnTo>
                  <a:lnTo>
                    <a:pt x="1053905" y="2021146"/>
                  </a:lnTo>
                  <a:lnTo>
                    <a:pt x="1060922" y="2065586"/>
                  </a:lnTo>
                  <a:lnTo>
                    <a:pt x="1067400" y="2110091"/>
                  </a:lnTo>
                  <a:lnTo>
                    <a:pt x="1073338" y="2154658"/>
                  </a:lnTo>
                  <a:lnTo>
                    <a:pt x="1078737" y="2199280"/>
                  </a:lnTo>
                  <a:lnTo>
                    <a:pt x="1083596" y="2243952"/>
                  </a:lnTo>
                  <a:lnTo>
                    <a:pt x="1087916" y="2288669"/>
                  </a:lnTo>
                  <a:lnTo>
                    <a:pt x="1091697" y="2333426"/>
                  </a:lnTo>
                  <a:lnTo>
                    <a:pt x="1094938" y="2378217"/>
                  </a:lnTo>
                  <a:lnTo>
                    <a:pt x="1097639" y="2423037"/>
                  </a:lnTo>
                  <a:lnTo>
                    <a:pt x="1099802" y="2467881"/>
                  </a:lnTo>
                  <a:lnTo>
                    <a:pt x="1101425" y="2512744"/>
                  </a:lnTo>
                  <a:lnTo>
                    <a:pt x="1102508" y="2557620"/>
                  </a:lnTo>
                  <a:lnTo>
                    <a:pt x="1103052" y="2602503"/>
                  </a:lnTo>
                  <a:lnTo>
                    <a:pt x="1103056" y="2647390"/>
                  </a:lnTo>
                  <a:lnTo>
                    <a:pt x="1102521" y="2692274"/>
                  </a:lnTo>
                  <a:lnTo>
                    <a:pt x="1101447" y="2737150"/>
                  </a:lnTo>
                  <a:lnTo>
                    <a:pt x="1099833" y="2782013"/>
                  </a:lnTo>
                  <a:lnTo>
                    <a:pt x="1097680" y="2826858"/>
                  </a:lnTo>
                  <a:lnTo>
                    <a:pt x="1094987" y="2871678"/>
                  </a:lnTo>
                  <a:lnTo>
                    <a:pt x="1091755" y="2916470"/>
                  </a:lnTo>
                  <a:lnTo>
                    <a:pt x="1087984" y="2961228"/>
                  </a:lnTo>
                  <a:lnTo>
                    <a:pt x="1083673" y="3005946"/>
                  </a:lnTo>
                  <a:lnTo>
                    <a:pt x="1078822" y="3050620"/>
                  </a:lnTo>
                  <a:lnTo>
                    <a:pt x="1073433" y="3095243"/>
                  </a:lnTo>
                  <a:lnTo>
                    <a:pt x="1067503" y="3139811"/>
                  </a:lnTo>
                  <a:lnTo>
                    <a:pt x="1061035" y="3184319"/>
                  </a:lnTo>
                  <a:lnTo>
                    <a:pt x="1054027" y="3228760"/>
                  </a:lnTo>
                  <a:lnTo>
                    <a:pt x="1046479" y="3273130"/>
                  </a:lnTo>
                  <a:lnTo>
                    <a:pt x="1038392" y="3317424"/>
                  </a:lnTo>
                  <a:lnTo>
                    <a:pt x="1029766" y="3361636"/>
                  </a:lnTo>
                  <a:lnTo>
                    <a:pt x="1020600" y="3405762"/>
                  </a:lnTo>
                  <a:lnTo>
                    <a:pt x="1010895" y="3449794"/>
                  </a:lnTo>
                  <a:lnTo>
                    <a:pt x="1000650" y="3493730"/>
                  </a:lnTo>
                  <a:lnTo>
                    <a:pt x="989866" y="3537562"/>
                  </a:lnTo>
                  <a:lnTo>
                    <a:pt x="978543" y="3581286"/>
                  </a:lnTo>
                  <a:lnTo>
                    <a:pt x="966680" y="3624897"/>
                  </a:lnTo>
                  <a:lnTo>
                    <a:pt x="954278" y="3668390"/>
                  </a:lnTo>
                  <a:lnTo>
                    <a:pt x="941336" y="3711758"/>
                  </a:lnTo>
                  <a:lnTo>
                    <a:pt x="927855" y="3754997"/>
                  </a:lnTo>
                  <a:lnTo>
                    <a:pt x="913835" y="3798101"/>
                  </a:lnTo>
                  <a:lnTo>
                    <a:pt x="899275" y="3841066"/>
                  </a:lnTo>
                  <a:lnTo>
                    <a:pt x="884175" y="3883886"/>
                  </a:lnTo>
                  <a:lnTo>
                    <a:pt x="868537" y="3926555"/>
                  </a:lnTo>
                  <a:lnTo>
                    <a:pt x="852358" y="3969069"/>
                  </a:lnTo>
                  <a:lnTo>
                    <a:pt x="835641" y="4011422"/>
                  </a:lnTo>
                  <a:lnTo>
                    <a:pt x="818384" y="4053609"/>
                  </a:lnTo>
                  <a:lnTo>
                    <a:pt x="800588" y="4095624"/>
                  </a:lnTo>
                  <a:lnTo>
                    <a:pt x="782252" y="4137462"/>
                  </a:lnTo>
                  <a:lnTo>
                    <a:pt x="763377" y="4179119"/>
                  </a:lnTo>
                  <a:lnTo>
                    <a:pt x="743962" y="4220588"/>
                  </a:lnTo>
                  <a:lnTo>
                    <a:pt x="724008" y="4261865"/>
                  </a:lnTo>
                  <a:lnTo>
                    <a:pt x="703514" y="4302943"/>
                  </a:lnTo>
                  <a:lnTo>
                    <a:pt x="682482" y="4343819"/>
                  </a:lnTo>
                  <a:lnTo>
                    <a:pt x="660909" y="4384486"/>
                  </a:lnTo>
                  <a:lnTo>
                    <a:pt x="638798" y="4424940"/>
                  </a:lnTo>
                  <a:lnTo>
                    <a:pt x="616147" y="4465175"/>
                  </a:lnTo>
                  <a:lnTo>
                    <a:pt x="592956" y="4505185"/>
                  </a:lnTo>
                  <a:lnTo>
                    <a:pt x="569227" y="4544966"/>
                  </a:lnTo>
                  <a:lnTo>
                    <a:pt x="544957" y="4584512"/>
                  </a:lnTo>
                  <a:lnTo>
                    <a:pt x="520149" y="4623818"/>
                  </a:lnTo>
                  <a:lnTo>
                    <a:pt x="494801" y="4662879"/>
                  </a:lnTo>
                  <a:lnTo>
                    <a:pt x="468913" y="4701689"/>
                  </a:lnTo>
                  <a:lnTo>
                    <a:pt x="442486" y="4740244"/>
                  </a:lnTo>
                  <a:lnTo>
                    <a:pt x="415520" y="4778537"/>
                  </a:lnTo>
                  <a:lnTo>
                    <a:pt x="388015" y="4816563"/>
                  </a:lnTo>
                  <a:lnTo>
                    <a:pt x="359969" y="4854318"/>
                  </a:lnTo>
                  <a:lnTo>
                    <a:pt x="331385" y="4891796"/>
                  </a:lnTo>
                  <a:lnTo>
                    <a:pt x="302261" y="4928992"/>
                  </a:lnTo>
                  <a:lnTo>
                    <a:pt x="272598" y="4965900"/>
                  </a:lnTo>
                  <a:lnTo>
                    <a:pt x="242396" y="5002515"/>
                  </a:lnTo>
                  <a:lnTo>
                    <a:pt x="211654" y="5038833"/>
                  </a:lnTo>
                  <a:lnTo>
                    <a:pt x="180372" y="5074846"/>
                  </a:lnTo>
                  <a:lnTo>
                    <a:pt x="148551" y="5110551"/>
                  </a:lnTo>
                  <a:lnTo>
                    <a:pt x="116191" y="5145943"/>
                  </a:lnTo>
                  <a:lnTo>
                    <a:pt x="83292" y="5181014"/>
                  </a:lnTo>
                  <a:lnTo>
                    <a:pt x="49853" y="5215762"/>
                  </a:lnTo>
                  <a:lnTo>
                    <a:pt x="15875" y="5250180"/>
                  </a:lnTo>
                  <a:lnTo>
                    <a:pt x="15621" y="5250307"/>
                  </a:lnTo>
                  <a:lnTo>
                    <a:pt x="15494" y="5250560"/>
                  </a:lnTo>
                  <a:lnTo>
                    <a:pt x="15239" y="5250687"/>
                  </a:lnTo>
                  <a:lnTo>
                    <a:pt x="0" y="5235448"/>
                  </a:lnTo>
                  <a:lnTo>
                    <a:pt x="34056" y="5200965"/>
                  </a:lnTo>
                  <a:lnTo>
                    <a:pt x="67568" y="5166149"/>
                  </a:lnTo>
                  <a:lnTo>
                    <a:pt x="100536" y="5131006"/>
                  </a:lnTo>
                  <a:lnTo>
                    <a:pt x="132958" y="5095540"/>
                  </a:lnTo>
                  <a:lnTo>
                    <a:pt x="164836" y="5059757"/>
                  </a:lnTo>
                  <a:lnTo>
                    <a:pt x="196169" y="5023662"/>
                  </a:lnTo>
                  <a:lnTo>
                    <a:pt x="226957" y="4987261"/>
                  </a:lnTo>
                  <a:lnTo>
                    <a:pt x="257200" y="4950560"/>
                  </a:lnTo>
                  <a:lnTo>
                    <a:pt x="286898" y="4913562"/>
                  </a:lnTo>
                  <a:lnTo>
                    <a:pt x="316052" y="4876275"/>
                  </a:lnTo>
                  <a:lnTo>
                    <a:pt x="344661" y="4838703"/>
                  </a:lnTo>
                  <a:lnTo>
                    <a:pt x="372724" y="4800851"/>
                  </a:lnTo>
                  <a:lnTo>
                    <a:pt x="400243" y="4762725"/>
                  </a:lnTo>
                  <a:lnTo>
                    <a:pt x="427218" y="4724331"/>
                  </a:lnTo>
                  <a:lnTo>
                    <a:pt x="453647" y="4685673"/>
                  </a:lnTo>
                  <a:lnTo>
                    <a:pt x="479532" y="4646757"/>
                  </a:lnTo>
                  <a:lnTo>
                    <a:pt x="504872" y="4607589"/>
                  </a:lnTo>
                  <a:lnTo>
                    <a:pt x="529667" y="4568173"/>
                  </a:lnTo>
                  <a:lnTo>
                    <a:pt x="553917" y="4528516"/>
                  </a:lnTo>
                  <a:lnTo>
                    <a:pt x="577622" y="4488622"/>
                  </a:lnTo>
                  <a:lnTo>
                    <a:pt x="600782" y="4448497"/>
                  </a:lnTo>
                  <a:lnTo>
                    <a:pt x="623398" y="4408147"/>
                  </a:lnTo>
                  <a:lnTo>
                    <a:pt x="645469" y="4367576"/>
                  </a:lnTo>
                  <a:lnTo>
                    <a:pt x="666995" y="4326790"/>
                  </a:lnTo>
                  <a:lnTo>
                    <a:pt x="687976" y="4285795"/>
                  </a:lnTo>
                  <a:lnTo>
                    <a:pt x="708412" y="4244595"/>
                  </a:lnTo>
                  <a:lnTo>
                    <a:pt x="728304" y="4203196"/>
                  </a:lnTo>
                  <a:lnTo>
                    <a:pt x="747650" y="4161604"/>
                  </a:lnTo>
                  <a:lnTo>
                    <a:pt x="766452" y="4119824"/>
                  </a:lnTo>
                  <a:lnTo>
                    <a:pt x="784709" y="4077862"/>
                  </a:lnTo>
                  <a:lnTo>
                    <a:pt x="802421" y="4035721"/>
                  </a:lnTo>
                  <a:lnTo>
                    <a:pt x="819589" y="3993409"/>
                  </a:lnTo>
                  <a:lnTo>
                    <a:pt x="836211" y="3950931"/>
                  </a:lnTo>
                  <a:lnTo>
                    <a:pt x="852289" y="3908291"/>
                  </a:lnTo>
                  <a:lnTo>
                    <a:pt x="867822" y="3865495"/>
                  </a:lnTo>
                  <a:lnTo>
                    <a:pt x="882809" y="3822548"/>
                  </a:lnTo>
                  <a:lnTo>
                    <a:pt x="897253" y="3779457"/>
                  </a:lnTo>
                  <a:lnTo>
                    <a:pt x="911151" y="3736226"/>
                  </a:lnTo>
                  <a:lnTo>
                    <a:pt x="924504" y="3692860"/>
                  </a:lnTo>
                  <a:lnTo>
                    <a:pt x="937313" y="3649366"/>
                  </a:lnTo>
                  <a:lnTo>
                    <a:pt x="949577" y="3605747"/>
                  </a:lnTo>
                  <a:lnTo>
                    <a:pt x="961295" y="3562011"/>
                  </a:lnTo>
                  <a:lnTo>
                    <a:pt x="972469" y="3518161"/>
                  </a:lnTo>
                  <a:lnTo>
                    <a:pt x="983099" y="3474205"/>
                  </a:lnTo>
                  <a:lnTo>
                    <a:pt x="993183" y="3430146"/>
                  </a:lnTo>
                  <a:lnTo>
                    <a:pt x="1002723" y="3385990"/>
                  </a:lnTo>
                  <a:lnTo>
                    <a:pt x="1011717" y="3341742"/>
                  </a:lnTo>
                  <a:lnTo>
                    <a:pt x="1020167" y="3297409"/>
                  </a:lnTo>
                  <a:lnTo>
                    <a:pt x="1028072" y="3252995"/>
                  </a:lnTo>
                  <a:lnTo>
                    <a:pt x="1035432" y="3208506"/>
                  </a:lnTo>
                  <a:lnTo>
                    <a:pt x="1042247" y="3163947"/>
                  </a:lnTo>
                  <a:lnTo>
                    <a:pt x="1048518" y="3119323"/>
                  </a:lnTo>
                  <a:lnTo>
                    <a:pt x="1054243" y="3074641"/>
                  </a:lnTo>
                  <a:lnTo>
                    <a:pt x="1059424" y="3029904"/>
                  </a:lnTo>
                  <a:lnTo>
                    <a:pt x="1064060" y="2985119"/>
                  </a:lnTo>
                  <a:lnTo>
                    <a:pt x="1068151" y="2940291"/>
                  </a:lnTo>
                  <a:lnTo>
                    <a:pt x="1071697" y="2895425"/>
                  </a:lnTo>
                  <a:lnTo>
                    <a:pt x="1074698" y="2850527"/>
                  </a:lnTo>
                  <a:lnTo>
                    <a:pt x="1077154" y="2805602"/>
                  </a:lnTo>
                  <a:lnTo>
                    <a:pt x="1079066" y="2760656"/>
                  </a:lnTo>
                  <a:lnTo>
                    <a:pt x="1080433" y="2715693"/>
                  </a:lnTo>
                  <a:lnTo>
                    <a:pt x="1081255" y="2670719"/>
                  </a:lnTo>
                  <a:lnTo>
                    <a:pt x="1081532" y="2625740"/>
                  </a:lnTo>
                  <a:lnTo>
                    <a:pt x="1081264" y="2580761"/>
                  </a:lnTo>
                  <a:lnTo>
                    <a:pt x="1080451" y="2535788"/>
                  </a:lnTo>
                  <a:lnTo>
                    <a:pt x="1079093" y="2490824"/>
                  </a:lnTo>
                  <a:lnTo>
                    <a:pt x="1077191" y="2445877"/>
                  </a:lnTo>
                  <a:lnTo>
                    <a:pt x="1074743" y="2400952"/>
                  </a:lnTo>
                  <a:lnTo>
                    <a:pt x="1071751" y="2356053"/>
                  </a:lnTo>
                  <a:lnTo>
                    <a:pt x="1068214" y="2311186"/>
                  </a:lnTo>
                  <a:lnTo>
                    <a:pt x="1064132" y="2266357"/>
                  </a:lnTo>
                  <a:lnTo>
                    <a:pt x="1059505" y="2221571"/>
                  </a:lnTo>
                  <a:lnTo>
                    <a:pt x="1054334" y="2176833"/>
                  </a:lnTo>
                  <a:lnTo>
                    <a:pt x="1048617" y="2132149"/>
                  </a:lnTo>
                  <a:lnTo>
                    <a:pt x="1042356" y="2087523"/>
                  </a:lnTo>
                  <a:lnTo>
                    <a:pt x="1035549" y="2042962"/>
                  </a:lnTo>
                  <a:lnTo>
                    <a:pt x="1028198" y="1998471"/>
                  </a:lnTo>
                  <a:lnTo>
                    <a:pt x="1020302" y="1954055"/>
                  </a:lnTo>
                  <a:lnTo>
                    <a:pt x="1011861" y="1909720"/>
                  </a:lnTo>
                  <a:lnTo>
                    <a:pt x="1002875" y="1865470"/>
                  </a:lnTo>
                  <a:lnTo>
                    <a:pt x="993345" y="1821312"/>
                  </a:lnTo>
                  <a:lnTo>
                    <a:pt x="983269" y="1777250"/>
                  </a:lnTo>
                  <a:lnTo>
                    <a:pt x="972649" y="1733291"/>
                  </a:lnTo>
                  <a:lnTo>
                    <a:pt x="961484" y="1689438"/>
                  </a:lnTo>
                  <a:lnTo>
                    <a:pt x="949773" y="1645699"/>
                  </a:lnTo>
                  <a:lnTo>
                    <a:pt x="937518" y="1602077"/>
                  </a:lnTo>
                  <a:lnTo>
                    <a:pt x="924718" y="1558579"/>
                  </a:lnTo>
                  <a:lnTo>
                    <a:pt x="911374" y="1515210"/>
                  </a:lnTo>
                  <a:lnTo>
                    <a:pt x="897484" y="1471975"/>
                  </a:lnTo>
                  <a:lnTo>
                    <a:pt x="883049" y="1428880"/>
                  </a:lnTo>
                  <a:lnTo>
                    <a:pt x="868070" y="1385930"/>
                  </a:lnTo>
                  <a:lnTo>
                    <a:pt x="852546" y="1343130"/>
                  </a:lnTo>
                  <a:lnTo>
                    <a:pt x="836476" y="1300485"/>
                  </a:lnTo>
                  <a:lnTo>
                    <a:pt x="819862" y="1258002"/>
                  </a:lnTo>
                  <a:lnTo>
                    <a:pt x="802703" y="1215686"/>
                  </a:lnTo>
                  <a:lnTo>
                    <a:pt x="784999" y="1173541"/>
                  </a:lnTo>
                  <a:lnTo>
                    <a:pt x="766751" y="1131573"/>
                  </a:lnTo>
                  <a:lnTo>
                    <a:pt x="747957" y="1089788"/>
                  </a:lnTo>
                  <a:lnTo>
                    <a:pt x="728618" y="1048191"/>
                  </a:lnTo>
                  <a:lnTo>
                    <a:pt x="708735" y="1006787"/>
                  </a:lnTo>
                  <a:lnTo>
                    <a:pt x="688307" y="965582"/>
                  </a:lnTo>
                  <a:lnTo>
                    <a:pt x="667334" y="924581"/>
                  </a:lnTo>
                  <a:lnTo>
                    <a:pt x="645815" y="883790"/>
                  </a:lnTo>
                  <a:lnTo>
                    <a:pt x="623752" y="843213"/>
                  </a:lnTo>
                  <a:lnTo>
                    <a:pt x="601145" y="802856"/>
                  </a:lnTo>
                  <a:lnTo>
                    <a:pt x="577992" y="762725"/>
                  </a:lnTo>
                  <a:lnTo>
                    <a:pt x="554294" y="722825"/>
                  </a:lnTo>
                  <a:lnTo>
                    <a:pt x="530052" y="683162"/>
                  </a:lnTo>
                  <a:lnTo>
                    <a:pt x="505264" y="643740"/>
                  </a:lnTo>
                  <a:lnTo>
                    <a:pt x="479932" y="604565"/>
                  </a:lnTo>
                  <a:lnTo>
                    <a:pt x="454055" y="565642"/>
                  </a:lnTo>
                  <a:lnTo>
                    <a:pt x="427632" y="526977"/>
                  </a:lnTo>
                  <a:lnTo>
                    <a:pt x="400665" y="488576"/>
                  </a:lnTo>
                  <a:lnTo>
                    <a:pt x="373153" y="450443"/>
                  </a:lnTo>
                  <a:lnTo>
                    <a:pt x="345097" y="412584"/>
                  </a:lnTo>
                  <a:lnTo>
                    <a:pt x="316495" y="375004"/>
                  </a:lnTo>
                  <a:lnTo>
                    <a:pt x="287348" y="337708"/>
                  </a:lnTo>
                  <a:lnTo>
                    <a:pt x="257657" y="300703"/>
                  </a:lnTo>
                  <a:lnTo>
                    <a:pt x="227420" y="263993"/>
                  </a:lnTo>
                  <a:lnTo>
                    <a:pt x="196639" y="227584"/>
                  </a:lnTo>
                  <a:lnTo>
                    <a:pt x="165312" y="191482"/>
                  </a:lnTo>
                  <a:lnTo>
                    <a:pt x="133441" y="155690"/>
                  </a:lnTo>
                  <a:lnTo>
                    <a:pt x="101025" y="120216"/>
                  </a:lnTo>
                  <a:lnTo>
                    <a:pt x="68064" y="85064"/>
                  </a:lnTo>
                  <a:lnTo>
                    <a:pt x="34558" y="50239"/>
                  </a:lnTo>
                  <a:lnTo>
                    <a:pt x="508" y="15748"/>
                  </a:lnTo>
                  <a:lnTo>
                    <a:pt x="126" y="15366"/>
                  </a:lnTo>
                  <a:lnTo>
                    <a:pt x="15239" y="0"/>
                  </a:lnTo>
                  <a:close/>
                </a:path>
              </a:pathLst>
            </a:custGeom>
            <a:ln w="12192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295644" y="2406396"/>
              <a:ext cx="7385684" cy="848994"/>
            </a:xfrm>
            <a:custGeom>
              <a:avLst/>
              <a:gdLst/>
              <a:ahLst/>
              <a:cxnLst/>
              <a:rect l="l" t="t" r="r" b="b"/>
              <a:pathLst>
                <a:path w="7385684" h="848995">
                  <a:moveTo>
                    <a:pt x="7385304" y="0"/>
                  </a:moveTo>
                  <a:lnTo>
                    <a:pt x="0" y="0"/>
                  </a:lnTo>
                  <a:lnTo>
                    <a:pt x="0" y="848867"/>
                  </a:lnTo>
                  <a:lnTo>
                    <a:pt x="7385304" y="848867"/>
                  </a:lnTo>
                  <a:lnTo>
                    <a:pt x="7385304" y="0"/>
                  </a:lnTo>
                  <a:close/>
                </a:path>
              </a:pathLst>
            </a:custGeom>
            <a:solidFill>
              <a:srgbClr val="4371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295644" y="2406396"/>
              <a:ext cx="7385684" cy="848994"/>
            </a:xfrm>
            <a:custGeom>
              <a:avLst/>
              <a:gdLst/>
              <a:ahLst/>
              <a:cxnLst/>
              <a:rect l="l" t="t" r="r" b="b"/>
              <a:pathLst>
                <a:path w="7385684" h="848995">
                  <a:moveTo>
                    <a:pt x="0" y="848867"/>
                  </a:moveTo>
                  <a:lnTo>
                    <a:pt x="7385304" y="848867"/>
                  </a:lnTo>
                  <a:lnTo>
                    <a:pt x="7385304" y="0"/>
                  </a:lnTo>
                  <a:lnTo>
                    <a:pt x="0" y="0"/>
                  </a:lnTo>
                  <a:lnTo>
                    <a:pt x="0" y="848867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65292" y="2301240"/>
              <a:ext cx="1061085" cy="1061085"/>
            </a:xfrm>
            <a:custGeom>
              <a:avLst/>
              <a:gdLst/>
              <a:ahLst/>
              <a:cxnLst/>
              <a:rect l="l" t="t" r="r" b="b"/>
              <a:pathLst>
                <a:path w="1061084" h="1061085">
                  <a:moveTo>
                    <a:pt x="530352" y="0"/>
                  </a:moveTo>
                  <a:lnTo>
                    <a:pt x="482085" y="2167"/>
                  </a:lnTo>
                  <a:lnTo>
                    <a:pt x="435031" y="8546"/>
                  </a:lnTo>
                  <a:lnTo>
                    <a:pt x="389378" y="18947"/>
                  </a:lnTo>
                  <a:lnTo>
                    <a:pt x="345312" y="33185"/>
                  </a:lnTo>
                  <a:lnTo>
                    <a:pt x="303021" y="51071"/>
                  </a:lnTo>
                  <a:lnTo>
                    <a:pt x="262692" y="72418"/>
                  </a:lnTo>
                  <a:lnTo>
                    <a:pt x="224513" y="97039"/>
                  </a:lnTo>
                  <a:lnTo>
                    <a:pt x="188670" y="124746"/>
                  </a:lnTo>
                  <a:lnTo>
                    <a:pt x="155352" y="155352"/>
                  </a:lnTo>
                  <a:lnTo>
                    <a:pt x="124746" y="188670"/>
                  </a:lnTo>
                  <a:lnTo>
                    <a:pt x="97039" y="224513"/>
                  </a:lnTo>
                  <a:lnTo>
                    <a:pt x="72418" y="262692"/>
                  </a:lnTo>
                  <a:lnTo>
                    <a:pt x="51071" y="303021"/>
                  </a:lnTo>
                  <a:lnTo>
                    <a:pt x="33185" y="345312"/>
                  </a:lnTo>
                  <a:lnTo>
                    <a:pt x="18947" y="389378"/>
                  </a:lnTo>
                  <a:lnTo>
                    <a:pt x="8546" y="435031"/>
                  </a:lnTo>
                  <a:lnTo>
                    <a:pt x="2167" y="482085"/>
                  </a:lnTo>
                  <a:lnTo>
                    <a:pt x="0" y="530351"/>
                  </a:lnTo>
                  <a:lnTo>
                    <a:pt x="2167" y="578618"/>
                  </a:lnTo>
                  <a:lnTo>
                    <a:pt x="8546" y="625672"/>
                  </a:lnTo>
                  <a:lnTo>
                    <a:pt x="18947" y="671325"/>
                  </a:lnTo>
                  <a:lnTo>
                    <a:pt x="33185" y="715391"/>
                  </a:lnTo>
                  <a:lnTo>
                    <a:pt x="51071" y="757682"/>
                  </a:lnTo>
                  <a:lnTo>
                    <a:pt x="72418" y="798011"/>
                  </a:lnTo>
                  <a:lnTo>
                    <a:pt x="97039" y="836190"/>
                  </a:lnTo>
                  <a:lnTo>
                    <a:pt x="124746" y="872033"/>
                  </a:lnTo>
                  <a:lnTo>
                    <a:pt x="155352" y="905351"/>
                  </a:lnTo>
                  <a:lnTo>
                    <a:pt x="188670" y="935957"/>
                  </a:lnTo>
                  <a:lnTo>
                    <a:pt x="224513" y="963664"/>
                  </a:lnTo>
                  <a:lnTo>
                    <a:pt x="262692" y="988285"/>
                  </a:lnTo>
                  <a:lnTo>
                    <a:pt x="303021" y="1009632"/>
                  </a:lnTo>
                  <a:lnTo>
                    <a:pt x="345312" y="1027518"/>
                  </a:lnTo>
                  <a:lnTo>
                    <a:pt x="389378" y="1041756"/>
                  </a:lnTo>
                  <a:lnTo>
                    <a:pt x="435031" y="1052157"/>
                  </a:lnTo>
                  <a:lnTo>
                    <a:pt x="482085" y="1058536"/>
                  </a:lnTo>
                  <a:lnTo>
                    <a:pt x="530352" y="1060703"/>
                  </a:lnTo>
                  <a:lnTo>
                    <a:pt x="578618" y="1058536"/>
                  </a:lnTo>
                  <a:lnTo>
                    <a:pt x="625672" y="1052157"/>
                  </a:lnTo>
                  <a:lnTo>
                    <a:pt x="671325" y="1041756"/>
                  </a:lnTo>
                  <a:lnTo>
                    <a:pt x="715391" y="1027518"/>
                  </a:lnTo>
                  <a:lnTo>
                    <a:pt x="757682" y="1009632"/>
                  </a:lnTo>
                  <a:lnTo>
                    <a:pt x="798011" y="988285"/>
                  </a:lnTo>
                  <a:lnTo>
                    <a:pt x="836190" y="963664"/>
                  </a:lnTo>
                  <a:lnTo>
                    <a:pt x="872033" y="935957"/>
                  </a:lnTo>
                  <a:lnTo>
                    <a:pt x="905351" y="905351"/>
                  </a:lnTo>
                  <a:lnTo>
                    <a:pt x="935957" y="872033"/>
                  </a:lnTo>
                  <a:lnTo>
                    <a:pt x="963664" y="836190"/>
                  </a:lnTo>
                  <a:lnTo>
                    <a:pt x="988285" y="798011"/>
                  </a:lnTo>
                  <a:lnTo>
                    <a:pt x="1009632" y="757682"/>
                  </a:lnTo>
                  <a:lnTo>
                    <a:pt x="1027518" y="715391"/>
                  </a:lnTo>
                  <a:lnTo>
                    <a:pt x="1041756" y="671325"/>
                  </a:lnTo>
                  <a:lnTo>
                    <a:pt x="1052157" y="625672"/>
                  </a:lnTo>
                  <a:lnTo>
                    <a:pt x="1058536" y="578618"/>
                  </a:lnTo>
                  <a:lnTo>
                    <a:pt x="1060704" y="530351"/>
                  </a:lnTo>
                  <a:lnTo>
                    <a:pt x="1058536" y="482085"/>
                  </a:lnTo>
                  <a:lnTo>
                    <a:pt x="1052157" y="435031"/>
                  </a:lnTo>
                  <a:lnTo>
                    <a:pt x="1041756" y="389378"/>
                  </a:lnTo>
                  <a:lnTo>
                    <a:pt x="1027518" y="345312"/>
                  </a:lnTo>
                  <a:lnTo>
                    <a:pt x="1009632" y="303021"/>
                  </a:lnTo>
                  <a:lnTo>
                    <a:pt x="988285" y="262692"/>
                  </a:lnTo>
                  <a:lnTo>
                    <a:pt x="963664" y="224513"/>
                  </a:lnTo>
                  <a:lnTo>
                    <a:pt x="935957" y="188670"/>
                  </a:lnTo>
                  <a:lnTo>
                    <a:pt x="905351" y="155352"/>
                  </a:lnTo>
                  <a:lnTo>
                    <a:pt x="872033" y="124746"/>
                  </a:lnTo>
                  <a:lnTo>
                    <a:pt x="836190" y="97039"/>
                  </a:lnTo>
                  <a:lnTo>
                    <a:pt x="798011" y="72418"/>
                  </a:lnTo>
                  <a:lnTo>
                    <a:pt x="757682" y="51071"/>
                  </a:lnTo>
                  <a:lnTo>
                    <a:pt x="715391" y="33185"/>
                  </a:lnTo>
                  <a:lnTo>
                    <a:pt x="671325" y="18947"/>
                  </a:lnTo>
                  <a:lnTo>
                    <a:pt x="625672" y="8546"/>
                  </a:lnTo>
                  <a:lnTo>
                    <a:pt x="578618" y="2167"/>
                  </a:lnTo>
                  <a:lnTo>
                    <a:pt x="5303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765292" y="2301240"/>
              <a:ext cx="1061085" cy="1061085"/>
            </a:xfrm>
            <a:custGeom>
              <a:avLst/>
              <a:gdLst/>
              <a:ahLst/>
              <a:cxnLst/>
              <a:rect l="l" t="t" r="r" b="b"/>
              <a:pathLst>
                <a:path w="1061084" h="1061085">
                  <a:moveTo>
                    <a:pt x="0" y="530351"/>
                  </a:moveTo>
                  <a:lnTo>
                    <a:pt x="2167" y="482085"/>
                  </a:lnTo>
                  <a:lnTo>
                    <a:pt x="8546" y="435031"/>
                  </a:lnTo>
                  <a:lnTo>
                    <a:pt x="18947" y="389378"/>
                  </a:lnTo>
                  <a:lnTo>
                    <a:pt x="33185" y="345312"/>
                  </a:lnTo>
                  <a:lnTo>
                    <a:pt x="51071" y="303021"/>
                  </a:lnTo>
                  <a:lnTo>
                    <a:pt x="72418" y="262692"/>
                  </a:lnTo>
                  <a:lnTo>
                    <a:pt x="97039" y="224513"/>
                  </a:lnTo>
                  <a:lnTo>
                    <a:pt x="124746" y="188670"/>
                  </a:lnTo>
                  <a:lnTo>
                    <a:pt x="155352" y="155352"/>
                  </a:lnTo>
                  <a:lnTo>
                    <a:pt x="188670" y="124746"/>
                  </a:lnTo>
                  <a:lnTo>
                    <a:pt x="224513" y="97039"/>
                  </a:lnTo>
                  <a:lnTo>
                    <a:pt x="262692" y="72418"/>
                  </a:lnTo>
                  <a:lnTo>
                    <a:pt x="303021" y="51071"/>
                  </a:lnTo>
                  <a:lnTo>
                    <a:pt x="345312" y="33185"/>
                  </a:lnTo>
                  <a:lnTo>
                    <a:pt x="389378" y="18947"/>
                  </a:lnTo>
                  <a:lnTo>
                    <a:pt x="435031" y="8546"/>
                  </a:lnTo>
                  <a:lnTo>
                    <a:pt x="482085" y="2167"/>
                  </a:lnTo>
                  <a:lnTo>
                    <a:pt x="530352" y="0"/>
                  </a:lnTo>
                  <a:lnTo>
                    <a:pt x="578618" y="2167"/>
                  </a:lnTo>
                  <a:lnTo>
                    <a:pt x="625672" y="8546"/>
                  </a:lnTo>
                  <a:lnTo>
                    <a:pt x="671325" y="18947"/>
                  </a:lnTo>
                  <a:lnTo>
                    <a:pt x="715391" y="33185"/>
                  </a:lnTo>
                  <a:lnTo>
                    <a:pt x="757682" y="51071"/>
                  </a:lnTo>
                  <a:lnTo>
                    <a:pt x="798011" y="72418"/>
                  </a:lnTo>
                  <a:lnTo>
                    <a:pt x="836190" y="97039"/>
                  </a:lnTo>
                  <a:lnTo>
                    <a:pt x="872033" y="124746"/>
                  </a:lnTo>
                  <a:lnTo>
                    <a:pt x="905351" y="155352"/>
                  </a:lnTo>
                  <a:lnTo>
                    <a:pt x="935957" y="188670"/>
                  </a:lnTo>
                  <a:lnTo>
                    <a:pt x="963664" y="224513"/>
                  </a:lnTo>
                  <a:lnTo>
                    <a:pt x="988285" y="262692"/>
                  </a:lnTo>
                  <a:lnTo>
                    <a:pt x="1009632" y="303021"/>
                  </a:lnTo>
                  <a:lnTo>
                    <a:pt x="1027518" y="345312"/>
                  </a:lnTo>
                  <a:lnTo>
                    <a:pt x="1041756" y="389378"/>
                  </a:lnTo>
                  <a:lnTo>
                    <a:pt x="1052157" y="435031"/>
                  </a:lnTo>
                  <a:lnTo>
                    <a:pt x="1058536" y="482085"/>
                  </a:lnTo>
                  <a:lnTo>
                    <a:pt x="1060704" y="530351"/>
                  </a:lnTo>
                  <a:lnTo>
                    <a:pt x="1058536" y="578618"/>
                  </a:lnTo>
                  <a:lnTo>
                    <a:pt x="1052157" y="625672"/>
                  </a:lnTo>
                  <a:lnTo>
                    <a:pt x="1041756" y="671325"/>
                  </a:lnTo>
                  <a:lnTo>
                    <a:pt x="1027518" y="715391"/>
                  </a:lnTo>
                  <a:lnTo>
                    <a:pt x="1009632" y="757682"/>
                  </a:lnTo>
                  <a:lnTo>
                    <a:pt x="988285" y="798011"/>
                  </a:lnTo>
                  <a:lnTo>
                    <a:pt x="963664" y="836190"/>
                  </a:lnTo>
                  <a:lnTo>
                    <a:pt x="935957" y="872033"/>
                  </a:lnTo>
                  <a:lnTo>
                    <a:pt x="905351" y="905351"/>
                  </a:lnTo>
                  <a:lnTo>
                    <a:pt x="872033" y="935957"/>
                  </a:lnTo>
                  <a:lnTo>
                    <a:pt x="836190" y="963664"/>
                  </a:lnTo>
                  <a:lnTo>
                    <a:pt x="798011" y="988285"/>
                  </a:lnTo>
                  <a:lnTo>
                    <a:pt x="757682" y="1009632"/>
                  </a:lnTo>
                  <a:lnTo>
                    <a:pt x="715391" y="1027518"/>
                  </a:lnTo>
                  <a:lnTo>
                    <a:pt x="671325" y="1041756"/>
                  </a:lnTo>
                  <a:lnTo>
                    <a:pt x="625672" y="1052157"/>
                  </a:lnTo>
                  <a:lnTo>
                    <a:pt x="578618" y="1058536"/>
                  </a:lnTo>
                  <a:lnTo>
                    <a:pt x="530352" y="1060703"/>
                  </a:lnTo>
                  <a:lnTo>
                    <a:pt x="482085" y="1058536"/>
                  </a:lnTo>
                  <a:lnTo>
                    <a:pt x="435031" y="1052157"/>
                  </a:lnTo>
                  <a:lnTo>
                    <a:pt x="389378" y="1041756"/>
                  </a:lnTo>
                  <a:lnTo>
                    <a:pt x="345312" y="1027518"/>
                  </a:lnTo>
                  <a:lnTo>
                    <a:pt x="303021" y="1009632"/>
                  </a:lnTo>
                  <a:lnTo>
                    <a:pt x="262692" y="988285"/>
                  </a:lnTo>
                  <a:lnTo>
                    <a:pt x="224513" y="963664"/>
                  </a:lnTo>
                  <a:lnTo>
                    <a:pt x="188670" y="935957"/>
                  </a:lnTo>
                  <a:lnTo>
                    <a:pt x="155352" y="905351"/>
                  </a:lnTo>
                  <a:lnTo>
                    <a:pt x="124746" y="872033"/>
                  </a:lnTo>
                  <a:lnTo>
                    <a:pt x="97039" y="836190"/>
                  </a:lnTo>
                  <a:lnTo>
                    <a:pt x="72418" y="798011"/>
                  </a:lnTo>
                  <a:lnTo>
                    <a:pt x="51071" y="757682"/>
                  </a:lnTo>
                  <a:lnTo>
                    <a:pt x="33185" y="715391"/>
                  </a:lnTo>
                  <a:lnTo>
                    <a:pt x="18947" y="671325"/>
                  </a:lnTo>
                  <a:lnTo>
                    <a:pt x="8546" y="625672"/>
                  </a:lnTo>
                  <a:lnTo>
                    <a:pt x="2167" y="578618"/>
                  </a:lnTo>
                  <a:lnTo>
                    <a:pt x="0" y="530351"/>
                  </a:lnTo>
                  <a:close/>
                </a:path>
              </a:pathLst>
            </a:custGeom>
            <a:ln w="12192">
              <a:solidFill>
                <a:srgbClr val="4371C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781800" y="3680460"/>
              <a:ext cx="6899275" cy="848994"/>
            </a:xfrm>
            <a:custGeom>
              <a:avLst/>
              <a:gdLst/>
              <a:ahLst/>
              <a:cxnLst/>
              <a:rect l="l" t="t" r="r" b="b"/>
              <a:pathLst>
                <a:path w="6899275" h="848995">
                  <a:moveTo>
                    <a:pt x="6899148" y="0"/>
                  </a:moveTo>
                  <a:lnTo>
                    <a:pt x="0" y="0"/>
                  </a:lnTo>
                  <a:lnTo>
                    <a:pt x="0" y="848868"/>
                  </a:lnTo>
                  <a:lnTo>
                    <a:pt x="6899148" y="848868"/>
                  </a:lnTo>
                  <a:lnTo>
                    <a:pt x="6899148" y="0"/>
                  </a:lnTo>
                  <a:close/>
                </a:path>
              </a:pathLst>
            </a:custGeom>
            <a:solidFill>
              <a:srgbClr val="43BB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781800" y="3680460"/>
              <a:ext cx="6899275" cy="848994"/>
            </a:xfrm>
            <a:custGeom>
              <a:avLst/>
              <a:gdLst/>
              <a:ahLst/>
              <a:cxnLst/>
              <a:rect l="l" t="t" r="r" b="b"/>
              <a:pathLst>
                <a:path w="6899275" h="848995">
                  <a:moveTo>
                    <a:pt x="0" y="848868"/>
                  </a:moveTo>
                  <a:lnTo>
                    <a:pt x="6899148" y="848868"/>
                  </a:lnTo>
                  <a:lnTo>
                    <a:pt x="6899148" y="0"/>
                  </a:lnTo>
                  <a:lnTo>
                    <a:pt x="0" y="0"/>
                  </a:lnTo>
                  <a:lnTo>
                    <a:pt x="0" y="848868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957186" y="2619248"/>
            <a:ext cx="6599555" cy="1784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Defines</a:t>
            </a: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policies,</a:t>
            </a:r>
            <a:r>
              <a:rPr sz="2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roles,</a:t>
            </a: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responsibilities,</a:t>
            </a:r>
            <a:r>
              <a:rPr sz="2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actions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00">
              <a:latin typeface="Microsoft Sans Serif"/>
              <a:cs typeface="Microsoft Sans Serif"/>
            </a:endParaRPr>
          </a:p>
          <a:p>
            <a:pPr marL="499109" marR="383540">
              <a:lnSpc>
                <a:spcPts val="2380"/>
              </a:lnSpc>
            </a:pPr>
            <a:r>
              <a:rPr sz="2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operational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component</a:t>
            </a:r>
            <a:r>
              <a:rPr sz="2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an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incident </a:t>
            </a:r>
            <a:r>
              <a:rPr sz="22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management</a:t>
            </a:r>
            <a:r>
              <a:rPr sz="2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process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245097" y="3567429"/>
            <a:ext cx="7442200" cy="2240915"/>
            <a:chOff x="6245097" y="3567429"/>
            <a:chExt cx="7442200" cy="2240915"/>
          </a:xfrm>
        </p:grpSpPr>
        <p:sp>
          <p:nvSpPr>
            <p:cNvPr id="15" name="object 15"/>
            <p:cNvSpPr/>
            <p:nvPr/>
          </p:nvSpPr>
          <p:spPr>
            <a:xfrm>
              <a:off x="6251447" y="3573779"/>
              <a:ext cx="1061085" cy="1061085"/>
            </a:xfrm>
            <a:custGeom>
              <a:avLst/>
              <a:gdLst/>
              <a:ahLst/>
              <a:cxnLst/>
              <a:rect l="l" t="t" r="r" b="b"/>
              <a:pathLst>
                <a:path w="1061084" h="1061085">
                  <a:moveTo>
                    <a:pt x="530351" y="0"/>
                  </a:moveTo>
                  <a:lnTo>
                    <a:pt x="482085" y="2167"/>
                  </a:lnTo>
                  <a:lnTo>
                    <a:pt x="435031" y="8546"/>
                  </a:lnTo>
                  <a:lnTo>
                    <a:pt x="389378" y="18947"/>
                  </a:lnTo>
                  <a:lnTo>
                    <a:pt x="345312" y="33185"/>
                  </a:lnTo>
                  <a:lnTo>
                    <a:pt x="303021" y="51071"/>
                  </a:lnTo>
                  <a:lnTo>
                    <a:pt x="262692" y="72418"/>
                  </a:lnTo>
                  <a:lnTo>
                    <a:pt x="224513" y="97039"/>
                  </a:lnTo>
                  <a:lnTo>
                    <a:pt x="188670" y="124746"/>
                  </a:lnTo>
                  <a:lnTo>
                    <a:pt x="155352" y="155352"/>
                  </a:lnTo>
                  <a:lnTo>
                    <a:pt x="124746" y="188670"/>
                  </a:lnTo>
                  <a:lnTo>
                    <a:pt x="97039" y="224513"/>
                  </a:lnTo>
                  <a:lnTo>
                    <a:pt x="72418" y="262692"/>
                  </a:lnTo>
                  <a:lnTo>
                    <a:pt x="51071" y="303021"/>
                  </a:lnTo>
                  <a:lnTo>
                    <a:pt x="33185" y="345312"/>
                  </a:lnTo>
                  <a:lnTo>
                    <a:pt x="18947" y="389378"/>
                  </a:lnTo>
                  <a:lnTo>
                    <a:pt x="8546" y="435031"/>
                  </a:lnTo>
                  <a:lnTo>
                    <a:pt x="2167" y="482085"/>
                  </a:lnTo>
                  <a:lnTo>
                    <a:pt x="0" y="530352"/>
                  </a:lnTo>
                  <a:lnTo>
                    <a:pt x="2167" y="578618"/>
                  </a:lnTo>
                  <a:lnTo>
                    <a:pt x="8546" y="625672"/>
                  </a:lnTo>
                  <a:lnTo>
                    <a:pt x="18947" y="671325"/>
                  </a:lnTo>
                  <a:lnTo>
                    <a:pt x="33185" y="715391"/>
                  </a:lnTo>
                  <a:lnTo>
                    <a:pt x="51071" y="757682"/>
                  </a:lnTo>
                  <a:lnTo>
                    <a:pt x="72418" y="798011"/>
                  </a:lnTo>
                  <a:lnTo>
                    <a:pt x="97039" y="836190"/>
                  </a:lnTo>
                  <a:lnTo>
                    <a:pt x="124746" y="872033"/>
                  </a:lnTo>
                  <a:lnTo>
                    <a:pt x="155352" y="905351"/>
                  </a:lnTo>
                  <a:lnTo>
                    <a:pt x="188670" y="935957"/>
                  </a:lnTo>
                  <a:lnTo>
                    <a:pt x="224513" y="963664"/>
                  </a:lnTo>
                  <a:lnTo>
                    <a:pt x="262692" y="988285"/>
                  </a:lnTo>
                  <a:lnTo>
                    <a:pt x="303021" y="1009632"/>
                  </a:lnTo>
                  <a:lnTo>
                    <a:pt x="345312" y="1027518"/>
                  </a:lnTo>
                  <a:lnTo>
                    <a:pt x="389378" y="1041756"/>
                  </a:lnTo>
                  <a:lnTo>
                    <a:pt x="435031" y="1052157"/>
                  </a:lnTo>
                  <a:lnTo>
                    <a:pt x="482085" y="1058536"/>
                  </a:lnTo>
                  <a:lnTo>
                    <a:pt x="530351" y="1060704"/>
                  </a:lnTo>
                  <a:lnTo>
                    <a:pt x="578618" y="1058536"/>
                  </a:lnTo>
                  <a:lnTo>
                    <a:pt x="625672" y="1052157"/>
                  </a:lnTo>
                  <a:lnTo>
                    <a:pt x="671325" y="1041756"/>
                  </a:lnTo>
                  <a:lnTo>
                    <a:pt x="715391" y="1027518"/>
                  </a:lnTo>
                  <a:lnTo>
                    <a:pt x="757682" y="1009632"/>
                  </a:lnTo>
                  <a:lnTo>
                    <a:pt x="798011" y="988285"/>
                  </a:lnTo>
                  <a:lnTo>
                    <a:pt x="836190" y="963664"/>
                  </a:lnTo>
                  <a:lnTo>
                    <a:pt x="872033" y="935957"/>
                  </a:lnTo>
                  <a:lnTo>
                    <a:pt x="905351" y="905351"/>
                  </a:lnTo>
                  <a:lnTo>
                    <a:pt x="935957" y="872033"/>
                  </a:lnTo>
                  <a:lnTo>
                    <a:pt x="963664" y="836190"/>
                  </a:lnTo>
                  <a:lnTo>
                    <a:pt x="988285" y="798011"/>
                  </a:lnTo>
                  <a:lnTo>
                    <a:pt x="1009632" y="757682"/>
                  </a:lnTo>
                  <a:lnTo>
                    <a:pt x="1027518" y="715391"/>
                  </a:lnTo>
                  <a:lnTo>
                    <a:pt x="1041756" y="671325"/>
                  </a:lnTo>
                  <a:lnTo>
                    <a:pt x="1052157" y="625672"/>
                  </a:lnTo>
                  <a:lnTo>
                    <a:pt x="1058536" y="578618"/>
                  </a:lnTo>
                  <a:lnTo>
                    <a:pt x="1060703" y="530352"/>
                  </a:lnTo>
                  <a:lnTo>
                    <a:pt x="1058536" y="482085"/>
                  </a:lnTo>
                  <a:lnTo>
                    <a:pt x="1052157" y="435031"/>
                  </a:lnTo>
                  <a:lnTo>
                    <a:pt x="1041756" y="389378"/>
                  </a:lnTo>
                  <a:lnTo>
                    <a:pt x="1027518" y="345312"/>
                  </a:lnTo>
                  <a:lnTo>
                    <a:pt x="1009632" y="303021"/>
                  </a:lnTo>
                  <a:lnTo>
                    <a:pt x="988285" y="262692"/>
                  </a:lnTo>
                  <a:lnTo>
                    <a:pt x="963664" y="224513"/>
                  </a:lnTo>
                  <a:lnTo>
                    <a:pt x="935957" y="188670"/>
                  </a:lnTo>
                  <a:lnTo>
                    <a:pt x="905351" y="155352"/>
                  </a:lnTo>
                  <a:lnTo>
                    <a:pt x="872033" y="124746"/>
                  </a:lnTo>
                  <a:lnTo>
                    <a:pt x="836190" y="97039"/>
                  </a:lnTo>
                  <a:lnTo>
                    <a:pt x="798011" y="72418"/>
                  </a:lnTo>
                  <a:lnTo>
                    <a:pt x="757682" y="51071"/>
                  </a:lnTo>
                  <a:lnTo>
                    <a:pt x="715391" y="33185"/>
                  </a:lnTo>
                  <a:lnTo>
                    <a:pt x="671325" y="18947"/>
                  </a:lnTo>
                  <a:lnTo>
                    <a:pt x="625672" y="8546"/>
                  </a:lnTo>
                  <a:lnTo>
                    <a:pt x="578618" y="2167"/>
                  </a:lnTo>
                  <a:lnTo>
                    <a:pt x="5303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251447" y="3573779"/>
              <a:ext cx="1061085" cy="1061085"/>
            </a:xfrm>
            <a:custGeom>
              <a:avLst/>
              <a:gdLst/>
              <a:ahLst/>
              <a:cxnLst/>
              <a:rect l="l" t="t" r="r" b="b"/>
              <a:pathLst>
                <a:path w="1061084" h="1061085">
                  <a:moveTo>
                    <a:pt x="0" y="530352"/>
                  </a:moveTo>
                  <a:lnTo>
                    <a:pt x="2167" y="482085"/>
                  </a:lnTo>
                  <a:lnTo>
                    <a:pt x="8546" y="435031"/>
                  </a:lnTo>
                  <a:lnTo>
                    <a:pt x="18947" y="389378"/>
                  </a:lnTo>
                  <a:lnTo>
                    <a:pt x="33185" y="345312"/>
                  </a:lnTo>
                  <a:lnTo>
                    <a:pt x="51071" y="303021"/>
                  </a:lnTo>
                  <a:lnTo>
                    <a:pt x="72418" y="262692"/>
                  </a:lnTo>
                  <a:lnTo>
                    <a:pt x="97039" y="224513"/>
                  </a:lnTo>
                  <a:lnTo>
                    <a:pt x="124746" y="188670"/>
                  </a:lnTo>
                  <a:lnTo>
                    <a:pt x="155352" y="155352"/>
                  </a:lnTo>
                  <a:lnTo>
                    <a:pt x="188670" y="124746"/>
                  </a:lnTo>
                  <a:lnTo>
                    <a:pt x="224513" y="97039"/>
                  </a:lnTo>
                  <a:lnTo>
                    <a:pt x="262692" y="72418"/>
                  </a:lnTo>
                  <a:lnTo>
                    <a:pt x="303021" y="51071"/>
                  </a:lnTo>
                  <a:lnTo>
                    <a:pt x="345312" y="33185"/>
                  </a:lnTo>
                  <a:lnTo>
                    <a:pt x="389378" y="18947"/>
                  </a:lnTo>
                  <a:lnTo>
                    <a:pt x="435031" y="8546"/>
                  </a:lnTo>
                  <a:lnTo>
                    <a:pt x="482085" y="2167"/>
                  </a:lnTo>
                  <a:lnTo>
                    <a:pt x="530351" y="0"/>
                  </a:lnTo>
                  <a:lnTo>
                    <a:pt x="578618" y="2167"/>
                  </a:lnTo>
                  <a:lnTo>
                    <a:pt x="625672" y="8546"/>
                  </a:lnTo>
                  <a:lnTo>
                    <a:pt x="671325" y="18947"/>
                  </a:lnTo>
                  <a:lnTo>
                    <a:pt x="715391" y="33185"/>
                  </a:lnTo>
                  <a:lnTo>
                    <a:pt x="757682" y="51071"/>
                  </a:lnTo>
                  <a:lnTo>
                    <a:pt x="798011" y="72418"/>
                  </a:lnTo>
                  <a:lnTo>
                    <a:pt x="836190" y="97039"/>
                  </a:lnTo>
                  <a:lnTo>
                    <a:pt x="872033" y="124746"/>
                  </a:lnTo>
                  <a:lnTo>
                    <a:pt x="905351" y="155352"/>
                  </a:lnTo>
                  <a:lnTo>
                    <a:pt x="935957" y="188670"/>
                  </a:lnTo>
                  <a:lnTo>
                    <a:pt x="963664" y="224513"/>
                  </a:lnTo>
                  <a:lnTo>
                    <a:pt x="988285" y="262692"/>
                  </a:lnTo>
                  <a:lnTo>
                    <a:pt x="1009632" y="303021"/>
                  </a:lnTo>
                  <a:lnTo>
                    <a:pt x="1027518" y="345312"/>
                  </a:lnTo>
                  <a:lnTo>
                    <a:pt x="1041756" y="389378"/>
                  </a:lnTo>
                  <a:lnTo>
                    <a:pt x="1052157" y="435031"/>
                  </a:lnTo>
                  <a:lnTo>
                    <a:pt x="1058536" y="482085"/>
                  </a:lnTo>
                  <a:lnTo>
                    <a:pt x="1060703" y="530352"/>
                  </a:lnTo>
                  <a:lnTo>
                    <a:pt x="1058536" y="578618"/>
                  </a:lnTo>
                  <a:lnTo>
                    <a:pt x="1052157" y="625672"/>
                  </a:lnTo>
                  <a:lnTo>
                    <a:pt x="1041756" y="671325"/>
                  </a:lnTo>
                  <a:lnTo>
                    <a:pt x="1027518" y="715391"/>
                  </a:lnTo>
                  <a:lnTo>
                    <a:pt x="1009632" y="757682"/>
                  </a:lnTo>
                  <a:lnTo>
                    <a:pt x="988285" y="798011"/>
                  </a:lnTo>
                  <a:lnTo>
                    <a:pt x="963664" y="836190"/>
                  </a:lnTo>
                  <a:lnTo>
                    <a:pt x="935957" y="872033"/>
                  </a:lnTo>
                  <a:lnTo>
                    <a:pt x="905351" y="905351"/>
                  </a:lnTo>
                  <a:lnTo>
                    <a:pt x="872033" y="935957"/>
                  </a:lnTo>
                  <a:lnTo>
                    <a:pt x="836190" y="963664"/>
                  </a:lnTo>
                  <a:lnTo>
                    <a:pt x="798011" y="988285"/>
                  </a:lnTo>
                  <a:lnTo>
                    <a:pt x="757682" y="1009632"/>
                  </a:lnTo>
                  <a:lnTo>
                    <a:pt x="715391" y="1027518"/>
                  </a:lnTo>
                  <a:lnTo>
                    <a:pt x="671325" y="1041756"/>
                  </a:lnTo>
                  <a:lnTo>
                    <a:pt x="625672" y="1052157"/>
                  </a:lnTo>
                  <a:lnTo>
                    <a:pt x="578618" y="1058536"/>
                  </a:lnTo>
                  <a:lnTo>
                    <a:pt x="530351" y="1060704"/>
                  </a:lnTo>
                  <a:lnTo>
                    <a:pt x="482085" y="1058536"/>
                  </a:lnTo>
                  <a:lnTo>
                    <a:pt x="435031" y="1052157"/>
                  </a:lnTo>
                  <a:lnTo>
                    <a:pt x="389378" y="1041756"/>
                  </a:lnTo>
                  <a:lnTo>
                    <a:pt x="345312" y="1027518"/>
                  </a:lnTo>
                  <a:lnTo>
                    <a:pt x="303021" y="1009632"/>
                  </a:lnTo>
                  <a:lnTo>
                    <a:pt x="262692" y="988285"/>
                  </a:lnTo>
                  <a:lnTo>
                    <a:pt x="224513" y="963664"/>
                  </a:lnTo>
                  <a:lnTo>
                    <a:pt x="188670" y="935957"/>
                  </a:lnTo>
                  <a:lnTo>
                    <a:pt x="155352" y="905351"/>
                  </a:lnTo>
                  <a:lnTo>
                    <a:pt x="124746" y="872033"/>
                  </a:lnTo>
                  <a:lnTo>
                    <a:pt x="97039" y="836190"/>
                  </a:lnTo>
                  <a:lnTo>
                    <a:pt x="72418" y="798011"/>
                  </a:lnTo>
                  <a:lnTo>
                    <a:pt x="51071" y="757682"/>
                  </a:lnTo>
                  <a:lnTo>
                    <a:pt x="33185" y="715391"/>
                  </a:lnTo>
                  <a:lnTo>
                    <a:pt x="18947" y="671325"/>
                  </a:lnTo>
                  <a:lnTo>
                    <a:pt x="8546" y="625672"/>
                  </a:lnTo>
                  <a:lnTo>
                    <a:pt x="2167" y="578618"/>
                  </a:lnTo>
                  <a:lnTo>
                    <a:pt x="0" y="530352"/>
                  </a:lnTo>
                  <a:close/>
                </a:path>
              </a:pathLst>
            </a:custGeom>
            <a:ln w="12192">
              <a:solidFill>
                <a:srgbClr val="43BB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781799" y="4952999"/>
              <a:ext cx="6899275" cy="848994"/>
            </a:xfrm>
            <a:custGeom>
              <a:avLst/>
              <a:gdLst/>
              <a:ahLst/>
              <a:cxnLst/>
              <a:rect l="l" t="t" r="r" b="b"/>
              <a:pathLst>
                <a:path w="6899275" h="848995">
                  <a:moveTo>
                    <a:pt x="6899148" y="0"/>
                  </a:moveTo>
                  <a:lnTo>
                    <a:pt x="0" y="0"/>
                  </a:lnTo>
                  <a:lnTo>
                    <a:pt x="0" y="848867"/>
                  </a:lnTo>
                  <a:lnTo>
                    <a:pt x="6899148" y="848867"/>
                  </a:lnTo>
                  <a:lnTo>
                    <a:pt x="6899148" y="0"/>
                  </a:lnTo>
                  <a:close/>
                </a:path>
              </a:pathLst>
            </a:custGeom>
            <a:solidFill>
              <a:srgbClr val="45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781799" y="4952999"/>
              <a:ext cx="6899275" cy="848994"/>
            </a:xfrm>
            <a:custGeom>
              <a:avLst/>
              <a:gdLst/>
              <a:ahLst/>
              <a:cxnLst/>
              <a:rect l="l" t="t" r="r" b="b"/>
              <a:pathLst>
                <a:path w="6899275" h="848995">
                  <a:moveTo>
                    <a:pt x="0" y="848867"/>
                  </a:moveTo>
                  <a:lnTo>
                    <a:pt x="6899148" y="848867"/>
                  </a:lnTo>
                  <a:lnTo>
                    <a:pt x="6899148" y="0"/>
                  </a:lnTo>
                  <a:lnTo>
                    <a:pt x="0" y="0"/>
                  </a:lnTo>
                  <a:lnTo>
                    <a:pt x="0" y="848867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443978" y="5166181"/>
            <a:ext cx="52158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Details</a:t>
            </a: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actions,</a:t>
            </a: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personnel,</a:t>
            </a:r>
            <a:r>
              <a:rPr sz="2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activities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245097" y="4841494"/>
            <a:ext cx="7442200" cy="2240915"/>
            <a:chOff x="6245097" y="4841494"/>
            <a:chExt cx="7442200" cy="2240915"/>
          </a:xfrm>
        </p:grpSpPr>
        <p:sp>
          <p:nvSpPr>
            <p:cNvPr id="21" name="object 21"/>
            <p:cNvSpPr/>
            <p:nvPr/>
          </p:nvSpPr>
          <p:spPr>
            <a:xfrm>
              <a:off x="6251447" y="4847844"/>
              <a:ext cx="1061085" cy="1061085"/>
            </a:xfrm>
            <a:custGeom>
              <a:avLst/>
              <a:gdLst/>
              <a:ahLst/>
              <a:cxnLst/>
              <a:rect l="l" t="t" r="r" b="b"/>
              <a:pathLst>
                <a:path w="1061084" h="1061085">
                  <a:moveTo>
                    <a:pt x="530351" y="0"/>
                  </a:moveTo>
                  <a:lnTo>
                    <a:pt x="482085" y="2167"/>
                  </a:lnTo>
                  <a:lnTo>
                    <a:pt x="435031" y="8546"/>
                  </a:lnTo>
                  <a:lnTo>
                    <a:pt x="389378" y="18947"/>
                  </a:lnTo>
                  <a:lnTo>
                    <a:pt x="345312" y="33185"/>
                  </a:lnTo>
                  <a:lnTo>
                    <a:pt x="303021" y="51071"/>
                  </a:lnTo>
                  <a:lnTo>
                    <a:pt x="262692" y="72418"/>
                  </a:lnTo>
                  <a:lnTo>
                    <a:pt x="224513" y="97039"/>
                  </a:lnTo>
                  <a:lnTo>
                    <a:pt x="188670" y="124746"/>
                  </a:lnTo>
                  <a:lnTo>
                    <a:pt x="155352" y="155352"/>
                  </a:lnTo>
                  <a:lnTo>
                    <a:pt x="124746" y="188670"/>
                  </a:lnTo>
                  <a:lnTo>
                    <a:pt x="97039" y="224513"/>
                  </a:lnTo>
                  <a:lnTo>
                    <a:pt x="72418" y="262692"/>
                  </a:lnTo>
                  <a:lnTo>
                    <a:pt x="51071" y="303021"/>
                  </a:lnTo>
                  <a:lnTo>
                    <a:pt x="33185" y="345312"/>
                  </a:lnTo>
                  <a:lnTo>
                    <a:pt x="18947" y="389378"/>
                  </a:lnTo>
                  <a:lnTo>
                    <a:pt x="8546" y="435031"/>
                  </a:lnTo>
                  <a:lnTo>
                    <a:pt x="2167" y="482085"/>
                  </a:lnTo>
                  <a:lnTo>
                    <a:pt x="0" y="530351"/>
                  </a:lnTo>
                  <a:lnTo>
                    <a:pt x="2167" y="578618"/>
                  </a:lnTo>
                  <a:lnTo>
                    <a:pt x="8546" y="625672"/>
                  </a:lnTo>
                  <a:lnTo>
                    <a:pt x="18947" y="671325"/>
                  </a:lnTo>
                  <a:lnTo>
                    <a:pt x="33185" y="715391"/>
                  </a:lnTo>
                  <a:lnTo>
                    <a:pt x="51071" y="757682"/>
                  </a:lnTo>
                  <a:lnTo>
                    <a:pt x="72418" y="798011"/>
                  </a:lnTo>
                  <a:lnTo>
                    <a:pt x="97039" y="836190"/>
                  </a:lnTo>
                  <a:lnTo>
                    <a:pt x="124746" y="872033"/>
                  </a:lnTo>
                  <a:lnTo>
                    <a:pt x="155352" y="905351"/>
                  </a:lnTo>
                  <a:lnTo>
                    <a:pt x="188670" y="935957"/>
                  </a:lnTo>
                  <a:lnTo>
                    <a:pt x="224513" y="963664"/>
                  </a:lnTo>
                  <a:lnTo>
                    <a:pt x="262692" y="988285"/>
                  </a:lnTo>
                  <a:lnTo>
                    <a:pt x="303021" y="1009632"/>
                  </a:lnTo>
                  <a:lnTo>
                    <a:pt x="345312" y="1027518"/>
                  </a:lnTo>
                  <a:lnTo>
                    <a:pt x="389378" y="1041756"/>
                  </a:lnTo>
                  <a:lnTo>
                    <a:pt x="435031" y="1052157"/>
                  </a:lnTo>
                  <a:lnTo>
                    <a:pt x="482085" y="1058536"/>
                  </a:lnTo>
                  <a:lnTo>
                    <a:pt x="530351" y="1060703"/>
                  </a:lnTo>
                  <a:lnTo>
                    <a:pt x="578618" y="1058536"/>
                  </a:lnTo>
                  <a:lnTo>
                    <a:pt x="625672" y="1052157"/>
                  </a:lnTo>
                  <a:lnTo>
                    <a:pt x="671325" y="1041756"/>
                  </a:lnTo>
                  <a:lnTo>
                    <a:pt x="715391" y="1027518"/>
                  </a:lnTo>
                  <a:lnTo>
                    <a:pt x="757682" y="1009632"/>
                  </a:lnTo>
                  <a:lnTo>
                    <a:pt x="798011" y="988285"/>
                  </a:lnTo>
                  <a:lnTo>
                    <a:pt x="836190" y="963664"/>
                  </a:lnTo>
                  <a:lnTo>
                    <a:pt x="872033" y="935957"/>
                  </a:lnTo>
                  <a:lnTo>
                    <a:pt x="905351" y="905351"/>
                  </a:lnTo>
                  <a:lnTo>
                    <a:pt x="935957" y="872033"/>
                  </a:lnTo>
                  <a:lnTo>
                    <a:pt x="963664" y="836190"/>
                  </a:lnTo>
                  <a:lnTo>
                    <a:pt x="988285" y="798011"/>
                  </a:lnTo>
                  <a:lnTo>
                    <a:pt x="1009632" y="757682"/>
                  </a:lnTo>
                  <a:lnTo>
                    <a:pt x="1027518" y="715391"/>
                  </a:lnTo>
                  <a:lnTo>
                    <a:pt x="1041756" y="671325"/>
                  </a:lnTo>
                  <a:lnTo>
                    <a:pt x="1052157" y="625672"/>
                  </a:lnTo>
                  <a:lnTo>
                    <a:pt x="1058536" y="578618"/>
                  </a:lnTo>
                  <a:lnTo>
                    <a:pt x="1060703" y="530351"/>
                  </a:lnTo>
                  <a:lnTo>
                    <a:pt x="1058536" y="482085"/>
                  </a:lnTo>
                  <a:lnTo>
                    <a:pt x="1052157" y="435031"/>
                  </a:lnTo>
                  <a:lnTo>
                    <a:pt x="1041756" y="389378"/>
                  </a:lnTo>
                  <a:lnTo>
                    <a:pt x="1027518" y="345312"/>
                  </a:lnTo>
                  <a:lnTo>
                    <a:pt x="1009632" y="303021"/>
                  </a:lnTo>
                  <a:lnTo>
                    <a:pt x="988285" y="262692"/>
                  </a:lnTo>
                  <a:lnTo>
                    <a:pt x="963664" y="224513"/>
                  </a:lnTo>
                  <a:lnTo>
                    <a:pt x="935957" y="188670"/>
                  </a:lnTo>
                  <a:lnTo>
                    <a:pt x="905351" y="155352"/>
                  </a:lnTo>
                  <a:lnTo>
                    <a:pt x="872033" y="124746"/>
                  </a:lnTo>
                  <a:lnTo>
                    <a:pt x="836190" y="97039"/>
                  </a:lnTo>
                  <a:lnTo>
                    <a:pt x="798011" y="72418"/>
                  </a:lnTo>
                  <a:lnTo>
                    <a:pt x="757682" y="51071"/>
                  </a:lnTo>
                  <a:lnTo>
                    <a:pt x="715391" y="33185"/>
                  </a:lnTo>
                  <a:lnTo>
                    <a:pt x="671325" y="18947"/>
                  </a:lnTo>
                  <a:lnTo>
                    <a:pt x="625672" y="8546"/>
                  </a:lnTo>
                  <a:lnTo>
                    <a:pt x="578618" y="2167"/>
                  </a:lnTo>
                  <a:lnTo>
                    <a:pt x="5303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251447" y="4847844"/>
              <a:ext cx="1061085" cy="1061085"/>
            </a:xfrm>
            <a:custGeom>
              <a:avLst/>
              <a:gdLst/>
              <a:ahLst/>
              <a:cxnLst/>
              <a:rect l="l" t="t" r="r" b="b"/>
              <a:pathLst>
                <a:path w="1061084" h="1061085">
                  <a:moveTo>
                    <a:pt x="0" y="530351"/>
                  </a:moveTo>
                  <a:lnTo>
                    <a:pt x="2167" y="482085"/>
                  </a:lnTo>
                  <a:lnTo>
                    <a:pt x="8546" y="435031"/>
                  </a:lnTo>
                  <a:lnTo>
                    <a:pt x="18947" y="389378"/>
                  </a:lnTo>
                  <a:lnTo>
                    <a:pt x="33185" y="345312"/>
                  </a:lnTo>
                  <a:lnTo>
                    <a:pt x="51071" y="303021"/>
                  </a:lnTo>
                  <a:lnTo>
                    <a:pt x="72418" y="262692"/>
                  </a:lnTo>
                  <a:lnTo>
                    <a:pt x="97039" y="224513"/>
                  </a:lnTo>
                  <a:lnTo>
                    <a:pt x="124746" y="188670"/>
                  </a:lnTo>
                  <a:lnTo>
                    <a:pt x="155352" y="155352"/>
                  </a:lnTo>
                  <a:lnTo>
                    <a:pt x="188670" y="124746"/>
                  </a:lnTo>
                  <a:lnTo>
                    <a:pt x="224513" y="97039"/>
                  </a:lnTo>
                  <a:lnTo>
                    <a:pt x="262692" y="72418"/>
                  </a:lnTo>
                  <a:lnTo>
                    <a:pt x="303021" y="51071"/>
                  </a:lnTo>
                  <a:lnTo>
                    <a:pt x="345312" y="33185"/>
                  </a:lnTo>
                  <a:lnTo>
                    <a:pt x="389378" y="18947"/>
                  </a:lnTo>
                  <a:lnTo>
                    <a:pt x="435031" y="8546"/>
                  </a:lnTo>
                  <a:lnTo>
                    <a:pt x="482085" y="2167"/>
                  </a:lnTo>
                  <a:lnTo>
                    <a:pt x="530351" y="0"/>
                  </a:lnTo>
                  <a:lnTo>
                    <a:pt x="578618" y="2167"/>
                  </a:lnTo>
                  <a:lnTo>
                    <a:pt x="625672" y="8546"/>
                  </a:lnTo>
                  <a:lnTo>
                    <a:pt x="671325" y="18947"/>
                  </a:lnTo>
                  <a:lnTo>
                    <a:pt x="715391" y="33185"/>
                  </a:lnTo>
                  <a:lnTo>
                    <a:pt x="757682" y="51071"/>
                  </a:lnTo>
                  <a:lnTo>
                    <a:pt x="798011" y="72418"/>
                  </a:lnTo>
                  <a:lnTo>
                    <a:pt x="836190" y="97039"/>
                  </a:lnTo>
                  <a:lnTo>
                    <a:pt x="872033" y="124746"/>
                  </a:lnTo>
                  <a:lnTo>
                    <a:pt x="905351" y="155352"/>
                  </a:lnTo>
                  <a:lnTo>
                    <a:pt x="935957" y="188670"/>
                  </a:lnTo>
                  <a:lnTo>
                    <a:pt x="963664" y="224513"/>
                  </a:lnTo>
                  <a:lnTo>
                    <a:pt x="988285" y="262692"/>
                  </a:lnTo>
                  <a:lnTo>
                    <a:pt x="1009632" y="303021"/>
                  </a:lnTo>
                  <a:lnTo>
                    <a:pt x="1027518" y="345312"/>
                  </a:lnTo>
                  <a:lnTo>
                    <a:pt x="1041756" y="389378"/>
                  </a:lnTo>
                  <a:lnTo>
                    <a:pt x="1052157" y="435031"/>
                  </a:lnTo>
                  <a:lnTo>
                    <a:pt x="1058536" y="482085"/>
                  </a:lnTo>
                  <a:lnTo>
                    <a:pt x="1060703" y="530351"/>
                  </a:lnTo>
                  <a:lnTo>
                    <a:pt x="1058536" y="578618"/>
                  </a:lnTo>
                  <a:lnTo>
                    <a:pt x="1052157" y="625672"/>
                  </a:lnTo>
                  <a:lnTo>
                    <a:pt x="1041756" y="671325"/>
                  </a:lnTo>
                  <a:lnTo>
                    <a:pt x="1027518" y="715391"/>
                  </a:lnTo>
                  <a:lnTo>
                    <a:pt x="1009632" y="757682"/>
                  </a:lnTo>
                  <a:lnTo>
                    <a:pt x="988285" y="798011"/>
                  </a:lnTo>
                  <a:lnTo>
                    <a:pt x="963664" y="836190"/>
                  </a:lnTo>
                  <a:lnTo>
                    <a:pt x="935957" y="872033"/>
                  </a:lnTo>
                  <a:lnTo>
                    <a:pt x="905351" y="905351"/>
                  </a:lnTo>
                  <a:lnTo>
                    <a:pt x="872033" y="935957"/>
                  </a:lnTo>
                  <a:lnTo>
                    <a:pt x="836190" y="963664"/>
                  </a:lnTo>
                  <a:lnTo>
                    <a:pt x="798011" y="988285"/>
                  </a:lnTo>
                  <a:lnTo>
                    <a:pt x="757682" y="1009632"/>
                  </a:lnTo>
                  <a:lnTo>
                    <a:pt x="715391" y="1027518"/>
                  </a:lnTo>
                  <a:lnTo>
                    <a:pt x="671325" y="1041756"/>
                  </a:lnTo>
                  <a:lnTo>
                    <a:pt x="625672" y="1052157"/>
                  </a:lnTo>
                  <a:lnTo>
                    <a:pt x="578618" y="1058536"/>
                  </a:lnTo>
                  <a:lnTo>
                    <a:pt x="530351" y="1060703"/>
                  </a:lnTo>
                  <a:lnTo>
                    <a:pt x="482085" y="1058536"/>
                  </a:lnTo>
                  <a:lnTo>
                    <a:pt x="435031" y="1052157"/>
                  </a:lnTo>
                  <a:lnTo>
                    <a:pt x="389378" y="1041756"/>
                  </a:lnTo>
                  <a:lnTo>
                    <a:pt x="345312" y="1027518"/>
                  </a:lnTo>
                  <a:lnTo>
                    <a:pt x="303021" y="1009632"/>
                  </a:lnTo>
                  <a:lnTo>
                    <a:pt x="262692" y="988285"/>
                  </a:lnTo>
                  <a:lnTo>
                    <a:pt x="224513" y="963664"/>
                  </a:lnTo>
                  <a:lnTo>
                    <a:pt x="188670" y="935957"/>
                  </a:lnTo>
                  <a:lnTo>
                    <a:pt x="155352" y="905351"/>
                  </a:lnTo>
                  <a:lnTo>
                    <a:pt x="124746" y="872033"/>
                  </a:lnTo>
                  <a:lnTo>
                    <a:pt x="97039" y="836190"/>
                  </a:lnTo>
                  <a:lnTo>
                    <a:pt x="72418" y="798011"/>
                  </a:lnTo>
                  <a:lnTo>
                    <a:pt x="51071" y="757682"/>
                  </a:lnTo>
                  <a:lnTo>
                    <a:pt x="33185" y="715391"/>
                  </a:lnTo>
                  <a:lnTo>
                    <a:pt x="18947" y="671325"/>
                  </a:lnTo>
                  <a:lnTo>
                    <a:pt x="8546" y="625672"/>
                  </a:lnTo>
                  <a:lnTo>
                    <a:pt x="2167" y="578618"/>
                  </a:lnTo>
                  <a:lnTo>
                    <a:pt x="0" y="530351"/>
                  </a:lnTo>
                  <a:close/>
                </a:path>
              </a:pathLst>
            </a:custGeom>
            <a:ln w="12192">
              <a:solidFill>
                <a:srgbClr val="45B3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295643" y="6227063"/>
              <a:ext cx="7385684" cy="848994"/>
            </a:xfrm>
            <a:custGeom>
              <a:avLst/>
              <a:gdLst/>
              <a:ahLst/>
              <a:cxnLst/>
              <a:rect l="l" t="t" r="r" b="b"/>
              <a:pathLst>
                <a:path w="7385684" h="848995">
                  <a:moveTo>
                    <a:pt x="7385304" y="0"/>
                  </a:moveTo>
                  <a:lnTo>
                    <a:pt x="0" y="0"/>
                  </a:lnTo>
                  <a:lnTo>
                    <a:pt x="0" y="848868"/>
                  </a:lnTo>
                  <a:lnTo>
                    <a:pt x="7385304" y="848868"/>
                  </a:lnTo>
                  <a:lnTo>
                    <a:pt x="7385304" y="0"/>
                  </a:lnTo>
                  <a:close/>
                </a:path>
              </a:pathLst>
            </a:custGeom>
            <a:solidFill>
              <a:srgbClr val="6EAA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295643" y="6227063"/>
              <a:ext cx="7385684" cy="848994"/>
            </a:xfrm>
            <a:custGeom>
              <a:avLst/>
              <a:gdLst/>
              <a:ahLst/>
              <a:cxnLst/>
              <a:rect l="l" t="t" r="r" b="b"/>
              <a:pathLst>
                <a:path w="7385684" h="848995">
                  <a:moveTo>
                    <a:pt x="0" y="848868"/>
                  </a:moveTo>
                  <a:lnTo>
                    <a:pt x="7385304" y="848868"/>
                  </a:lnTo>
                  <a:lnTo>
                    <a:pt x="7385304" y="0"/>
                  </a:lnTo>
                  <a:lnTo>
                    <a:pt x="0" y="0"/>
                  </a:lnTo>
                  <a:lnTo>
                    <a:pt x="0" y="848868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957186" y="6440170"/>
            <a:ext cx="61823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Requires</a:t>
            </a:r>
            <a:r>
              <a:rPr sz="2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support</a:t>
            </a:r>
            <a:r>
              <a:rPr sz="2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senior</a:t>
            </a: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management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759196" y="6114288"/>
            <a:ext cx="1073150" cy="1074420"/>
            <a:chOff x="5759196" y="6114288"/>
            <a:chExt cx="1073150" cy="1074420"/>
          </a:xfrm>
        </p:grpSpPr>
        <p:sp>
          <p:nvSpPr>
            <p:cNvPr id="27" name="object 27"/>
            <p:cNvSpPr/>
            <p:nvPr/>
          </p:nvSpPr>
          <p:spPr>
            <a:xfrm>
              <a:off x="5765292" y="6120384"/>
              <a:ext cx="1061085" cy="1062355"/>
            </a:xfrm>
            <a:custGeom>
              <a:avLst/>
              <a:gdLst/>
              <a:ahLst/>
              <a:cxnLst/>
              <a:rect l="l" t="t" r="r" b="b"/>
              <a:pathLst>
                <a:path w="1061084" h="1062354">
                  <a:moveTo>
                    <a:pt x="530352" y="0"/>
                  </a:moveTo>
                  <a:lnTo>
                    <a:pt x="482085" y="2170"/>
                  </a:lnTo>
                  <a:lnTo>
                    <a:pt x="435031" y="8555"/>
                  </a:lnTo>
                  <a:lnTo>
                    <a:pt x="389378" y="18968"/>
                  </a:lnTo>
                  <a:lnTo>
                    <a:pt x="345312" y="33222"/>
                  </a:lnTo>
                  <a:lnTo>
                    <a:pt x="303021" y="51129"/>
                  </a:lnTo>
                  <a:lnTo>
                    <a:pt x="262692" y="72502"/>
                  </a:lnTo>
                  <a:lnTo>
                    <a:pt x="224513" y="97154"/>
                  </a:lnTo>
                  <a:lnTo>
                    <a:pt x="188670" y="124896"/>
                  </a:lnTo>
                  <a:lnTo>
                    <a:pt x="155352" y="155543"/>
                  </a:lnTo>
                  <a:lnTo>
                    <a:pt x="124746" y="188905"/>
                  </a:lnTo>
                  <a:lnTo>
                    <a:pt x="97039" y="224797"/>
                  </a:lnTo>
                  <a:lnTo>
                    <a:pt x="72418" y="263031"/>
                  </a:lnTo>
                  <a:lnTo>
                    <a:pt x="51071" y="303418"/>
                  </a:lnTo>
                  <a:lnTo>
                    <a:pt x="33185" y="345773"/>
                  </a:lnTo>
                  <a:lnTo>
                    <a:pt x="18947" y="389907"/>
                  </a:lnTo>
                  <a:lnTo>
                    <a:pt x="8546" y="435634"/>
                  </a:lnTo>
                  <a:lnTo>
                    <a:pt x="2167" y="482765"/>
                  </a:lnTo>
                  <a:lnTo>
                    <a:pt x="0" y="531114"/>
                  </a:lnTo>
                  <a:lnTo>
                    <a:pt x="2167" y="579462"/>
                  </a:lnTo>
                  <a:lnTo>
                    <a:pt x="8546" y="626593"/>
                  </a:lnTo>
                  <a:lnTo>
                    <a:pt x="18947" y="672320"/>
                  </a:lnTo>
                  <a:lnTo>
                    <a:pt x="33185" y="716454"/>
                  </a:lnTo>
                  <a:lnTo>
                    <a:pt x="51071" y="758809"/>
                  </a:lnTo>
                  <a:lnTo>
                    <a:pt x="72418" y="799196"/>
                  </a:lnTo>
                  <a:lnTo>
                    <a:pt x="97039" y="837430"/>
                  </a:lnTo>
                  <a:lnTo>
                    <a:pt x="124746" y="873322"/>
                  </a:lnTo>
                  <a:lnTo>
                    <a:pt x="155352" y="906684"/>
                  </a:lnTo>
                  <a:lnTo>
                    <a:pt x="188670" y="937331"/>
                  </a:lnTo>
                  <a:lnTo>
                    <a:pt x="224513" y="965073"/>
                  </a:lnTo>
                  <a:lnTo>
                    <a:pt x="262692" y="989725"/>
                  </a:lnTo>
                  <a:lnTo>
                    <a:pt x="303021" y="1011098"/>
                  </a:lnTo>
                  <a:lnTo>
                    <a:pt x="345312" y="1029005"/>
                  </a:lnTo>
                  <a:lnTo>
                    <a:pt x="389378" y="1043259"/>
                  </a:lnTo>
                  <a:lnTo>
                    <a:pt x="435031" y="1053672"/>
                  </a:lnTo>
                  <a:lnTo>
                    <a:pt x="482085" y="1060057"/>
                  </a:lnTo>
                  <a:lnTo>
                    <a:pt x="530352" y="1062228"/>
                  </a:lnTo>
                  <a:lnTo>
                    <a:pt x="578618" y="1060057"/>
                  </a:lnTo>
                  <a:lnTo>
                    <a:pt x="625672" y="1053672"/>
                  </a:lnTo>
                  <a:lnTo>
                    <a:pt x="671325" y="1043259"/>
                  </a:lnTo>
                  <a:lnTo>
                    <a:pt x="715391" y="1029005"/>
                  </a:lnTo>
                  <a:lnTo>
                    <a:pt x="757682" y="1011098"/>
                  </a:lnTo>
                  <a:lnTo>
                    <a:pt x="798011" y="989725"/>
                  </a:lnTo>
                  <a:lnTo>
                    <a:pt x="836190" y="965073"/>
                  </a:lnTo>
                  <a:lnTo>
                    <a:pt x="872033" y="937331"/>
                  </a:lnTo>
                  <a:lnTo>
                    <a:pt x="905351" y="906684"/>
                  </a:lnTo>
                  <a:lnTo>
                    <a:pt x="935957" y="873322"/>
                  </a:lnTo>
                  <a:lnTo>
                    <a:pt x="963664" y="837430"/>
                  </a:lnTo>
                  <a:lnTo>
                    <a:pt x="988285" y="799196"/>
                  </a:lnTo>
                  <a:lnTo>
                    <a:pt x="1009632" y="758809"/>
                  </a:lnTo>
                  <a:lnTo>
                    <a:pt x="1027518" y="716454"/>
                  </a:lnTo>
                  <a:lnTo>
                    <a:pt x="1041756" y="672320"/>
                  </a:lnTo>
                  <a:lnTo>
                    <a:pt x="1052157" y="626593"/>
                  </a:lnTo>
                  <a:lnTo>
                    <a:pt x="1058536" y="579462"/>
                  </a:lnTo>
                  <a:lnTo>
                    <a:pt x="1060704" y="531114"/>
                  </a:lnTo>
                  <a:lnTo>
                    <a:pt x="1058536" y="482765"/>
                  </a:lnTo>
                  <a:lnTo>
                    <a:pt x="1052157" y="435634"/>
                  </a:lnTo>
                  <a:lnTo>
                    <a:pt x="1041756" y="389907"/>
                  </a:lnTo>
                  <a:lnTo>
                    <a:pt x="1027518" y="345773"/>
                  </a:lnTo>
                  <a:lnTo>
                    <a:pt x="1009632" y="303418"/>
                  </a:lnTo>
                  <a:lnTo>
                    <a:pt x="988285" y="263031"/>
                  </a:lnTo>
                  <a:lnTo>
                    <a:pt x="963664" y="224797"/>
                  </a:lnTo>
                  <a:lnTo>
                    <a:pt x="935957" y="188905"/>
                  </a:lnTo>
                  <a:lnTo>
                    <a:pt x="905351" y="155543"/>
                  </a:lnTo>
                  <a:lnTo>
                    <a:pt x="872033" y="124896"/>
                  </a:lnTo>
                  <a:lnTo>
                    <a:pt x="836190" y="97154"/>
                  </a:lnTo>
                  <a:lnTo>
                    <a:pt x="798011" y="72502"/>
                  </a:lnTo>
                  <a:lnTo>
                    <a:pt x="757682" y="51129"/>
                  </a:lnTo>
                  <a:lnTo>
                    <a:pt x="715391" y="33222"/>
                  </a:lnTo>
                  <a:lnTo>
                    <a:pt x="671325" y="18968"/>
                  </a:lnTo>
                  <a:lnTo>
                    <a:pt x="625672" y="8555"/>
                  </a:lnTo>
                  <a:lnTo>
                    <a:pt x="578618" y="2170"/>
                  </a:lnTo>
                  <a:lnTo>
                    <a:pt x="5303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765292" y="6120384"/>
              <a:ext cx="1061085" cy="1062355"/>
            </a:xfrm>
            <a:custGeom>
              <a:avLst/>
              <a:gdLst/>
              <a:ahLst/>
              <a:cxnLst/>
              <a:rect l="l" t="t" r="r" b="b"/>
              <a:pathLst>
                <a:path w="1061084" h="1062354">
                  <a:moveTo>
                    <a:pt x="0" y="531114"/>
                  </a:moveTo>
                  <a:lnTo>
                    <a:pt x="2167" y="482765"/>
                  </a:lnTo>
                  <a:lnTo>
                    <a:pt x="8546" y="435634"/>
                  </a:lnTo>
                  <a:lnTo>
                    <a:pt x="18947" y="389907"/>
                  </a:lnTo>
                  <a:lnTo>
                    <a:pt x="33185" y="345773"/>
                  </a:lnTo>
                  <a:lnTo>
                    <a:pt x="51071" y="303418"/>
                  </a:lnTo>
                  <a:lnTo>
                    <a:pt x="72418" y="263031"/>
                  </a:lnTo>
                  <a:lnTo>
                    <a:pt x="97039" y="224797"/>
                  </a:lnTo>
                  <a:lnTo>
                    <a:pt x="124746" y="188905"/>
                  </a:lnTo>
                  <a:lnTo>
                    <a:pt x="155352" y="155543"/>
                  </a:lnTo>
                  <a:lnTo>
                    <a:pt x="188670" y="124896"/>
                  </a:lnTo>
                  <a:lnTo>
                    <a:pt x="224513" y="97154"/>
                  </a:lnTo>
                  <a:lnTo>
                    <a:pt x="262692" y="72502"/>
                  </a:lnTo>
                  <a:lnTo>
                    <a:pt x="303021" y="51129"/>
                  </a:lnTo>
                  <a:lnTo>
                    <a:pt x="345312" y="33222"/>
                  </a:lnTo>
                  <a:lnTo>
                    <a:pt x="389378" y="18968"/>
                  </a:lnTo>
                  <a:lnTo>
                    <a:pt x="435031" y="8555"/>
                  </a:lnTo>
                  <a:lnTo>
                    <a:pt x="482085" y="2170"/>
                  </a:lnTo>
                  <a:lnTo>
                    <a:pt x="530352" y="0"/>
                  </a:lnTo>
                  <a:lnTo>
                    <a:pt x="578618" y="2170"/>
                  </a:lnTo>
                  <a:lnTo>
                    <a:pt x="625672" y="8555"/>
                  </a:lnTo>
                  <a:lnTo>
                    <a:pt x="671325" y="18968"/>
                  </a:lnTo>
                  <a:lnTo>
                    <a:pt x="715391" y="33222"/>
                  </a:lnTo>
                  <a:lnTo>
                    <a:pt x="757682" y="51129"/>
                  </a:lnTo>
                  <a:lnTo>
                    <a:pt x="798011" y="72502"/>
                  </a:lnTo>
                  <a:lnTo>
                    <a:pt x="836190" y="97154"/>
                  </a:lnTo>
                  <a:lnTo>
                    <a:pt x="872033" y="124896"/>
                  </a:lnTo>
                  <a:lnTo>
                    <a:pt x="905351" y="155543"/>
                  </a:lnTo>
                  <a:lnTo>
                    <a:pt x="935957" y="188905"/>
                  </a:lnTo>
                  <a:lnTo>
                    <a:pt x="963664" y="224797"/>
                  </a:lnTo>
                  <a:lnTo>
                    <a:pt x="988285" y="263031"/>
                  </a:lnTo>
                  <a:lnTo>
                    <a:pt x="1009632" y="303418"/>
                  </a:lnTo>
                  <a:lnTo>
                    <a:pt x="1027518" y="345773"/>
                  </a:lnTo>
                  <a:lnTo>
                    <a:pt x="1041756" y="389907"/>
                  </a:lnTo>
                  <a:lnTo>
                    <a:pt x="1052157" y="435634"/>
                  </a:lnTo>
                  <a:lnTo>
                    <a:pt x="1058536" y="482765"/>
                  </a:lnTo>
                  <a:lnTo>
                    <a:pt x="1060704" y="531114"/>
                  </a:lnTo>
                  <a:lnTo>
                    <a:pt x="1058536" y="579462"/>
                  </a:lnTo>
                  <a:lnTo>
                    <a:pt x="1052157" y="626593"/>
                  </a:lnTo>
                  <a:lnTo>
                    <a:pt x="1041756" y="672320"/>
                  </a:lnTo>
                  <a:lnTo>
                    <a:pt x="1027518" y="716454"/>
                  </a:lnTo>
                  <a:lnTo>
                    <a:pt x="1009632" y="758809"/>
                  </a:lnTo>
                  <a:lnTo>
                    <a:pt x="988285" y="799196"/>
                  </a:lnTo>
                  <a:lnTo>
                    <a:pt x="963664" y="837430"/>
                  </a:lnTo>
                  <a:lnTo>
                    <a:pt x="935957" y="873322"/>
                  </a:lnTo>
                  <a:lnTo>
                    <a:pt x="905351" y="906684"/>
                  </a:lnTo>
                  <a:lnTo>
                    <a:pt x="872033" y="937331"/>
                  </a:lnTo>
                  <a:lnTo>
                    <a:pt x="836190" y="965073"/>
                  </a:lnTo>
                  <a:lnTo>
                    <a:pt x="798011" y="989725"/>
                  </a:lnTo>
                  <a:lnTo>
                    <a:pt x="757682" y="1011098"/>
                  </a:lnTo>
                  <a:lnTo>
                    <a:pt x="715391" y="1029005"/>
                  </a:lnTo>
                  <a:lnTo>
                    <a:pt x="671325" y="1043259"/>
                  </a:lnTo>
                  <a:lnTo>
                    <a:pt x="625672" y="1053672"/>
                  </a:lnTo>
                  <a:lnTo>
                    <a:pt x="578618" y="1060057"/>
                  </a:lnTo>
                  <a:lnTo>
                    <a:pt x="530352" y="1062228"/>
                  </a:lnTo>
                  <a:lnTo>
                    <a:pt x="482085" y="1060057"/>
                  </a:lnTo>
                  <a:lnTo>
                    <a:pt x="435031" y="1053672"/>
                  </a:lnTo>
                  <a:lnTo>
                    <a:pt x="389378" y="1043259"/>
                  </a:lnTo>
                  <a:lnTo>
                    <a:pt x="345312" y="1029005"/>
                  </a:lnTo>
                  <a:lnTo>
                    <a:pt x="303021" y="1011098"/>
                  </a:lnTo>
                  <a:lnTo>
                    <a:pt x="262692" y="989725"/>
                  </a:lnTo>
                  <a:lnTo>
                    <a:pt x="224513" y="965073"/>
                  </a:lnTo>
                  <a:lnTo>
                    <a:pt x="188670" y="937331"/>
                  </a:lnTo>
                  <a:lnTo>
                    <a:pt x="155352" y="906684"/>
                  </a:lnTo>
                  <a:lnTo>
                    <a:pt x="124746" y="873322"/>
                  </a:lnTo>
                  <a:lnTo>
                    <a:pt x="97039" y="837430"/>
                  </a:lnTo>
                  <a:lnTo>
                    <a:pt x="72418" y="799196"/>
                  </a:lnTo>
                  <a:lnTo>
                    <a:pt x="51071" y="758809"/>
                  </a:lnTo>
                  <a:lnTo>
                    <a:pt x="33185" y="716454"/>
                  </a:lnTo>
                  <a:lnTo>
                    <a:pt x="18947" y="672320"/>
                  </a:lnTo>
                  <a:lnTo>
                    <a:pt x="8546" y="626593"/>
                  </a:lnTo>
                  <a:lnTo>
                    <a:pt x="2167" y="579462"/>
                  </a:lnTo>
                  <a:lnTo>
                    <a:pt x="0" y="531114"/>
                  </a:lnTo>
                  <a:close/>
                </a:path>
              </a:pathLst>
            </a:custGeom>
            <a:ln w="12192">
              <a:solidFill>
                <a:srgbClr val="6EA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37708" y="306451"/>
            <a:ext cx="51790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0" dirty="0">
                <a:latin typeface="Arial"/>
                <a:cs typeface="Arial"/>
              </a:rPr>
              <a:t>Incident</a:t>
            </a:r>
            <a:r>
              <a:rPr spc="-75" dirty="0">
                <a:latin typeface="Arial"/>
                <a:cs typeface="Arial"/>
              </a:rPr>
              <a:t> </a:t>
            </a:r>
            <a:r>
              <a:rPr spc="140" dirty="0">
                <a:latin typeface="Arial"/>
                <a:cs typeface="Arial"/>
              </a:rPr>
              <a:t>Management</a:t>
            </a:r>
            <a:r>
              <a:rPr spc="-80" dirty="0">
                <a:latin typeface="Arial"/>
                <a:cs typeface="Arial"/>
              </a:rPr>
              <a:t> </a:t>
            </a:r>
            <a:r>
              <a:rPr spc="-20" dirty="0">
                <a:latin typeface="Arial"/>
                <a:cs typeface="Arial"/>
              </a:rPr>
              <a:t>Stages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99432" y="751331"/>
            <a:ext cx="7057644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175003" y="3499103"/>
            <a:ext cx="14401800" cy="2146300"/>
          </a:xfrm>
          <a:custGeom>
            <a:avLst/>
            <a:gdLst/>
            <a:ahLst/>
            <a:cxnLst/>
            <a:rect l="l" t="t" r="r" b="b"/>
            <a:pathLst>
              <a:path w="14401800" h="2146300">
                <a:moveTo>
                  <a:pt x="13328904" y="0"/>
                </a:moveTo>
                <a:lnTo>
                  <a:pt x="13328904" y="536448"/>
                </a:lnTo>
                <a:lnTo>
                  <a:pt x="0" y="536448"/>
                </a:lnTo>
                <a:lnTo>
                  <a:pt x="536447" y="1072896"/>
                </a:lnTo>
                <a:lnTo>
                  <a:pt x="0" y="1609344"/>
                </a:lnTo>
                <a:lnTo>
                  <a:pt x="13328904" y="1609344"/>
                </a:lnTo>
                <a:lnTo>
                  <a:pt x="13328904" y="2145792"/>
                </a:lnTo>
                <a:lnTo>
                  <a:pt x="14401800" y="1072896"/>
                </a:lnTo>
                <a:lnTo>
                  <a:pt x="13328904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50669" y="3503803"/>
            <a:ext cx="9455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55" dirty="0">
                <a:latin typeface="Arial"/>
                <a:cs typeface="Arial"/>
              </a:rPr>
              <a:t>D</a:t>
            </a:r>
            <a:r>
              <a:rPr sz="2200" b="1" spc="35" dirty="0">
                <a:latin typeface="Arial"/>
                <a:cs typeface="Arial"/>
              </a:rPr>
              <a:t>e</a:t>
            </a:r>
            <a:r>
              <a:rPr sz="2200" b="1" spc="105" dirty="0">
                <a:latin typeface="Arial"/>
                <a:cs typeface="Arial"/>
              </a:rPr>
              <a:t>t</a:t>
            </a:r>
            <a:r>
              <a:rPr sz="2200" b="1" spc="170" dirty="0">
                <a:latin typeface="Arial"/>
                <a:cs typeface="Arial"/>
              </a:rPr>
              <a:t>e</a:t>
            </a:r>
            <a:r>
              <a:rPr sz="2200" b="1" spc="55" dirty="0">
                <a:latin typeface="Arial"/>
                <a:cs typeface="Arial"/>
              </a:rPr>
              <a:t>ct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749551" y="4297679"/>
            <a:ext cx="11811000" cy="548640"/>
            <a:chOff x="1749551" y="4297679"/>
            <a:chExt cx="11811000" cy="548640"/>
          </a:xfrm>
        </p:grpSpPr>
        <p:sp>
          <p:nvSpPr>
            <p:cNvPr id="7" name="object 7"/>
            <p:cNvSpPr/>
            <p:nvPr/>
          </p:nvSpPr>
          <p:spPr>
            <a:xfrm>
              <a:off x="1755647" y="4303775"/>
              <a:ext cx="536575" cy="536575"/>
            </a:xfrm>
            <a:custGeom>
              <a:avLst/>
              <a:gdLst/>
              <a:ahLst/>
              <a:cxnLst/>
              <a:rect l="l" t="t" r="r" b="b"/>
              <a:pathLst>
                <a:path w="536575" h="536575">
                  <a:moveTo>
                    <a:pt x="268224" y="0"/>
                  </a:moveTo>
                  <a:lnTo>
                    <a:pt x="220024" y="4323"/>
                  </a:lnTo>
                  <a:lnTo>
                    <a:pt x="174653" y="16786"/>
                  </a:lnTo>
                  <a:lnTo>
                    <a:pt x="132870" y="36632"/>
                  </a:lnTo>
                  <a:lnTo>
                    <a:pt x="95432" y="63100"/>
                  </a:lnTo>
                  <a:lnTo>
                    <a:pt x="63100" y="95432"/>
                  </a:lnTo>
                  <a:lnTo>
                    <a:pt x="36632" y="132870"/>
                  </a:lnTo>
                  <a:lnTo>
                    <a:pt x="16786" y="174653"/>
                  </a:lnTo>
                  <a:lnTo>
                    <a:pt x="4323" y="220024"/>
                  </a:lnTo>
                  <a:lnTo>
                    <a:pt x="0" y="268224"/>
                  </a:lnTo>
                  <a:lnTo>
                    <a:pt x="4323" y="316423"/>
                  </a:lnTo>
                  <a:lnTo>
                    <a:pt x="16786" y="361794"/>
                  </a:lnTo>
                  <a:lnTo>
                    <a:pt x="36632" y="403577"/>
                  </a:lnTo>
                  <a:lnTo>
                    <a:pt x="63100" y="441015"/>
                  </a:lnTo>
                  <a:lnTo>
                    <a:pt x="95432" y="473347"/>
                  </a:lnTo>
                  <a:lnTo>
                    <a:pt x="132870" y="499815"/>
                  </a:lnTo>
                  <a:lnTo>
                    <a:pt x="174653" y="519661"/>
                  </a:lnTo>
                  <a:lnTo>
                    <a:pt x="220024" y="532124"/>
                  </a:lnTo>
                  <a:lnTo>
                    <a:pt x="268224" y="536448"/>
                  </a:lnTo>
                  <a:lnTo>
                    <a:pt x="316423" y="532124"/>
                  </a:lnTo>
                  <a:lnTo>
                    <a:pt x="361794" y="519661"/>
                  </a:lnTo>
                  <a:lnTo>
                    <a:pt x="403577" y="499815"/>
                  </a:lnTo>
                  <a:lnTo>
                    <a:pt x="441015" y="473347"/>
                  </a:lnTo>
                  <a:lnTo>
                    <a:pt x="473347" y="441015"/>
                  </a:lnTo>
                  <a:lnTo>
                    <a:pt x="499815" y="403577"/>
                  </a:lnTo>
                  <a:lnTo>
                    <a:pt x="519661" y="361794"/>
                  </a:lnTo>
                  <a:lnTo>
                    <a:pt x="532124" y="316423"/>
                  </a:lnTo>
                  <a:lnTo>
                    <a:pt x="536447" y="268224"/>
                  </a:lnTo>
                  <a:lnTo>
                    <a:pt x="532124" y="220024"/>
                  </a:lnTo>
                  <a:lnTo>
                    <a:pt x="519661" y="174653"/>
                  </a:lnTo>
                  <a:lnTo>
                    <a:pt x="499815" y="132870"/>
                  </a:lnTo>
                  <a:lnTo>
                    <a:pt x="473347" y="95432"/>
                  </a:lnTo>
                  <a:lnTo>
                    <a:pt x="441015" y="63100"/>
                  </a:lnTo>
                  <a:lnTo>
                    <a:pt x="403577" y="36632"/>
                  </a:lnTo>
                  <a:lnTo>
                    <a:pt x="361794" y="16786"/>
                  </a:lnTo>
                  <a:lnTo>
                    <a:pt x="316423" y="4323"/>
                  </a:lnTo>
                  <a:lnTo>
                    <a:pt x="268224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55647" y="4303775"/>
              <a:ext cx="536575" cy="536575"/>
            </a:xfrm>
            <a:custGeom>
              <a:avLst/>
              <a:gdLst/>
              <a:ahLst/>
              <a:cxnLst/>
              <a:rect l="l" t="t" r="r" b="b"/>
              <a:pathLst>
                <a:path w="536575" h="536575">
                  <a:moveTo>
                    <a:pt x="0" y="268224"/>
                  </a:moveTo>
                  <a:lnTo>
                    <a:pt x="4323" y="220024"/>
                  </a:lnTo>
                  <a:lnTo>
                    <a:pt x="16786" y="174653"/>
                  </a:lnTo>
                  <a:lnTo>
                    <a:pt x="36632" y="132870"/>
                  </a:lnTo>
                  <a:lnTo>
                    <a:pt x="63100" y="95432"/>
                  </a:lnTo>
                  <a:lnTo>
                    <a:pt x="95432" y="63100"/>
                  </a:lnTo>
                  <a:lnTo>
                    <a:pt x="132870" y="36632"/>
                  </a:lnTo>
                  <a:lnTo>
                    <a:pt x="174653" y="16786"/>
                  </a:lnTo>
                  <a:lnTo>
                    <a:pt x="220024" y="4323"/>
                  </a:lnTo>
                  <a:lnTo>
                    <a:pt x="268224" y="0"/>
                  </a:lnTo>
                  <a:lnTo>
                    <a:pt x="316423" y="4323"/>
                  </a:lnTo>
                  <a:lnTo>
                    <a:pt x="361794" y="16786"/>
                  </a:lnTo>
                  <a:lnTo>
                    <a:pt x="403577" y="36632"/>
                  </a:lnTo>
                  <a:lnTo>
                    <a:pt x="441015" y="63100"/>
                  </a:lnTo>
                  <a:lnTo>
                    <a:pt x="473347" y="95432"/>
                  </a:lnTo>
                  <a:lnTo>
                    <a:pt x="499815" y="132870"/>
                  </a:lnTo>
                  <a:lnTo>
                    <a:pt x="519661" y="174653"/>
                  </a:lnTo>
                  <a:lnTo>
                    <a:pt x="532124" y="220024"/>
                  </a:lnTo>
                  <a:lnTo>
                    <a:pt x="536447" y="268224"/>
                  </a:lnTo>
                  <a:lnTo>
                    <a:pt x="532124" y="316423"/>
                  </a:lnTo>
                  <a:lnTo>
                    <a:pt x="519661" y="361794"/>
                  </a:lnTo>
                  <a:lnTo>
                    <a:pt x="499815" y="403577"/>
                  </a:lnTo>
                  <a:lnTo>
                    <a:pt x="473347" y="441015"/>
                  </a:lnTo>
                  <a:lnTo>
                    <a:pt x="441015" y="473347"/>
                  </a:lnTo>
                  <a:lnTo>
                    <a:pt x="403577" y="499815"/>
                  </a:lnTo>
                  <a:lnTo>
                    <a:pt x="361794" y="519661"/>
                  </a:lnTo>
                  <a:lnTo>
                    <a:pt x="316423" y="532124"/>
                  </a:lnTo>
                  <a:lnTo>
                    <a:pt x="268224" y="536448"/>
                  </a:lnTo>
                  <a:lnTo>
                    <a:pt x="220024" y="532124"/>
                  </a:lnTo>
                  <a:lnTo>
                    <a:pt x="174653" y="519661"/>
                  </a:lnTo>
                  <a:lnTo>
                    <a:pt x="132870" y="499815"/>
                  </a:lnTo>
                  <a:lnTo>
                    <a:pt x="95432" y="473347"/>
                  </a:lnTo>
                  <a:lnTo>
                    <a:pt x="63100" y="441015"/>
                  </a:lnTo>
                  <a:lnTo>
                    <a:pt x="36632" y="403577"/>
                  </a:lnTo>
                  <a:lnTo>
                    <a:pt x="16786" y="361794"/>
                  </a:lnTo>
                  <a:lnTo>
                    <a:pt x="4323" y="316423"/>
                  </a:lnTo>
                  <a:lnTo>
                    <a:pt x="0" y="268224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532631" y="4303775"/>
              <a:ext cx="536575" cy="536575"/>
            </a:xfrm>
            <a:custGeom>
              <a:avLst/>
              <a:gdLst/>
              <a:ahLst/>
              <a:cxnLst/>
              <a:rect l="l" t="t" r="r" b="b"/>
              <a:pathLst>
                <a:path w="536575" h="536575">
                  <a:moveTo>
                    <a:pt x="268223" y="0"/>
                  </a:moveTo>
                  <a:lnTo>
                    <a:pt x="220024" y="4323"/>
                  </a:lnTo>
                  <a:lnTo>
                    <a:pt x="174653" y="16786"/>
                  </a:lnTo>
                  <a:lnTo>
                    <a:pt x="132870" y="36632"/>
                  </a:lnTo>
                  <a:lnTo>
                    <a:pt x="95432" y="63100"/>
                  </a:lnTo>
                  <a:lnTo>
                    <a:pt x="63100" y="95432"/>
                  </a:lnTo>
                  <a:lnTo>
                    <a:pt x="36632" y="132870"/>
                  </a:lnTo>
                  <a:lnTo>
                    <a:pt x="16786" y="174653"/>
                  </a:lnTo>
                  <a:lnTo>
                    <a:pt x="4323" y="220024"/>
                  </a:lnTo>
                  <a:lnTo>
                    <a:pt x="0" y="268224"/>
                  </a:lnTo>
                  <a:lnTo>
                    <a:pt x="4323" y="316423"/>
                  </a:lnTo>
                  <a:lnTo>
                    <a:pt x="16786" y="361794"/>
                  </a:lnTo>
                  <a:lnTo>
                    <a:pt x="36632" y="403577"/>
                  </a:lnTo>
                  <a:lnTo>
                    <a:pt x="63100" y="441015"/>
                  </a:lnTo>
                  <a:lnTo>
                    <a:pt x="95432" y="473347"/>
                  </a:lnTo>
                  <a:lnTo>
                    <a:pt x="132870" y="499815"/>
                  </a:lnTo>
                  <a:lnTo>
                    <a:pt x="174653" y="519661"/>
                  </a:lnTo>
                  <a:lnTo>
                    <a:pt x="220024" y="532124"/>
                  </a:lnTo>
                  <a:lnTo>
                    <a:pt x="268223" y="536448"/>
                  </a:lnTo>
                  <a:lnTo>
                    <a:pt x="316423" y="532124"/>
                  </a:lnTo>
                  <a:lnTo>
                    <a:pt x="361794" y="519661"/>
                  </a:lnTo>
                  <a:lnTo>
                    <a:pt x="403577" y="499815"/>
                  </a:lnTo>
                  <a:lnTo>
                    <a:pt x="441015" y="473347"/>
                  </a:lnTo>
                  <a:lnTo>
                    <a:pt x="473347" y="441015"/>
                  </a:lnTo>
                  <a:lnTo>
                    <a:pt x="499815" y="403577"/>
                  </a:lnTo>
                  <a:lnTo>
                    <a:pt x="519661" y="361794"/>
                  </a:lnTo>
                  <a:lnTo>
                    <a:pt x="532124" y="316423"/>
                  </a:lnTo>
                  <a:lnTo>
                    <a:pt x="536447" y="268224"/>
                  </a:lnTo>
                  <a:lnTo>
                    <a:pt x="532124" y="220024"/>
                  </a:lnTo>
                  <a:lnTo>
                    <a:pt x="519661" y="174653"/>
                  </a:lnTo>
                  <a:lnTo>
                    <a:pt x="499815" y="132870"/>
                  </a:lnTo>
                  <a:lnTo>
                    <a:pt x="473347" y="95432"/>
                  </a:lnTo>
                  <a:lnTo>
                    <a:pt x="441015" y="63100"/>
                  </a:lnTo>
                  <a:lnTo>
                    <a:pt x="403577" y="36632"/>
                  </a:lnTo>
                  <a:lnTo>
                    <a:pt x="361794" y="16786"/>
                  </a:lnTo>
                  <a:lnTo>
                    <a:pt x="316423" y="4323"/>
                  </a:lnTo>
                  <a:lnTo>
                    <a:pt x="268223" y="0"/>
                  </a:lnTo>
                  <a:close/>
                </a:path>
              </a:pathLst>
            </a:custGeom>
            <a:solidFill>
              <a:srgbClr val="AD8D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32631" y="4303775"/>
              <a:ext cx="536575" cy="536575"/>
            </a:xfrm>
            <a:custGeom>
              <a:avLst/>
              <a:gdLst/>
              <a:ahLst/>
              <a:cxnLst/>
              <a:rect l="l" t="t" r="r" b="b"/>
              <a:pathLst>
                <a:path w="536575" h="536575">
                  <a:moveTo>
                    <a:pt x="0" y="268224"/>
                  </a:moveTo>
                  <a:lnTo>
                    <a:pt x="4323" y="220024"/>
                  </a:lnTo>
                  <a:lnTo>
                    <a:pt x="16786" y="174653"/>
                  </a:lnTo>
                  <a:lnTo>
                    <a:pt x="36632" y="132870"/>
                  </a:lnTo>
                  <a:lnTo>
                    <a:pt x="63100" y="95432"/>
                  </a:lnTo>
                  <a:lnTo>
                    <a:pt x="95432" y="63100"/>
                  </a:lnTo>
                  <a:lnTo>
                    <a:pt x="132870" y="36632"/>
                  </a:lnTo>
                  <a:lnTo>
                    <a:pt x="174653" y="16786"/>
                  </a:lnTo>
                  <a:lnTo>
                    <a:pt x="220024" y="4323"/>
                  </a:lnTo>
                  <a:lnTo>
                    <a:pt x="268223" y="0"/>
                  </a:lnTo>
                  <a:lnTo>
                    <a:pt x="316423" y="4323"/>
                  </a:lnTo>
                  <a:lnTo>
                    <a:pt x="361794" y="16786"/>
                  </a:lnTo>
                  <a:lnTo>
                    <a:pt x="403577" y="36632"/>
                  </a:lnTo>
                  <a:lnTo>
                    <a:pt x="441015" y="63100"/>
                  </a:lnTo>
                  <a:lnTo>
                    <a:pt x="473347" y="95432"/>
                  </a:lnTo>
                  <a:lnTo>
                    <a:pt x="499815" y="132870"/>
                  </a:lnTo>
                  <a:lnTo>
                    <a:pt x="519661" y="174653"/>
                  </a:lnTo>
                  <a:lnTo>
                    <a:pt x="532124" y="220024"/>
                  </a:lnTo>
                  <a:lnTo>
                    <a:pt x="536447" y="268224"/>
                  </a:lnTo>
                  <a:lnTo>
                    <a:pt x="532124" y="316423"/>
                  </a:lnTo>
                  <a:lnTo>
                    <a:pt x="519661" y="361794"/>
                  </a:lnTo>
                  <a:lnTo>
                    <a:pt x="499815" y="403577"/>
                  </a:lnTo>
                  <a:lnTo>
                    <a:pt x="473347" y="441015"/>
                  </a:lnTo>
                  <a:lnTo>
                    <a:pt x="441015" y="473347"/>
                  </a:lnTo>
                  <a:lnTo>
                    <a:pt x="403577" y="499815"/>
                  </a:lnTo>
                  <a:lnTo>
                    <a:pt x="361794" y="519661"/>
                  </a:lnTo>
                  <a:lnTo>
                    <a:pt x="316423" y="532124"/>
                  </a:lnTo>
                  <a:lnTo>
                    <a:pt x="268223" y="536448"/>
                  </a:lnTo>
                  <a:lnTo>
                    <a:pt x="220024" y="532124"/>
                  </a:lnTo>
                  <a:lnTo>
                    <a:pt x="174653" y="519661"/>
                  </a:lnTo>
                  <a:lnTo>
                    <a:pt x="132870" y="499815"/>
                  </a:lnTo>
                  <a:lnTo>
                    <a:pt x="95432" y="473347"/>
                  </a:lnTo>
                  <a:lnTo>
                    <a:pt x="63100" y="441015"/>
                  </a:lnTo>
                  <a:lnTo>
                    <a:pt x="36632" y="403577"/>
                  </a:lnTo>
                  <a:lnTo>
                    <a:pt x="16786" y="361794"/>
                  </a:lnTo>
                  <a:lnTo>
                    <a:pt x="4323" y="316423"/>
                  </a:lnTo>
                  <a:lnTo>
                    <a:pt x="0" y="268224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11139" y="4303775"/>
              <a:ext cx="536575" cy="536575"/>
            </a:xfrm>
            <a:custGeom>
              <a:avLst/>
              <a:gdLst/>
              <a:ahLst/>
              <a:cxnLst/>
              <a:rect l="l" t="t" r="r" b="b"/>
              <a:pathLst>
                <a:path w="536575" h="536575">
                  <a:moveTo>
                    <a:pt x="268224" y="0"/>
                  </a:moveTo>
                  <a:lnTo>
                    <a:pt x="220024" y="4323"/>
                  </a:lnTo>
                  <a:lnTo>
                    <a:pt x="174653" y="16786"/>
                  </a:lnTo>
                  <a:lnTo>
                    <a:pt x="132870" y="36632"/>
                  </a:lnTo>
                  <a:lnTo>
                    <a:pt x="95432" y="63100"/>
                  </a:lnTo>
                  <a:lnTo>
                    <a:pt x="63100" y="95432"/>
                  </a:lnTo>
                  <a:lnTo>
                    <a:pt x="36632" y="132870"/>
                  </a:lnTo>
                  <a:lnTo>
                    <a:pt x="16786" y="174653"/>
                  </a:lnTo>
                  <a:lnTo>
                    <a:pt x="4323" y="220024"/>
                  </a:lnTo>
                  <a:lnTo>
                    <a:pt x="0" y="268224"/>
                  </a:lnTo>
                  <a:lnTo>
                    <a:pt x="4323" y="316423"/>
                  </a:lnTo>
                  <a:lnTo>
                    <a:pt x="16786" y="361794"/>
                  </a:lnTo>
                  <a:lnTo>
                    <a:pt x="36632" y="403577"/>
                  </a:lnTo>
                  <a:lnTo>
                    <a:pt x="63100" y="441015"/>
                  </a:lnTo>
                  <a:lnTo>
                    <a:pt x="95432" y="473347"/>
                  </a:lnTo>
                  <a:lnTo>
                    <a:pt x="132870" y="499815"/>
                  </a:lnTo>
                  <a:lnTo>
                    <a:pt x="174653" y="519661"/>
                  </a:lnTo>
                  <a:lnTo>
                    <a:pt x="220024" y="532124"/>
                  </a:lnTo>
                  <a:lnTo>
                    <a:pt x="268224" y="536448"/>
                  </a:lnTo>
                  <a:lnTo>
                    <a:pt x="316423" y="532124"/>
                  </a:lnTo>
                  <a:lnTo>
                    <a:pt x="361794" y="519661"/>
                  </a:lnTo>
                  <a:lnTo>
                    <a:pt x="403577" y="499815"/>
                  </a:lnTo>
                  <a:lnTo>
                    <a:pt x="441015" y="473347"/>
                  </a:lnTo>
                  <a:lnTo>
                    <a:pt x="473347" y="441015"/>
                  </a:lnTo>
                  <a:lnTo>
                    <a:pt x="499815" y="403577"/>
                  </a:lnTo>
                  <a:lnTo>
                    <a:pt x="519661" y="361794"/>
                  </a:lnTo>
                  <a:lnTo>
                    <a:pt x="532124" y="316423"/>
                  </a:lnTo>
                  <a:lnTo>
                    <a:pt x="536448" y="268224"/>
                  </a:lnTo>
                  <a:lnTo>
                    <a:pt x="532124" y="220024"/>
                  </a:lnTo>
                  <a:lnTo>
                    <a:pt x="519661" y="174653"/>
                  </a:lnTo>
                  <a:lnTo>
                    <a:pt x="499815" y="132870"/>
                  </a:lnTo>
                  <a:lnTo>
                    <a:pt x="473347" y="95432"/>
                  </a:lnTo>
                  <a:lnTo>
                    <a:pt x="441015" y="63100"/>
                  </a:lnTo>
                  <a:lnTo>
                    <a:pt x="403577" y="36632"/>
                  </a:lnTo>
                  <a:lnTo>
                    <a:pt x="361794" y="16786"/>
                  </a:lnTo>
                  <a:lnTo>
                    <a:pt x="316423" y="4323"/>
                  </a:lnTo>
                  <a:lnTo>
                    <a:pt x="268224" y="0"/>
                  </a:lnTo>
                  <a:close/>
                </a:path>
              </a:pathLst>
            </a:custGeom>
            <a:solidFill>
              <a:srgbClr val="B876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11139" y="4303775"/>
              <a:ext cx="536575" cy="536575"/>
            </a:xfrm>
            <a:custGeom>
              <a:avLst/>
              <a:gdLst/>
              <a:ahLst/>
              <a:cxnLst/>
              <a:rect l="l" t="t" r="r" b="b"/>
              <a:pathLst>
                <a:path w="536575" h="536575">
                  <a:moveTo>
                    <a:pt x="0" y="268224"/>
                  </a:moveTo>
                  <a:lnTo>
                    <a:pt x="4323" y="220024"/>
                  </a:lnTo>
                  <a:lnTo>
                    <a:pt x="16786" y="174653"/>
                  </a:lnTo>
                  <a:lnTo>
                    <a:pt x="36632" y="132870"/>
                  </a:lnTo>
                  <a:lnTo>
                    <a:pt x="63100" y="95432"/>
                  </a:lnTo>
                  <a:lnTo>
                    <a:pt x="95432" y="63100"/>
                  </a:lnTo>
                  <a:lnTo>
                    <a:pt x="132870" y="36632"/>
                  </a:lnTo>
                  <a:lnTo>
                    <a:pt x="174653" y="16786"/>
                  </a:lnTo>
                  <a:lnTo>
                    <a:pt x="220024" y="4323"/>
                  </a:lnTo>
                  <a:lnTo>
                    <a:pt x="268224" y="0"/>
                  </a:lnTo>
                  <a:lnTo>
                    <a:pt x="316423" y="4323"/>
                  </a:lnTo>
                  <a:lnTo>
                    <a:pt x="361794" y="16786"/>
                  </a:lnTo>
                  <a:lnTo>
                    <a:pt x="403577" y="36632"/>
                  </a:lnTo>
                  <a:lnTo>
                    <a:pt x="441015" y="63100"/>
                  </a:lnTo>
                  <a:lnTo>
                    <a:pt x="473347" y="95432"/>
                  </a:lnTo>
                  <a:lnTo>
                    <a:pt x="499815" y="132870"/>
                  </a:lnTo>
                  <a:lnTo>
                    <a:pt x="519661" y="174653"/>
                  </a:lnTo>
                  <a:lnTo>
                    <a:pt x="532124" y="220024"/>
                  </a:lnTo>
                  <a:lnTo>
                    <a:pt x="536448" y="268224"/>
                  </a:lnTo>
                  <a:lnTo>
                    <a:pt x="532124" y="316423"/>
                  </a:lnTo>
                  <a:lnTo>
                    <a:pt x="519661" y="361794"/>
                  </a:lnTo>
                  <a:lnTo>
                    <a:pt x="499815" y="403577"/>
                  </a:lnTo>
                  <a:lnTo>
                    <a:pt x="473347" y="441015"/>
                  </a:lnTo>
                  <a:lnTo>
                    <a:pt x="441015" y="473347"/>
                  </a:lnTo>
                  <a:lnTo>
                    <a:pt x="403577" y="499815"/>
                  </a:lnTo>
                  <a:lnTo>
                    <a:pt x="361794" y="519661"/>
                  </a:lnTo>
                  <a:lnTo>
                    <a:pt x="316423" y="532124"/>
                  </a:lnTo>
                  <a:lnTo>
                    <a:pt x="268224" y="536448"/>
                  </a:lnTo>
                  <a:lnTo>
                    <a:pt x="220024" y="532124"/>
                  </a:lnTo>
                  <a:lnTo>
                    <a:pt x="174653" y="519661"/>
                  </a:lnTo>
                  <a:lnTo>
                    <a:pt x="132870" y="499815"/>
                  </a:lnTo>
                  <a:lnTo>
                    <a:pt x="95432" y="473347"/>
                  </a:lnTo>
                  <a:lnTo>
                    <a:pt x="63100" y="441015"/>
                  </a:lnTo>
                  <a:lnTo>
                    <a:pt x="36632" y="403577"/>
                  </a:lnTo>
                  <a:lnTo>
                    <a:pt x="16786" y="361794"/>
                  </a:lnTo>
                  <a:lnTo>
                    <a:pt x="4323" y="316423"/>
                  </a:lnTo>
                  <a:lnTo>
                    <a:pt x="0" y="268224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088123" y="4303775"/>
              <a:ext cx="536575" cy="536575"/>
            </a:xfrm>
            <a:custGeom>
              <a:avLst/>
              <a:gdLst/>
              <a:ahLst/>
              <a:cxnLst/>
              <a:rect l="l" t="t" r="r" b="b"/>
              <a:pathLst>
                <a:path w="536575" h="536575">
                  <a:moveTo>
                    <a:pt x="268224" y="0"/>
                  </a:moveTo>
                  <a:lnTo>
                    <a:pt x="220024" y="4323"/>
                  </a:lnTo>
                  <a:lnTo>
                    <a:pt x="174653" y="16786"/>
                  </a:lnTo>
                  <a:lnTo>
                    <a:pt x="132870" y="36632"/>
                  </a:lnTo>
                  <a:lnTo>
                    <a:pt x="95432" y="63100"/>
                  </a:lnTo>
                  <a:lnTo>
                    <a:pt x="63100" y="95432"/>
                  </a:lnTo>
                  <a:lnTo>
                    <a:pt x="36632" y="132870"/>
                  </a:lnTo>
                  <a:lnTo>
                    <a:pt x="16786" y="174653"/>
                  </a:lnTo>
                  <a:lnTo>
                    <a:pt x="4323" y="220024"/>
                  </a:lnTo>
                  <a:lnTo>
                    <a:pt x="0" y="268224"/>
                  </a:lnTo>
                  <a:lnTo>
                    <a:pt x="4323" y="316423"/>
                  </a:lnTo>
                  <a:lnTo>
                    <a:pt x="16786" y="361794"/>
                  </a:lnTo>
                  <a:lnTo>
                    <a:pt x="36632" y="403577"/>
                  </a:lnTo>
                  <a:lnTo>
                    <a:pt x="63100" y="441015"/>
                  </a:lnTo>
                  <a:lnTo>
                    <a:pt x="95432" y="473347"/>
                  </a:lnTo>
                  <a:lnTo>
                    <a:pt x="132870" y="499815"/>
                  </a:lnTo>
                  <a:lnTo>
                    <a:pt x="174653" y="519661"/>
                  </a:lnTo>
                  <a:lnTo>
                    <a:pt x="220024" y="532124"/>
                  </a:lnTo>
                  <a:lnTo>
                    <a:pt x="268224" y="536448"/>
                  </a:lnTo>
                  <a:lnTo>
                    <a:pt x="316423" y="532124"/>
                  </a:lnTo>
                  <a:lnTo>
                    <a:pt x="361794" y="519661"/>
                  </a:lnTo>
                  <a:lnTo>
                    <a:pt x="403577" y="499815"/>
                  </a:lnTo>
                  <a:lnTo>
                    <a:pt x="441015" y="473347"/>
                  </a:lnTo>
                  <a:lnTo>
                    <a:pt x="473347" y="441015"/>
                  </a:lnTo>
                  <a:lnTo>
                    <a:pt x="499815" y="403577"/>
                  </a:lnTo>
                  <a:lnTo>
                    <a:pt x="519661" y="361794"/>
                  </a:lnTo>
                  <a:lnTo>
                    <a:pt x="532124" y="316423"/>
                  </a:lnTo>
                  <a:lnTo>
                    <a:pt x="536448" y="268224"/>
                  </a:lnTo>
                  <a:lnTo>
                    <a:pt x="532124" y="220024"/>
                  </a:lnTo>
                  <a:lnTo>
                    <a:pt x="519661" y="174653"/>
                  </a:lnTo>
                  <a:lnTo>
                    <a:pt x="499815" y="132870"/>
                  </a:lnTo>
                  <a:lnTo>
                    <a:pt x="473347" y="95432"/>
                  </a:lnTo>
                  <a:lnTo>
                    <a:pt x="441015" y="63100"/>
                  </a:lnTo>
                  <a:lnTo>
                    <a:pt x="403577" y="36632"/>
                  </a:lnTo>
                  <a:lnTo>
                    <a:pt x="361794" y="16786"/>
                  </a:lnTo>
                  <a:lnTo>
                    <a:pt x="316423" y="4323"/>
                  </a:lnTo>
                  <a:lnTo>
                    <a:pt x="268224" y="0"/>
                  </a:lnTo>
                  <a:close/>
                </a:path>
              </a:pathLst>
            </a:custGeom>
            <a:solidFill>
              <a:srgbClr val="C75B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088123" y="4303775"/>
              <a:ext cx="536575" cy="536575"/>
            </a:xfrm>
            <a:custGeom>
              <a:avLst/>
              <a:gdLst/>
              <a:ahLst/>
              <a:cxnLst/>
              <a:rect l="l" t="t" r="r" b="b"/>
              <a:pathLst>
                <a:path w="536575" h="536575">
                  <a:moveTo>
                    <a:pt x="0" y="268224"/>
                  </a:moveTo>
                  <a:lnTo>
                    <a:pt x="4323" y="220024"/>
                  </a:lnTo>
                  <a:lnTo>
                    <a:pt x="16786" y="174653"/>
                  </a:lnTo>
                  <a:lnTo>
                    <a:pt x="36632" y="132870"/>
                  </a:lnTo>
                  <a:lnTo>
                    <a:pt x="63100" y="95432"/>
                  </a:lnTo>
                  <a:lnTo>
                    <a:pt x="95432" y="63100"/>
                  </a:lnTo>
                  <a:lnTo>
                    <a:pt x="132870" y="36632"/>
                  </a:lnTo>
                  <a:lnTo>
                    <a:pt x="174653" y="16786"/>
                  </a:lnTo>
                  <a:lnTo>
                    <a:pt x="220024" y="4323"/>
                  </a:lnTo>
                  <a:lnTo>
                    <a:pt x="268224" y="0"/>
                  </a:lnTo>
                  <a:lnTo>
                    <a:pt x="316423" y="4323"/>
                  </a:lnTo>
                  <a:lnTo>
                    <a:pt x="361794" y="16786"/>
                  </a:lnTo>
                  <a:lnTo>
                    <a:pt x="403577" y="36632"/>
                  </a:lnTo>
                  <a:lnTo>
                    <a:pt x="441015" y="63100"/>
                  </a:lnTo>
                  <a:lnTo>
                    <a:pt x="473347" y="95432"/>
                  </a:lnTo>
                  <a:lnTo>
                    <a:pt x="499815" y="132870"/>
                  </a:lnTo>
                  <a:lnTo>
                    <a:pt x="519661" y="174653"/>
                  </a:lnTo>
                  <a:lnTo>
                    <a:pt x="532124" y="220024"/>
                  </a:lnTo>
                  <a:lnTo>
                    <a:pt x="536448" y="268224"/>
                  </a:lnTo>
                  <a:lnTo>
                    <a:pt x="532124" y="316423"/>
                  </a:lnTo>
                  <a:lnTo>
                    <a:pt x="519661" y="361794"/>
                  </a:lnTo>
                  <a:lnTo>
                    <a:pt x="499815" y="403577"/>
                  </a:lnTo>
                  <a:lnTo>
                    <a:pt x="473347" y="441015"/>
                  </a:lnTo>
                  <a:lnTo>
                    <a:pt x="441015" y="473347"/>
                  </a:lnTo>
                  <a:lnTo>
                    <a:pt x="403577" y="499815"/>
                  </a:lnTo>
                  <a:lnTo>
                    <a:pt x="361794" y="519661"/>
                  </a:lnTo>
                  <a:lnTo>
                    <a:pt x="316423" y="532124"/>
                  </a:lnTo>
                  <a:lnTo>
                    <a:pt x="268224" y="536448"/>
                  </a:lnTo>
                  <a:lnTo>
                    <a:pt x="220024" y="532124"/>
                  </a:lnTo>
                  <a:lnTo>
                    <a:pt x="174653" y="519661"/>
                  </a:lnTo>
                  <a:lnTo>
                    <a:pt x="132870" y="499815"/>
                  </a:lnTo>
                  <a:lnTo>
                    <a:pt x="95432" y="473347"/>
                  </a:lnTo>
                  <a:lnTo>
                    <a:pt x="63100" y="441015"/>
                  </a:lnTo>
                  <a:lnTo>
                    <a:pt x="36632" y="403577"/>
                  </a:lnTo>
                  <a:lnTo>
                    <a:pt x="16786" y="361794"/>
                  </a:lnTo>
                  <a:lnTo>
                    <a:pt x="4323" y="316423"/>
                  </a:lnTo>
                  <a:lnTo>
                    <a:pt x="0" y="268224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866632" y="4303775"/>
              <a:ext cx="536575" cy="536575"/>
            </a:xfrm>
            <a:custGeom>
              <a:avLst/>
              <a:gdLst/>
              <a:ahLst/>
              <a:cxnLst/>
              <a:rect l="l" t="t" r="r" b="b"/>
              <a:pathLst>
                <a:path w="536575" h="536575">
                  <a:moveTo>
                    <a:pt x="268224" y="0"/>
                  </a:moveTo>
                  <a:lnTo>
                    <a:pt x="220024" y="4323"/>
                  </a:lnTo>
                  <a:lnTo>
                    <a:pt x="174653" y="16786"/>
                  </a:lnTo>
                  <a:lnTo>
                    <a:pt x="132870" y="36632"/>
                  </a:lnTo>
                  <a:lnTo>
                    <a:pt x="95432" y="63100"/>
                  </a:lnTo>
                  <a:lnTo>
                    <a:pt x="63100" y="95432"/>
                  </a:lnTo>
                  <a:lnTo>
                    <a:pt x="36632" y="132870"/>
                  </a:lnTo>
                  <a:lnTo>
                    <a:pt x="16786" y="174653"/>
                  </a:lnTo>
                  <a:lnTo>
                    <a:pt x="4323" y="220024"/>
                  </a:lnTo>
                  <a:lnTo>
                    <a:pt x="0" y="268224"/>
                  </a:lnTo>
                  <a:lnTo>
                    <a:pt x="4323" y="316423"/>
                  </a:lnTo>
                  <a:lnTo>
                    <a:pt x="16786" y="361794"/>
                  </a:lnTo>
                  <a:lnTo>
                    <a:pt x="36632" y="403577"/>
                  </a:lnTo>
                  <a:lnTo>
                    <a:pt x="63100" y="441015"/>
                  </a:lnTo>
                  <a:lnTo>
                    <a:pt x="95432" y="473347"/>
                  </a:lnTo>
                  <a:lnTo>
                    <a:pt x="132870" y="499815"/>
                  </a:lnTo>
                  <a:lnTo>
                    <a:pt x="174653" y="519661"/>
                  </a:lnTo>
                  <a:lnTo>
                    <a:pt x="220024" y="532124"/>
                  </a:lnTo>
                  <a:lnTo>
                    <a:pt x="268224" y="536448"/>
                  </a:lnTo>
                  <a:lnTo>
                    <a:pt x="316423" y="532124"/>
                  </a:lnTo>
                  <a:lnTo>
                    <a:pt x="361794" y="519661"/>
                  </a:lnTo>
                  <a:lnTo>
                    <a:pt x="403577" y="499815"/>
                  </a:lnTo>
                  <a:lnTo>
                    <a:pt x="441015" y="473347"/>
                  </a:lnTo>
                  <a:lnTo>
                    <a:pt x="473347" y="441015"/>
                  </a:lnTo>
                  <a:lnTo>
                    <a:pt x="499815" y="403577"/>
                  </a:lnTo>
                  <a:lnTo>
                    <a:pt x="519661" y="361794"/>
                  </a:lnTo>
                  <a:lnTo>
                    <a:pt x="532124" y="316423"/>
                  </a:lnTo>
                  <a:lnTo>
                    <a:pt x="536448" y="268224"/>
                  </a:lnTo>
                  <a:lnTo>
                    <a:pt x="532124" y="220024"/>
                  </a:lnTo>
                  <a:lnTo>
                    <a:pt x="519661" y="174653"/>
                  </a:lnTo>
                  <a:lnTo>
                    <a:pt x="499815" y="132870"/>
                  </a:lnTo>
                  <a:lnTo>
                    <a:pt x="473347" y="95432"/>
                  </a:lnTo>
                  <a:lnTo>
                    <a:pt x="441015" y="63100"/>
                  </a:lnTo>
                  <a:lnTo>
                    <a:pt x="403577" y="36632"/>
                  </a:lnTo>
                  <a:lnTo>
                    <a:pt x="361794" y="16786"/>
                  </a:lnTo>
                  <a:lnTo>
                    <a:pt x="316423" y="4323"/>
                  </a:lnTo>
                  <a:lnTo>
                    <a:pt x="268224" y="0"/>
                  </a:lnTo>
                  <a:close/>
                </a:path>
              </a:pathLst>
            </a:custGeom>
            <a:solidFill>
              <a:srgbClr val="D73D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866632" y="4303775"/>
              <a:ext cx="536575" cy="536575"/>
            </a:xfrm>
            <a:custGeom>
              <a:avLst/>
              <a:gdLst/>
              <a:ahLst/>
              <a:cxnLst/>
              <a:rect l="l" t="t" r="r" b="b"/>
              <a:pathLst>
                <a:path w="536575" h="536575">
                  <a:moveTo>
                    <a:pt x="0" y="268224"/>
                  </a:moveTo>
                  <a:lnTo>
                    <a:pt x="4323" y="220024"/>
                  </a:lnTo>
                  <a:lnTo>
                    <a:pt x="16786" y="174653"/>
                  </a:lnTo>
                  <a:lnTo>
                    <a:pt x="36632" y="132870"/>
                  </a:lnTo>
                  <a:lnTo>
                    <a:pt x="63100" y="95432"/>
                  </a:lnTo>
                  <a:lnTo>
                    <a:pt x="95432" y="63100"/>
                  </a:lnTo>
                  <a:lnTo>
                    <a:pt x="132870" y="36632"/>
                  </a:lnTo>
                  <a:lnTo>
                    <a:pt x="174653" y="16786"/>
                  </a:lnTo>
                  <a:lnTo>
                    <a:pt x="220024" y="4323"/>
                  </a:lnTo>
                  <a:lnTo>
                    <a:pt x="268224" y="0"/>
                  </a:lnTo>
                  <a:lnTo>
                    <a:pt x="316423" y="4323"/>
                  </a:lnTo>
                  <a:lnTo>
                    <a:pt x="361794" y="16786"/>
                  </a:lnTo>
                  <a:lnTo>
                    <a:pt x="403577" y="36632"/>
                  </a:lnTo>
                  <a:lnTo>
                    <a:pt x="441015" y="63100"/>
                  </a:lnTo>
                  <a:lnTo>
                    <a:pt x="473347" y="95432"/>
                  </a:lnTo>
                  <a:lnTo>
                    <a:pt x="499815" y="132870"/>
                  </a:lnTo>
                  <a:lnTo>
                    <a:pt x="519661" y="174653"/>
                  </a:lnTo>
                  <a:lnTo>
                    <a:pt x="532124" y="220024"/>
                  </a:lnTo>
                  <a:lnTo>
                    <a:pt x="536448" y="268224"/>
                  </a:lnTo>
                  <a:lnTo>
                    <a:pt x="532124" y="316423"/>
                  </a:lnTo>
                  <a:lnTo>
                    <a:pt x="519661" y="361794"/>
                  </a:lnTo>
                  <a:lnTo>
                    <a:pt x="499815" y="403577"/>
                  </a:lnTo>
                  <a:lnTo>
                    <a:pt x="473347" y="441015"/>
                  </a:lnTo>
                  <a:lnTo>
                    <a:pt x="441015" y="473347"/>
                  </a:lnTo>
                  <a:lnTo>
                    <a:pt x="403577" y="499815"/>
                  </a:lnTo>
                  <a:lnTo>
                    <a:pt x="361794" y="519661"/>
                  </a:lnTo>
                  <a:lnTo>
                    <a:pt x="316423" y="532124"/>
                  </a:lnTo>
                  <a:lnTo>
                    <a:pt x="268224" y="536448"/>
                  </a:lnTo>
                  <a:lnTo>
                    <a:pt x="220024" y="532124"/>
                  </a:lnTo>
                  <a:lnTo>
                    <a:pt x="174653" y="519661"/>
                  </a:lnTo>
                  <a:lnTo>
                    <a:pt x="132870" y="499815"/>
                  </a:lnTo>
                  <a:lnTo>
                    <a:pt x="95432" y="473347"/>
                  </a:lnTo>
                  <a:lnTo>
                    <a:pt x="63100" y="441015"/>
                  </a:lnTo>
                  <a:lnTo>
                    <a:pt x="36632" y="403577"/>
                  </a:lnTo>
                  <a:lnTo>
                    <a:pt x="16786" y="361794"/>
                  </a:lnTo>
                  <a:lnTo>
                    <a:pt x="4323" y="316423"/>
                  </a:lnTo>
                  <a:lnTo>
                    <a:pt x="0" y="268224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942320" y="4303775"/>
              <a:ext cx="536575" cy="536575"/>
            </a:xfrm>
            <a:custGeom>
              <a:avLst/>
              <a:gdLst/>
              <a:ahLst/>
              <a:cxnLst/>
              <a:rect l="l" t="t" r="r" b="b"/>
              <a:pathLst>
                <a:path w="536575" h="536575">
                  <a:moveTo>
                    <a:pt x="268224" y="0"/>
                  </a:moveTo>
                  <a:lnTo>
                    <a:pt x="220024" y="4323"/>
                  </a:lnTo>
                  <a:lnTo>
                    <a:pt x="174653" y="16786"/>
                  </a:lnTo>
                  <a:lnTo>
                    <a:pt x="132870" y="36632"/>
                  </a:lnTo>
                  <a:lnTo>
                    <a:pt x="95432" y="63100"/>
                  </a:lnTo>
                  <a:lnTo>
                    <a:pt x="63100" y="95432"/>
                  </a:lnTo>
                  <a:lnTo>
                    <a:pt x="36632" y="132870"/>
                  </a:lnTo>
                  <a:lnTo>
                    <a:pt x="16786" y="174653"/>
                  </a:lnTo>
                  <a:lnTo>
                    <a:pt x="4323" y="220024"/>
                  </a:lnTo>
                  <a:lnTo>
                    <a:pt x="0" y="268224"/>
                  </a:lnTo>
                  <a:lnTo>
                    <a:pt x="4323" y="316423"/>
                  </a:lnTo>
                  <a:lnTo>
                    <a:pt x="16786" y="361794"/>
                  </a:lnTo>
                  <a:lnTo>
                    <a:pt x="36632" y="403577"/>
                  </a:lnTo>
                  <a:lnTo>
                    <a:pt x="63100" y="441015"/>
                  </a:lnTo>
                  <a:lnTo>
                    <a:pt x="95432" y="473347"/>
                  </a:lnTo>
                  <a:lnTo>
                    <a:pt x="132870" y="499815"/>
                  </a:lnTo>
                  <a:lnTo>
                    <a:pt x="174653" y="519661"/>
                  </a:lnTo>
                  <a:lnTo>
                    <a:pt x="220024" y="532124"/>
                  </a:lnTo>
                  <a:lnTo>
                    <a:pt x="268224" y="536448"/>
                  </a:lnTo>
                  <a:lnTo>
                    <a:pt x="316423" y="532124"/>
                  </a:lnTo>
                  <a:lnTo>
                    <a:pt x="361794" y="519661"/>
                  </a:lnTo>
                  <a:lnTo>
                    <a:pt x="403577" y="499815"/>
                  </a:lnTo>
                  <a:lnTo>
                    <a:pt x="441015" y="473347"/>
                  </a:lnTo>
                  <a:lnTo>
                    <a:pt x="473347" y="441015"/>
                  </a:lnTo>
                  <a:lnTo>
                    <a:pt x="499815" y="403577"/>
                  </a:lnTo>
                  <a:lnTo>
                    <a:pt x="519661" y="361794"/>
                  </a:lnTo>
                  <a:lnTo>
                    <a:pt x="532124" y="316423"/>
                  </a:lnTo>
                  <a:lnTo>
                    <a:pt x="536448" y="268224"/>
                  </a:lnTo>
                  <a:lnTo>
                    <a:pt x="532124" y="220024"/>
                  </a:lnTo>
                  <a:lnTo>
                    <a:pt x="519661" y="174653"/>
                  </a:lnTo>
                  <a:lnTo>
                    <a:pt x="499815" y="132870"/>
                  </a:lnTo>
                  <a:lnTo>
                    <a:pt x="473347" y="95432"/>
                  </a:lnTo>
                  <a:lnTo>
                    <a:pt x="441015" y="63100"/>
                  </a:lnTo>
                  <a:lnTo>
                    <a:pt x="403577" y="36632"/>
                  </a:lnTo>
                  <a:lnTo>
                    <a:pt x="361794" y="16786"/>
                  </a:lnTo>
                  <a:lnTo>
                    <a:pt x="316423" y="4323"/>
                  </a:lnTo>
                  <a:lnTo>
                    <a:pt x="268224" y="0"/>
                  </a:lnTo>
                  <a:close/>
                </a:path>
              </a:pathLst>
            </a:custGeom>
            <a:solidFill>
              <a:srgbClr val="E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942320" y="4303775"/>
              <a:ext cx="536575" cy="536575"/>
            </a:xfrm>
            <a:custGeom>
              <a:avLst/>
              <a:gdLst/>
              <a:ahLst/>
              <a:cxnLst/>
              <a:rect l="l" t="t" r="r" b="b"/>
              <a:pathLst>
                <a:path w="536575" h="536575">
                  <a:moveTo>
                    <a:pt x="0" y="268224"/>
                  </a:moveTo>
                  <a:lnTo>
                    <a:pt x="4323" y="220024"/>
                  </a:lnTo>
                  <a:lnTo>
                    <a:pt x="16786" y="174653"/>
                  </a:lnTo>
                  <a:lnTo>
                    <a:pt x="36632" y="132870"/>
                  </a:lnTo>
                  <a:lnTo>
                    <a:pt x="63100" y="95432"/>
                  </a:lnTo>
                  <a:lnTo>
                    <a:pt x="95432" y="63100"/>
                  </a:lnTo>
                  <a:lnTo>
                    <a:pt x="132870" y="36632"/>
                  </a:lnTo>
                  <a:lnTo>
                    <a:pt x="174653" y="16786"/>
                  </a:lnTo>
                  <a:lnTo>
                    <a:pt x="220024" y="4323"/>
                  </a:lnTo>
                  <a:lnTo>
                    <a:pt x="268224" y="0"/>
                  </a:lnTo>
                  <a:lnTo>
                    <a:pt x="316423" y="4323"/>
                  </a:lnTo>
                  <a:lnTo>
                    <a:pt x="361794" y="16786"/>
                  </a:lnTo>
                  <a:lnTo>
                    <a:pt x="403577" y="36632"/>
                  </a:lnTo>
                  <a:lnTo>
                    <a:pt x="441015" y="63100"/>
                  </a:lnTo>
                  <a:lnTo>
                    <a:pt x="473347" y="95432"/>
                  </a:lnTo>
                  <a:lnTo>
                    <a:pt x="499815" y="132870"/>
                  </a:lnTo>
                  <a:lnTo>
                    <a:pt x="519661" y="174653"/>
                  </a:lnTo>
                  <a:lnTo>
                    <a:pt x="532124" y="220024"/>
                  </a:lnTo>
                  <a:lnTo>
                    <a:pt x="536448" y="268224"/>
                  </a:lnTo>
                  <a:lnTo>
                    <a:pt x="532124" y="316423"/>
                  </a:lnTo>
                  <a:lnTo>
                    <a:pt x="519661" y="361794"/>
                  </a:lnTo>
                  <a:lnTo>
                    <a:pt x="499815" y="403577"/>
                  </a:lnTo>
                  <a:lnTo>
                    <a:pt x="473347" y="441015"/>
                  </a:lnTo>
                  <a:lnTo>
                    <a:pt x="441015" y="473347"/>
                  </a:lnTo>
                  <a:lnTo>
                    <a:pt x="403577" y="499815"/>
                  </a:lnTo>
                  <a:lnTo>
                    <a:pt x="361794" y="519661"/>
                  </a:lnTo>
                  <a:lnTo>
                    <a:pt x="316423" y="532124"/>
                  </a:lnTo>
                  <a:lnTo>
                    <a:pt x="268224" y="536448"/>
                  </a:lnTo>
                  <a:lnTo>
                    <a:pt x="220024" y="532124"/>
                  </a:lnTo>
                  <a:lnTo>
                    <a:pt x="174653" y="519661"/>
                  </a:lnTo>
                  <a:lnTo>
                    <a:pt x="132870" y="499815"/>
                  </a:lnTo>
                  <a:lnTo>
                    <a:pt x="95432" y="473347"/>
                  </a:lnTo>
                  <a:lnTo>
                    <a:pt x="63100" y="441015"/>
                  </a:lnTo>
                  <a:lnTo>
                    <a:pt x="36632" y="403577"/>
                  </a:lnTo>
                  <a:lnTo>
                    <a:pt x="16786" y="361794"/>
                  </a:lnTo>
                  <a:lnTo>
                    <a:pt x="4323" y="316423"/>
                  </a:lnTo>
                  <a:lnTo>
                    <a:pt x="0" y="268224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018008" y="4303775"/>
              <a:ext cx="536575" cy="536575"/>
            </a:xfrm>
            <a:custGeom>
              <a:avLst/>
              <a:gdLst/>
              <a:ahLst/>
              <a:cxnLst/>
              <a:rect l="l" t="t" r="r" b="b"/>
              <a:pathLst>
                <a:path w="536575" h="536575">
                  <a:moveTo>
                    <a:pt x="268224" y="0"/>
                  </a:moveTo>
                  <a:lnTo>
                    <a:pt x="220024" y="4323"/>
                  </a:lnTo>
                  <a:lnTo>
                    <a:pt x="174653" y="16786"/>
                  </a:lnTo>
                  <a:lnTo>
                    <a:pt x="132870" y="36632"/>
                  </a:lnTo>
                  <a:lnTo>
                    <a:pt x="95432" y="63100"/>
                  </a:lnTo>
                  <a:lnTo>
                    <a:pt x="63100" y="95432"/>
                  </a:lnTo>
                  <a:lnTo>
                    <a:pt x="36632" y="132870"/>
                  </a:lnTo>
                  <a:lnTo>
                    <a:pt x="16786" y="174653"/>
                  </a:lnTo>
                  <a:lnTo>
                    <a:pt x="4323" y="220024"/>
                  </a:lnTo>
                  <a:lnTo>
                    <a:pt x="0" y="268224"/>
                  </a:lnTo>
                  <a:lnTo>
                    <a:pt x="4323" y="316423"/>
                  </a:lnTo>
                  <a:lnTo>
                    <a:pt x="16786" y="361794"/>
                  </a:lnTo>
                  <a:lnTo>
                    <a:pt x="36632" y="403577"/>
                  </a:lnTo>
                  <a:lnTo>
                    <a:pt x="63100" y="441015"/>
                  </a:lnTo>
                  <a:lnTo>
                    <a:pt x="95432" y="473347"/>
                  </a:lnTo>
                  <a:lnTo>
                    <a:pt x="132870" y="499815"/>
                  </a:lnTo>
                  <a:lnTo>
                    <a:pt x="174653" y="519661"/>
                  </a:lnTo>
                  <a:lnTo>
                    <a:pt x="220024" y="532124"/>
                  </a:lnTo>
                  <a:lnTo>
                    <a:pt x="268224" y="536448"/>
                  </a:lnTo>
                  <a:lnTo>
                    <a:pt x="316423" y="532124"/>
                  </a:lnTo>
                  <a:lnTo>
                    <a:pt x="361794" y="519661"/>
                  </a:lnTo>
                  <a:lnTo>
                    <a:pt x="403577" y="499815"/>
                  </a:lnTo>
                  <a:lnTo>
                    <a:pt x="441015" y="473347"/>
                  </a:lnTo>
                  <a:lnTo>
                    <a:pt x="473347" y="441015"/>
                  </a:lnTo>
                  <a:lnTo>
                    <a:pt x="499815" y="403577"/>
                  </a:lnTo>
                  <a:lnTo>
                    <a:pt x="519661" y="361794"/>
                  </a:lnTo>
                  <a:lnTo>
                    <a:pt x="532124" y="316423"/>
                  </a:lnTo>
                  <a:lnTo>
                    <a:pt x="536448" y="268224"/>
                  </a:lnTo>
                  <a:lnTo>
                    <a:pt x="532124" y="220024"/>
                  </a:lnTo>
                  <a:lnTo>
                    <a:pt x="519661" y="174653"/>
                  </a:lnTo>
                  <a:lnTo>
                    <a:pt x="499815" y="132870"/>
                  </a:lnTo>
                  <a:lnTo>
                    <a:pt x="473347" y="95432"/>
                  </a:lnTo>
                  <a:lnTo>
                    <a:pt x="441015" y="63100"/>
                  </a:lnTo>
                  <a:lnTo>
                    <a:pt x="403577" y="36632"/>
                  </a:lnTo>
                  <a:lnTo>
                    <a:pt x="361794" y="16786"/>
                  </a:lnTo>
                  <a:lnTo>
                    <a:pt x="316423" y="4323"/>
                  </a:lnTo>
                  <a:lnTo>
                    <a:pt x="268224" y="0"/>
                  </a:lnTo>
                  <a:close/>
                </a:path>
              </a:pathLst>
            </a:custGeom>
            <a:solidFill>
              <a:srgbClr val="FD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018008" y="4303775"/>
              <a:ext cx="536575" cy="536575"/>
            </a:xfrm>
            <a:custGeom>
              <a:avLst/>
              <a:gdLst/>
              <a:ahLst/>
              <a:cxnLst/>
              <a:rect l="l" t="t" r="r" b="b"/>
              <a:pathLst>
                <a:path w="536575" h="536575">
                  <a:moveTo>
                    <a:pt x="0" y="268224"/>
                  </a:moveTo>
                  <a:lnTo>
                    <a:pt x="4323" y="220024"/>
                  </a:lnTo>
                  <a:lnTo>
                    <a:pt x="16786" y="174653"/>
                  </a:lnTo>
                  <a:lnTo>
                    <a:pt x="36632" y="132870"/>
                  </a:lnTo>
                  <a:lnTo>
                    <a:pt x="63100" y="95432"/>
                  </a:lnTo>
                  <a:lnTo>
                    <a:pt x="95432" y="63100"/>
                  </a:lnTo>
                  <a:lnTo>
                    <a:pt x="132870" y="36632"/>
                  </a:lnTo>
                  <a:lnTo>
                    <a:pt x="174653" y="16786"/>
                  </a:lnTo>
                  <a:lnTo>
                    <a:pt x="220024" y="4323"/>
                  </a:lnTo>
                  <a:lnTo>
                    <a:pt x="268224" y="0"/>
                  </a:lnTo>
                  <a:lnTo>
                    <a:pt x="316423" y="4323"/>
                  </a:lnTo>
                  <a:lnTo>
                    <a:pt x="361794" y="16786"/>
                  </a:lnTo>
                  <a:lnTo>
                    <a:pt x="403577" y="36632"/>
                  </a:lnTo>
                  <a:lnTo>
                    <a:pt x="441015" y="63100"/>
                  </a:lnTo>
                  <a:lnTo>
                    <a:pt x="473347" y="95432"/>
                  </a:lnTo>
                  <a:lnTo>
                    <a:pt x="499815" y="132870"/>
                  </a:lnTo>
                  <a:lnTo>
                    <a:pt x="519661" y="174653"/>
                  </a:lnTo>
                  <a:lnTo>
                    <a:pt x="532124" y="220024"/>
                  </a:lnTo>
                  <a:lnTo>
                    <a:pt x="536448" y="268224"/>
                  </a:lnTo>
                  <a:lnTo>
                    <a:pt x="532124" y="316423"/>
                  </a:lnTo>
                  <a:lnTo>
                    <a:pt x="519661" y="361794"/>
                  </a:lnTo>
                  <a:lnTo>
                    <a:pt x="499815" y="403577"/>
                  </a:lnTo>
                  <a:lnTo>
                    <a:pt x="473347" y="441015"/>
                  </a:lnTo>
                  <a:lnTo>
                    <a:pt x="441015" y="473347"/>
                  </a:lnTo>
                  <a:lnTo>
                    <a:pt x="403577" y="499815"/>
                  </a:lnTo>
                  <a:lnTo>
                    <a:pt x="361794" y="519661"/>
                  </a:lnTo>
                  <a:lnTo>
                    <a:pt x="316423" y="532124"/>
                  </a:lnTo>
                  <a:lnTo>
                    <a:pt x="268224" y="536448"/>
                  </a:lnTo>
                  <a:lnTo>
                    <a:pt x="220024" y="532124"/>
                  </a:lnTo>
                  <a:lnTo>
                    <a:pt x="174653" y="519661"/>
                  </a:lnTo>
                  <a:lnTo>
                    <a:pt x="132870" y="499815"/>
                  </a:lnTo>
                  <a:lnTo>
                    <a:pt x="95432" y="473347"/>
                  </a:lnTo>
                  <a:lnTo>
                    <a:pt x="63100" y="441015"/>
                  </a:lnTo>
                  <a:lnTo>
                    <a:pt x="36632" y="403577"/>
                  </a:lnTo>
                  <a:lnTo>
                    <a:pt x="16786" y="361794"/>
                  </a:lnTo>
                  <a:lnTo>
                    <a:pt x="4323" y="316423"/>
                  </a:lnTo>
                  <a:lnTo>
                    <a:pt x="0" y="268224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189858" y="5220461"/>
            <a:ext cx="12217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Arial"/>
                <a:cs typeface="Arial"/>
              </a:rPr>
              <a:t>Respond</a:t>
            </a:r>
            <a:endParaRPr sz="2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982717" y="3503803"/>
            <a:ext cx="11912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145" dirty="0">
                <a:latin typeface="Arial"/>
                <a:cs typeface="Arial"/>
              </a:rPr>
              <a:t>Mi</a:t>
            </a:r>
            <a:r>
              <a:rPr sz="2200" b="1" spc="35" dirty="0">
                <a:latin typeface="Arial"/>
                <a:cs typeface="Arial"/>
              </a:rPr>
              <a:t>ti</a:t>
            </a:r>
            <a:r>
              <a:rPr sz="2200" b="1" spc="75" dirty="0">
                <a:latin typeface="Arial"/>
                <a:cs typeface="Arial"/>
              </a:rPr>
              <a:t>g</a:t>
            </a:r>
            <a:r>
              <a:rPr sz="2200" b="1" spc="130" dirty="0">
                <a:latin typeface="Arial"/>
                <a:cs typeface="Arial"/>
              </a:rPr>
              <a:t>ate</a:t>
            </a:r>
            <a:endParaRPr sz="2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871843" y="5220461"/>
            <a:ext cx="9709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50" dirty="0">
                <a:latin typeface="Arial"/>
                <a:cs typeface="Arial"/>
              </a:rPr>
              <a:t>Report</a:t>
            </a:r>
            <a:endParaRPr sz="2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564371" y="3503803"/>
            <a:ext cx="11398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5" dirty="0">
                <a:latin typeface="Arial"/>
                <a:cs typeface="Arial"/>
              </a:rPr>
              <a:t>Recover</a:t>
            </a:r>
            <a:endParaRPr sz="2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873990" y="3503803"/>
            <a:ext cx="82676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60" dirty="0">
                <a:latin typeface="Arial"/>
                <a:cs typeface="Arial"/>
              </a:rPr>
              <a:t>Learn</a:t>
            </a:r>
            <a:endParaRPr sz="2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95273" y="2404998"/>
            <a:ext cx="207454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1484" marR="5080" indent="-43942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Identification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incidents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462521" y="6042152"/>
            <a:ext cx="228028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75970" marR="5080" indent="-763905">
              <a:lnSpc>
                <a:spcPct val="100000"/>
              </a:lnSpc>
              <a:spcBef>
                <a:spcPts val="95"/>
              </a:spcBef>
            </a:pP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Occurs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at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various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levels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429759" y="2404998"/>
            <a:ext cx="225933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4945" marR="5080" indent="-182880">
              <a:lnSpc>
                <a:spcPct val="100000"/>
              </a:lnSpc>
              <a:spcBef>
                <a:spcPts val="95"/>
              </a:spcBef>
            </a:pP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Determination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root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cause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711576" y="6042152"/>
            <a:ext cx="232346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76300" marR="5080" indent="-864235">
              <a:lnSpc>
                <a:spcPct val="100000"/>
              </a:lnSpc>
              <a:spcBef>
                <a:spcPts val="95"/>
              </a:spcBef>
            </a:pP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Who,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How,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When,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Why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445877" y="5220461"/>
            <a:ext cx="2615565" cy="1369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75" dirty="0">
                <a:latin typeface="Arial"/>
                <a:cs typeface="Arial"/>
              </a:rPr>
              <a:t>Remediate</a:t>
            </a:r>
            <a:endParaRPr sz="2200">
              <a:latin typeface="Arial"/>
              <a:cs typeface="Arial"/>
            </a:endParaRPr>
          </a:p>
          <a:p>
            <a:pPr marL="106680" marR="5080" indent="-33655">
              <a:lnSpc>
                <a:spcPct val="100000"/>
              </a:lnSpc>
              <a:spcBef>
                <a:spcPts val="2665"/>
              </a:spcBef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Prevent</a:t>
            </a:r>
            <a:r>
              <a:rPr sz="2200" spc="-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occurrence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similar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incidents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069960" y="2509266"/>
            <a:ext cx="25482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Gathering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evidence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1754993" y="2404998"/>
            <a:ext cx="257429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8321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Adjustments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to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response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strategies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83071" y="306451"/>
            <a:ext cx="46875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0" dirty="0">
                <a:latin typeface="Arial"/>
                <a:cs typeface="Arial"/>
              </a:rPr>
              <a:t>Incident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-20" dirty="0">
                <a:latin typeface="Arial"/>
                <a:cs typeface="Arial"/>
              </a:rPr>
              <a:t>Response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90" dirty="0">
                <a:latin typeface="Arial"/>
                <a:cs typeface="Arial"/>
              </a:rPr>
              <a:t>Metrics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99432" y="751331"/>
            <a:ext cx="7057644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913635" y="3244342"/>
            <a:ext cx="1446530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37160" marR="5080" indent="-125095">
              <a:lnSpc>
                <a:spcPct val="100499"/>
              </a:lnSpc>
              <a:spcBef>
                <a:spcPts val="80"/>
              </a:spcBef>
            </a:pP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Number</a:t>
            </a:r>
            <a:r>
              <a:rPr sz="2200" spc="-6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 </a:t>
            </a:r>
            <a:r>
              <a:rPr sz="2200" spc="-5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incidents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9659" y="3531489"/>
            <a:ext cx="14039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Dwell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time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318759" y="1813560"/>
            <a:ext cx="1565275" cy="1424940"/>
            <a:chOff x="5318759" y="1813560"/>
            <a:chExt cx="1565275" cy="142494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6859" y="1851660"/>
              <a:ext cx="1488947" cy="134874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37809" y="1832610"/>
              <a:ext cx="1527175" cy="1386840"/>
            </a:xfrm>
            <a:custGeom>
              <a:avLst/>
              <a:gdLst/>
              <a:ahLst/>
              <a:cxnLst/>
              <a:rect l="l" t="t" r="r" b="b"/>
              <a:pathLst>
                <a:path w="1527175" h="1386839">
                  <a:moveTo>
                    <a:pt x="0" y="1386840"/>
                  </a:moveTo>
                  <a:lnTo>
                    <a:pt x="1527047" y="1386840"/>
                  </a:lnTo>
                  <a:lnTo>
                    <a:pt x="1527047" y="0"/>
                  </a:lnTo>
                  <a:lnTo>
                    <a:pt x="0" y="0"/>
                  </a:lnTo>
                  <a:lnTo>
                    <a:pt x="0" y="138684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776843" y="3253867"/>
            <a:ext cx="2548890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687705" marR="5080" indent="-675640">
              <a:lnSpc>
                <a:spcPct val="100499"/>
              </a:lnSpc>
              <a:spcBef>
                <a:spcPts val="80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Time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contain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incidents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972415" y="3203829"/>
            <a:ext cx="2020570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73990" marR="5080" indent="-161925">
              <a:lnSpc>
                <a:spcPct val="100499"/>
              </a:lnSpc>
              <a:spcBef>
                <a:spcPts val="80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Time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resolve </a:t>
            </a:r>
            <a:r>
              <a:rPr sz="2200" spc="-5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incidents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552046" y="6394196"/>
            <a:ext cx="23241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Not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meeting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3E3E3E"/>
                </a:solidFill>
                <a:latin typeface="Microsoft Sans Serif"/>
                <a:cs typeface="Microsoft Sans Serif"/>
              </a:rPr>
              <a:t>SLAs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86810" y="6412738"/>
            <a:ext cx="2414905" cy="69786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676910" marR="5080" indent="-664845">
              <a:lnSpc>
                <a:spcPct val="100600"/>
              </a:lnSpc>
              <a:spcBef>
                <a:spcPts val="80"/>
              </a:spcBef>
            </a:pP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Number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people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affected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36689" y="6322567"/>
            <a:ext cx="2819400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32715" marR="5080" indent="-120650">
              <a:lnSpc>
                <a:spcPct val="100499"/>
              </a:lnSpc>
              <a:spcBef>
                <a:spcPts val="80"/>
              </a:spcBef>
            </a:pP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Total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cost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required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to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resolve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incident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08988" y="1510283"/>
            <a:ext cx="1549908" cy="155143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09531" y="1633727"/>
            <a:ext cx="1495044" cy="149504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51859" y="4524755"/>
            <a:ext cx="1808988" cy="180898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394447" y="4258055"/>
            <a:ext cx="1808988" cy="180898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277087" y="1662656"/>
            <a:ext cx="1284869" cy="1284758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11990997" y="4552200"/>
            <a:ext cx="1266825" cy="1411605"/>
          </a:xfrm>
          <a:custGeom>
            <a:avLst/>
            <a:gdLst/>
            <a:ahLst/>
            <a:cxnLst/>
            <a:rect l="l" t="t" r="r" b="b"/>
            <a:pathLst>
              <a:path w="1266825" h="1411604">
                <a:moveTo>
                  <a:pt x="676084" y="826884"/>
                </a:moveTo>
                <a:lnTo>
                  <a:pt x="671753" y="805421"/>
                </a:lnTo>
                <a:lnTo>
                  <a:pt x="659917" y="787895"/>
                </a:lnTo>
                <a:lnTo>
                  <a:pt x="642378" y="776084"/>
                </a:lnTo>
                <a:lnTo>
                  <a:pt x="620890" y="771753"/>
                </a:lnTo>
                <a:lnTo>
                  <a:pt x="275640" y="771753"/>
                </a:lnTo>
                <a:lnTo>
                  <a:pt x="254165" y="776084"/>
                </a:lnTo>
                <a:lnTo>
                  <a:pt x="236626" y="787895"/>
                </a:lnTo>
                <a:lnTo>
                  <a:pt x="224790" y="805421"/>
                </a:lnTo>
                <a:lnTo>
                  <a:pt x="220459" y="826884"/>
                </a:lnTo>
                <a:lnTo>
                  <a:pt x="224790" y="848334"/>
                </a:lnTo>
                <a:lnTo>
                  <a:pt x="236626" y="865860"/>
                </a:lnTo>
                <a:lnTo>
                  <a:pt x="254165" y="877671"/>
                </a:lnTo>
                <a:lnTo>
                  <a:pt x="275640" y="882015"/>
                </a:lnTo>
                <a:lnTo>
                  <a:pt x="620890" y="882015"/>
                </a:lnTo>
                <a:lnTo>
                  <a:pt x="642378" y="877671"/>
                </a:lnTo>
                <a:lnTo>
                  <a:pt x="659917" y="865860"/>
                </a:lnTo>
                <a:lnTo>
                  <a:pt x="671753" y="848334"/>
                </a:lnTo>
                <a:lnTo>
                  <a:pt x="676084" y="826884"/>
                </a:lnTo>
                <a:close/>
              </a:path>
              <a:path w="1266825" h="1411604">
                <a:moveTo>
                  <a:pt x="899312" y="606374"/>
                </a:moveTo>
                <a:lnTo>
                  <a:pt x="894969" y="584911"/>
                </a:lnTo>
                <a:lnTo>
                  <a:pt x="883145" y="567397"/>
                </a:lnTo>
                <a:lnTo>
                  <a:pt x="865606" y="555586"/>
                </a:lnTo>
                <a:lnTo>
                  <a:pt x="844118" y="551256"/>
                </a:lnTo>
                <a:lnTo>
                  <a:pt x="275640" y="551256"/>
                </a:lnTo>
                <a:lnTo>
                  <a:pt x="254165" y="555586"/>
                </a:lnTo>
                <a:lnTo>
                  <a:pt x="236626" y="567397"/>
                </a:lnTo>
                <a:lnTo>
                  <a:pt x="224790" y="584911"/>
                </a:lnTo>
                <a:lnTo>
                  <a:pt x="220459" y="606374"/>
                </a:lnTo>
                <a:lnTo>
                  <a:pt x="224790" y="627837"/>
                </a:lnTo>
                <a:lnTo>
                  <a:pt x="236626" y="645350"/>
                </a:lnTo>
                <a:lnTo>
                  <a:pt x="254165" y="657174"/>
                </a:lnTo>
                <a:lnTo>
                  <a:pt x="275640" y="661504"/>
                </a:lnTo>
                <a:lnTo>
                  <a:pt x="844118" y="661504"/>
                </a:lnTo>
                <a:lnTo>
                  <a:pt x="865606" y="657174"/>
                </a:lnTo>
                <a:lnTo>
                  <a:pt x="883145" y="645350"/>
                </a:lnTo>
                <a:lnTo>
                  <a:pt x="894969" y="627837"/>
                </a:lnTo>
                <a:lnTo>
                  <a:pt x="899312" y="606374"/>
                </a:lnTo>
                <a:close/>
              </a:path>
              <a:path w="1266825" h="1411604">
                <a:moveTo>
                  <a:pt x="899312" y="385876"/>
                </a:moveTo>
                <a:lnTo>
                  <a:pt x="894969" y="364413"/>
                </a:lnTo>
                <a:lnTo>
                  <a:pt x="883145" y="346887"/>
                </a:lnTo>
                <a:lnTo>
                  <a:pt x="865606" y="335076"/>
                </a:lnTo>
                <a:lnTo>
                  <a:pt x="844118" y="330746"/>
                </a:lnTo>
                <a:lnTo>
                  <a:pt x="275640" y="330746"/>
                </a:lnTo>
                <a:lnTo>
                  <a:pt x="254165" y="335076"/>
                </a:lnTo>
                <a:lnTo>
                  <a:pt x="236626" y="346887"/>
                </a:lnTo>
                <a:lnTo>
                  <a:pt x="224790" y="364413"/>
                </a:lnTo>
                <a:lnTo>
                  <a:pt x="220459" y="385876"/>
                </a:lnTo>
                <a:lnTo>
                  <a:pt x="224790" y="407327"/>
                </a:lnTo>
                <a:lnTo>
                  <a:pt x="236626" y="424853"/>
                </a:lnTo>
                <a:lnTo>
                  <a:pt x="254165" y="436664"/>
                </a:lnTo>
                <a:lnTo>
                  <a:pt x="275640" y="441007"/>
                </a:lnTo>
                <a:lnTo>
                  <a:pt x="844118" y="441007"/>
                </a:lnTo>
                <a:lnTo>
                  <a:pt x="865606" y="436664"/>
                </a:lnTo>
                <a:lnTo>
                  <a:pt x="883145" y="424853"/>
                </a:lnTo>
                <a:lnTo>
                  <a:pt x="894969" y="407327"/>
                </a:lnTo>
                <a:lnTo>
                  <a:pt x="899312" y="385876"/>
                </a:lnTo>
                <a:close/>
              </a:path>
              <a:path w="1266825" h="1411604">
                <a:moveTo>
                  <a:pt x="1120076" y="220497"/>
                </a:moveTo>
                <a:lnTo>
                  <a:pt x="1115580" y="176123"/>
                </a:lnTo>
                <a:lnTo>
                  <a:pt x="1102702" y="134759"/>
                </a:lnTo>
                <a:lnTo>
                  <a:pt x="1082319" y="97307"/>
                </a:lnTo>
                <a:lnTo>
                  <a:pt x="1055344" y="64655"/>
                </a:lnTo>
                <a:lnTo>
                  <a:pt x="1022654" y="37706"/>
                </a:lnTo>
                <a:lnTo>
                  <a:pt x="985164" y="17348"/>
                </a:lnTo>
                <a:lnTo>
                  <a:pt x="943749" y="4483"/>
                </a:lnTo>
                <a:lnTo>
                  <a:pt x="899312" y="0"/>
                </a:lnTo>
                <a:lnTo>
                  <a:pt x="220751" y="0"/>
                </a:lnTo>
                <a:lnTo>
                  <a:pt x="176326" y="4483"/>
                </a:lnTo>
                <a:lnTo>
                  <a:pt x="134912" y="17348"/>
                </a:lnTo>
                <a:lnTo>
                  <a:pt x="97421" y="37706"/>
                </a:lnTo>
                <a:lnTo>
                  <a:pt x="64731" y="64655"/>
                </a:lnTo>
                <a:lnTo>
                  <a:pt x="37757" y="97307"/>
                </a:lnTo>
                <a:lnTo>
                  <a:pt x="17373" y="134759"/>
                </a:lnTo>
                <a:lnTo>
                  <a:pt x="4495" y="176123"/>
                </a:lnTo>
                <a:lnTo>
                  <a:pt x="0" y="220497"/>
                </a:lnTo>
                <a:lnTo>
                  <a:pt x="0" y="1190713"/>
                </a:lnTo>
                <a:lnTo>
                  <a:pt x="4495" y="1235100"/>
                </a:lnTo>
                <a:lnTo>
                  <a:pt x="17373" y="1276464"/>
                </a:lnTo>
                <a:lnTo>
                  <a:pt x="37757" y="1313916"/>
                </a:lnTo>
                <a:lnTo>
                  <a:pt x="64731" y="1346555"/>
                </a:lnTo>
                <a:lnTo>
                  <a:pt x="97421" y="1373505"/>
                </a:lnTo>
                <a:lnTo>
                  <a:pt x="134912" y="1393863"/>
                </a:lnTo>
                <a:lnTo>
                  <a:pt x="176326" y="1406728"/>
                </a:lnTo>
                <a:lnTo>
                  <a:pt x="220751" y="1411211"/>
                </a:lnTo>
                <a:lnTo>
                  <a:pt x="405345" y="1411211"/>
                </a:lnTo>
                <a:lnTo>
                  <a:pt x="444373" y="1395069"/>
                </a:lnTo>
                <a:lnTo>
                  <a:pt x="460540" y="1356093"/>
                </a:lnTo>
                <a:lnTo>
                  <a:pt x="444373" y="1317117"/>
                </a:lnTo>
                <a:lnTo>
                  <a:pt x="405345" y="1300962"/>
                </a:lnTo>
                <a:lnTo>
                  <a:pt x="220751" y="1300962"/>
                </a:lnTo>
                <a:lnTo>
                  <a:pt x="177838" y="1292288"/>
                </a:lnTo>
                <a:lnTo>
                  <a:pt x="142748" y="1268641"/>
                </a:lnTo>
                <a:lnTo>
                  <a:pt x="119075" y="1233589"/>
                </a:lnTo>
                <a:lnTo>
                  <a:pt x="110375" y="1190713"/>
                </a:lnTo>
                <a:lnTo>
                  <a:pt x="110375" y="220497"/>
                </a:lnTo>
                <a:lnTo>
                  <a:pt x="119075" y="177622"/>
                </a:lnTo>
                <a:lnTo>
                  <a:pt x="142748" y="142570"/>
                </a:lnTo>
                <a:lnTo>
                  <a:pt x="177838" y="118922"/>
                </a:lnTo>
                <a:lnTo>
                  <a:pt x="220751" y="110248"/>
                </a:lnTo>
                <a:lnTo>
                  <a:pt x="899312" y="110248"/>
                </a:lnTo>
                <a:lnTo>
                  <a:pt x="942238" y="118922"/>
                </a:lnTo>
                <a:lnTo>
                  <a:pt x="977328" y="142570"/>
                </a:lnTo>
                <a:lnTo>
                  <a:pt x="1001001" y="177622"/>
                </a:lnTo>
                <a:lnTo>
                  <a:pt x="1009688" y="220497"/>
                </a:lnTo>
                <a:lnTo>
                  <a:pt x="1009688" y="559523"/>
                </a:lnTo>
                <a:lnTo>
                  <a:pt x="1014031" y="580974"/>
                </a:lnTo>
                <a:lnTo>
                  <a:pt x="1025855" y="598500"/>
                </a:lnTo>
                <a:lnTo>
                  <a:pt x="1043406" y="610311"/>
                </a:lnTo>
                <a:lnTo>
                  <a:pt x="1064882" y="614641"/>
                </a:lnTo>
                <a:lnTo>
                  <a:pt x="1086370" y="610311"/>
                </a:lnTo>
                <a:lnTo>
                  <a:pt x="1103909" y="598500"/>
                </a:lnTo>
                <a:lnTo>
                  <a:pt x="1115733" y="580974"/>
                </a:lnTo>
                <a:lnTo>
                  <a:pt x="1120076" y="559523"/>
                </a:lnTo>
                <a:lnTo>
                  <a:pt x="1120076" y="220497"/>
                </a:lnTo>
                <a:close/>
              </a:path>
              <a:path w="1266825" h="1411604">
                <a:moveTo>
                  <a:pt x="1266240" y="915085"/>
                </a:moveTo>
                <a:lnTo>
                  <a:pt x="1260868" y="873112"/>
                </a:lnTo>
                <a:lnTo>
                  <a:pt x="1244727" y="833386"/>
                </a:lnTo>
                <a:lnTo>
                  <a:pt x="1217828" y="798144"/>
                </a:lnTo>
                <a:lnTo>
                  <a:pt x="1182560" y="771271"/>
                </a:lnTo>
                <a:lnTo>
                  <a:pt x="1155928" y="760488"/>
                </a:lnTo>
                <a:lnTo>
                  <a:pt x="1155928" y="915085"/>
                </a:lnTo>
                <a:lnTo>
                  <a:pt x="1151915" y="935824"/>
                </a:lnTo>
                <a:lnTo>
                  <a:pt x="1139825" y="954036"/>
                </a:lnTo>
                <a:lnTo>
                  <a:pt x="1129131" y="964692"/>
                </a:lnTo>
                <a:lnTo>
                  <a:pt x="1051090" y="886714"/>
                </a:lnTo>
                <a:lnTo>
                  <a:pt x="1061732" y="876109"/>
                </a:lnTo>
                <a:lnTo>
                  <a:pt x="1079982" y="864006"/>
                </a:lnTo>
                <a:lnTo>
                  <a:pt x="1100759" y="859980"/>
                </a:lnTo>
                <a:lnTo>
                  <a:pt x="1121537" y="864006"/>
                </a:lnTo>
                <a:lnTo>
                  <a:pt x="1139786" y="876109"/>
                </a:lnTo>
                <a:lnTo>
                  <a:pt x="1151890" y="894334"/>
                </a:lnTo>
                <a:lnTo>
                  <a:pt x="1155928" y="915085"/>
                </a:lnTo>
                <a:lnTo>
                  <a:pt x="1155928" y="760488"/>
                </a:lnTo>
                <a:lnTo>
                  <a:pt x="1142784" y="755154"/>
                </a:lnTo>
                <a:lnTo>
                  <a:pt x="1100759" y="749769"/>
                </a:lnTo>
                <a:lnTo>
                  <a:pt x="1058722" y="755154"/>
                </a:lnTo>
                <a:lnTo>
                  <a:pt x="1050988" y="758291"/>
                </a:lnTo>
                <a:lnTo>
                  <a:pt x="1050988" y="1042568"/>
                </a:lnTo>
                <a:lnTo>
                  <a:pt x="847750" y="1245196"/>
                </a:lnTo>
                <a:lnTo>
                  <a:pt x="735685" y="1276210"/>
                </a:lnTo>
                <a:lnTo>
                  <a:pt x="768477" y="1168361"/>
                </a:lnTo>
                <a:lnTo>
                  <a:pt x="972947" y="964603"/>
                </a:lnTo>
                <a:lnTo>
                  <a:pt x="1050988" y="1042568"/>
                </a:lnTo>
                <a:lnTo>
                  <a:pt x="1050988" y="758291"/>
                </a:lnTo>
                <a:lnTo>
                  <a:pt x="983678" y="798144"/>
                </a:lnTo>
                <a:lnTo>
                  <a:pt x="680707" y="1100074"/>
                </a:lnTo>
                <a:lnTo>
                  <a:pt x="600913" y="1340065"/>
                </a:lnTo>
                <a:lnTo>
                  <a:pt x="598538" y="1354683"/>
                </a:lnTo>
                <a:lnTo>
                  <a:pt x="600087" y="1369148"/>
                </a:lnTo>
                <a:lnTo>
                  <a:pt x="622757" y="1401737"/>
                </a:lnTo>
                <a:lnTo>
                  <a:pt x="653707" y="1411211"/>
                </a:lnTo>
                <a:lnTo>
                  <a:pt x="658634" y="1411211"/>
                </a:lnTo>
                <a:lnTo>
                  <a:pt x="891209" y="1347584"/>
                </a:lnTo>
                <a:lnTo>
                  <a:pt x="972896" y="1276210"/>
                </a:lnTo>
                <a:lnTo>
                  <a:pt x="1217828" y="1032014"/>
                </a:lnTo>
                <a:lnTo>
                  <a:pt x="1244727" y="996784"/>
                </a:lnTo>
                <a:lnTo>
                  <a:pt x="1257757" y="964692"/>
                </a:lnTo>
                <a:lnTo>
                  <a:pt x="1260868" y="957059"/>
                </a:lnTo>
                <a:lnTo>
                  <a:pt x="1266240" y="9150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276" y="306451"/>
            <a:ext cx="59982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0" dirty="0">
                <a:latin typeface="Arial"/>
                <a:cs typeface="Arial"/>
              </a:rPr>
              <a:t>Incident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140" dirty="0">
                <a:latin typeface="Arial"/>
                <a:cs typeface="Arial"/>
              </a:rPr>
              <a:t>Management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90" dirty="0">
                <a:latin typeface="Arial"/>
                <a:cs typeface="Arial"/>
              </a:rPr>
              <a:t>Team</a:t>
            </a:r>
            <a:r>
              <a:rPr spc="-45" dirty="0">
                <a:latin typeface="Arial"/>
                <a:cs typeface="Arial"/>
              </a:rPr>
              <a:t> </a:t>
            </a:r>
            <a:r>
              <a:rPr spc="75" dirty="0">
                <a:latin typeface="Arial"/>
                <a:cs typeface="Arial"/>
              </a:rPr>
              <a:t>(IMT)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97223" y="751331"/>
            <a:ext cx="8862060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759964" y="1679448"/>
            <a:ext cx="10736580" cy="853440"/>
          </a:xfrm>
          <a:custGeom>
            <a:avLst/>
            <a:gdLst/>
            <a:ahLst/>
            <a:cxnLst/>
            <a:rect l="l" t="t" r="r" b="b"/>
            <a:pathLst>
              <a:path w="10736580" h="853439">
                <a:moveTo>
                  <a:pt x="0" y="142240"/>
                </a:moveTo>
                <a:lnTo>
                  <a:pt x="7246" y="97259"/>
                </a:lnTo>
                <a:lnTo>
                  <a:pt x="27427" y="58210"/>
                </a:lnTo>
                <a:lnTo>
                  <a:pt x="58210" y="27427"/>
                </a:lnTo>
                <a:lnTo>
                  <a:pt x="97259" y="7246"/>
                </a:lnTo>
                <a:lnTo>
                  <a:pt x="142240" y="0"/>
                </a:lnTo>
                <a:lnTo>
                  <a:pt x="10594340" y="0"/>
                </a:lnTo>
                <a:lnTo>
                  <a:pt x="10639320" y="7246"/>
                </a:lnTo>
                <a:lnTo>
                  <a:pt x="10678369" y="27427"/>
                </a:lnTo>
                <a:lnTo>
                  <a:pt x="10709152" y="58210"/>
                </a:lnTo>
                <a:lnTo>
                  <a:pt x="10729333" y="97259"/>
                </a:lnTo>
                <a:lnTo>
                  <a:pt x="10736580" y="142240"/>
                </a:lnTo>
                <a:lnTo>
                  <a:pt x="10736580" y="711200"/>
                </a:lnTo>
                <a:lnTo>
                  <a:pt x="10729333" y="756180"/>
                </a:lnTo>
                <a:lnTo>
                  <a:pt x="10709152" y="795229"/>
                </a:lnTo>
                <a:lnTo>
                  <a:pt x="10678369" y="826012"/>
                </a:lnTo>
                <a:lnTo>
                  <a:pt x="10639320" y="846193"/>
                </a:lnTo>
                <a:lnTo>
                  <a:pt x="10594340" y="853440"/>
                </a:lnTo>
                <a:lnTo>
                  <a:pt x="142240" y="853440"/>
                </a:lnTo>
                <a:lnTo>
                  <a:pt x="97259" y="846193"/>
                </a:lnTo>
                <a:lnTo>
                  <a:pt x="58210" y="826012"/>
                </a:lnTo>
                <a:lnTo>
                  <a:pt x="27427" y="795229"/>
                </a:lnTo>
                <a:lnTo>
                  <a:pt x="7246" y="756180"/>
                </a:lnTo>
                <a:lnTo>
                  <a:pt x="0" y="711200"/>
                </a:lnTo>
                <a:lnTo>
                  <a:pt x="0" y="142240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20236" y="1742896"/>
            <a:ext cx="9413240" cy="696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15" dirty="0">
                <a:solidFill>
                  <a:srgbClr val="585858"/>
                </a:solidFill>
                <a:latin typeface="Microsoft Sans Serif"/>
                <a:cs typeface="Microsoft Sans Serif"/>
              </a:rPr>
              <a:t>Team</a:t>
            </a:r>
            <a:r>
              <a:rPr sz="220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585858"/>
                </a:solidFill>
                <a:latin typeface="Microsoft Sans Serif"/>
                <a:cs typeface="Microsoft Sans Serif"/>
              </a:rPr>
              <a:t>training</a:t>
            </a:r>
            <a:r>
              <a:rPr sz="2200" spc="1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585858"/>
                </a:solidFill>
                <a:latin typeface="Microsoft Sans Serif"/>
                <a:cs typeface="Microsoft Sans Serif"/>
              </a:rPr>
              <a:t>prepares</a:t>
            </a:r>
            <a:r>
              <a:rPr sz="2200" spc="2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585858"/>
                </a:solidFill>
                <a:latin typeface="Microsoft Sans Serif"/>
                <a:cs typeface="Microsoft Sans Serif"/>
              </a:rPr>
              <a:t>group</a:t>
            </a:r>
            <a:r>
              <a:rPr sz="2200" spc="-2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120" dirty="0">
                <a:solidFill>
                  <a:srgbClr val="585858"/>
                </a:solidFill>
                <a:latin typeface="Microsoft Sans Serif"/>
                <a:cs typeface="Microsoft Sans Serif"/>
              </a:rPr>
              <a:t>of</a:t>
            </a:r>
            <a:r>
              <a:rPr sz="2200" spc="-1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585858"/>
                </a:solidFill>
                <a:latin typeface="Microsoft Sans Serif"/>
                <a:cs typeface="Microsoft Sans Serif"/>
              </a:rPr>
              <a:t>individuals</a:t>
            </a:r>
            <a:r>
              <a:rPr sz="2200" spc="4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585858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585858"/>
                </a:solidFill>
                <a:latin typeface="Microsoft Sans Serif"/>
                <a:cs typeface="Microsoft Sans Serif"/>
              </a:rPr>
              <a:t>function</a:t>
            </a:r>
            <a:r>
              <a:rPr sz="2200" spc="1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585858"/>
                </a:solidFill>
                <a:latin typeface="Microsoft Sans Serif"/>
                <a:cs typeface="Microsoft Sans Serif"/>
              </a:rPr>
              <a:t>together</a:t>
            </a:r>
            <a:r>
              <a:rPr sz="2200" spc="-1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585858"/>
                </a:solidFill>
                <a:latin typeface="Microsoft Sans Serif"/>
                <a:cs typeface="Microsoft Sans Serif"/>
              </a:rPr>
              <a:t>as</a:t>
            </a:r>
            <a:r>
              <a:rPr sz="220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585858"/>
                </a:solidFill>
                <a:latin typeface="Microsoft Sans Serif"/>
                <a:cs typeface="Microsoft Sans Serif"/>
              </a:rPr>
              <a:t>an</a:t>
            </a:r>
            <a:endParaRPr sz="2200">
              <a:latin typeface="Microsoft Sans Serif"/>
              <a:cs typeface="Microsoft Sans Serif"/>
            </a:endParaRPr>
          </a:p>
          <a:p>
            <a:pPr marL="3175" algn="ctr">
              <a:lnSpc>
                <a:spcPct val="100000"/>
              </a:lnSpc>
              <a:spcBef>
                <a:spcPts val="5"/>
              </a:spcBef>
            </a:pPr>
            <a:r>
              <a:rPr sz="2200" spc="65" dirty="0">
                <a:solidFill>
                  <a:srgbClr val="585858"/>
                </a:solidFill>
                <a:latin typeface="Microsoft Sans Serif"/>
                <a:cs typeface="Microsoft Sans Serif"/>
              </a:rPr>
              <a:t>Incident</a:t>
            </a:r>
            <a:r>
              <a:rPr sz="2200" spc="1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585858"/>
                </a:solidFill>
                <a:latin typeface="Microsoft Sans Serif"/>
                <a:cs typeface="Microsoft Sans Serif"/>
              </a:rPr>
              <a:t>Management</a:t>
            </a:r>
            <a:r>
              <a:rPr sz="2200" spc="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585858"/>
                </a:solidFill>
                <a:latin typeface="Microsoft Sans Serif"/>
                <a:cs typeface="Microsoft Sans Serif"/>
              </a:rPr>
              <a:t>Team</a:t>
            </a:r>
            <a:r>
              <a:rPr sz="2200" spc="-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585858"/>
                </a:solidFill>
                <a:latin typeface="Microsoft Sans Serif"/>
                <a:cs typeface="Microsoft Sans Serif"/>
              </a:rPr>
              <a:t>or</a:t>
            </a:r>
            <a:r>
              <a:rPr sz="2200" spc="-2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Microsoft Sans Serif"/>
                <a:cs typeface="Microsoft Sans Serif"/>
              </a:rPr>
              <a:t>IMT.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22467" y="7889544"/>
            <a:ext cx="39414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70" dirty="0">
                <a:latin typeface="Arial"/>
                <a:cs typeface="Arial"/>
              </a:rPr>
              <a:t>Incident</a:t>
            </a:r>
            <a:r>
              <a:rPr sz="2200" b="1" spc="-50" dirty="0">
                <a:latin typeface="Arial"/>
                <a:cs typeface="Arial"/>
              </a:rPr>
              <a:t> </a:t>
            </a:r>
            <a:r>
              <a:rPr sz="2200" b="1" spc="105" dirty="0">
                <a:latin typeface="Arial"/>
                <a:cs typeface="Arial"/>
              </a:rPr>
              <a:t>Management</a:t>
            </a:r>
            <a:r>
              <a:rPr sz="2200" b="1" spc="-45" dirty="0">
                <a:latin typeface="Arial"/>
                <a:cs typeface="Arial"/>
              </a:rPr>
              <a:t> </a:t>
            </a:r>
            <a:r>
              <a:rPr sz="2200" b="1" spc="70" dirty="0">
                <a:latin typeface="Arial"/>
                <a:cs typeface="Arial"/>
              </a:rPr>
              <a:t>Team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29911" y="3089148"/>
            <a:ext cx="5618988" cy="4492752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276" y="306451"/>
            <a:ext cx="59982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0" dirty="0">
                <a:latin typeface="Arial"/>
                <a:cs typeface="Arial"/>
              </a:rPr>
              <a:t>Incident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140" dirty="0">
                <a:latin typeface="Arial"/>
                <a:cs typeface="Arial"/>
              </a:rPr>
              <a:t>Management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90" dirty="0">
                <a:latin typeface="Arial"/>
                <a:cs typeface="Arial"/>
              </a:rPr>
              <a:t>Team</a:t>
            </a:r>
            <a:r>
              <a:rPr spc="-45" dirty="0">
                <a:latin typeface="Arial"/>
                <a:cs typeface="Arial"/>
              </a:rPr>
              <a:t> </a:t>
            </a:r>
            <a:r>
              <a:rPr spc="75" dirty="0">
                <a:latin typeface="Arial"/>
                <a:cs typeface="Arial"/>
              </a:rPr>
              <a:t>(IMT)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97223" y="751331"/>
            <a:ext cx="8862060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010655" y="2779776"/>
            <a:ext cx="4231005" cy="4231005"/>
            <a:chOff x="6010655" y="2779776"/>
            <a:chExt cx="4231005" cy="4231005"/>
          </a:xfrm>
        </p:grpSpPr>
        <p:sp>
          <p:nvSpPr>
            <p:cNvPr id="5" name="object 5"/>
            <p:cNvSpPr/>
            <p:nvPr/>
          </p:nvSpPr>
          <p:spPr>
            <a:xfrm>
              <a:off x="6736079" y="2779776"/>
              <a:ext cx="2780030" cy="982980"/>
            </a:xfrm>
            <a:custGeom>
              <a:avLst/>
              <a:gdLst/>
              <a:ahLst/>
              <a:cxnLst/>
              <a:rect l="l" t="t" r="r" b="b"/>
              <a:pathLst>
                <a:path w="2780029" h="982979">
                  <a:moveTo>
                    <a:pt x="1390903" y="0"/>
                  </a:moveTo>
                  <a:lnTo>
                    <a:pt x="1288669" y="153162"/>
                  </a:lnTo>
                  <a:lnTo>
                    <a:pt x="1238539" y="156228"/>
                  </a:lnTo>
                  <a:lnTo>
                    <a:pt x="1188641" y="160559"/>
                  </a:lnTo>
                  <a:lnTo>
                    <a:pt x="1138995" y="166148"/>
                  </a:lnTo>
                  <a:lnTo>
                    <a:pt x="1089621" y="172986"/>
                  </a:lnTo>
                  <a:lnTo>
                    <a:pt x="1040536" y="181065"/>
                  </a:lnTo>
                  <a:lnTo>
                    <a:pt x="991762" y="190376"/>
                  </a:lnTo>
                  <a:lnTo>
                    <a:pt x="943316" y="200911"/>
                  </a:lnTo>
                  <a:lnTo>
                    <a:pt x="895220" y="212662"/>
                  </a:lnTo>
                  <a:lnTo>
                    <a:pt x="847491" y="225620"/>
                  </a:lnTo>
                  <a:lnTo>
                    <a:pt x="800149" y="239778"/>
                  </a:lnTo>
                  <a:lnTo>
                    <a:pt x="753214" y="255126"/>
                  </a:lnTo>
                  <a:lnTo>
                    <a:pt x="706705" y="271657"/>
                  </a:lnTo>
                  <a:lnTo>
                    <a:pt x="660641" y="289362"/>
                  </a:lnTo>
                  <a:lnTo>
                    <a:pt x="615042" y="308233"/>
                  </a:lnTo>
                  <a:lnTo>
                    <a:pt x="569927" y="328261"/>
                  </a:lnTo>
                  <a:lnTo>
                    <a:pt x="525316" y="349439"/>
                  </a:lnTo>
                  <a:lnTo>
                    <a:pt x="481227" y="371757"/>
                  </a:lnTo>
                  <a:lnTo>
                    <a:pt x="437681" y="395209"/>
                  </a:lnTo>
                  <a:lnTo>
                    <a:pt x="394696" y="419784"/>
                  </a:lnTo>
                  <a:lnTo>
                    <a:pt x="352293" y="445476"/>
                  </a:lnTo>
                  <a:lnTo>
                    <a:pt x="310489" y="472275"/>
                  </a:lnTo>
                  <a:lnTo>
                    <a:pt x="269306" y="500174"/>
                  </a:lnTo>
                  <a:lnTo>
                    <a:pt x="228761" y="529164"/>
                  </a:lnTo>
                  <a:lnTo>
                    <a:pt x="188875" y="559237"/>
                  </a:lnTo>
                  <a:lnTo>
                    <a:pt x="149667" y="590384"/>
                  </a:lnTo>
                  <a:lnTo>
                    <a:pt x="111156" y="622597"/>
                  </a:lnTo>
                  <a:lnTo>
                    <a:pt x="73361" y="655868"/>
                  </a:lnTo>
                  <a:lnTo>
                    <a:pt x="36303" y="690189"/>
                  </a:lnTo>
                  <a:lnTo>
                    <a:pt x="0" y="725551"/>
                  </a:lnTo>
                  <a:lnTo>
                    <a:pt x="259842" y="982979"/>
                  </a:lnTo>
                  <a:lnTo>
                    <a:pt x="296370" y="947628"/>
                  </a:lnTo>
                  <a:lnTo>
                    <a:pt x="333850" y="913575"/>
                  </a:lnTo>
                  <a:lnTo>
                    <a:pt x="372253" y="880832"/>
                  </a:lnTo>
                  <a:lnTo>
                    <a:pt x="411549" y="849413"/>
                  </a:lnTo>
                  <a:lnTo>
                    <a:pt x="451709" y="819329"/>
                  </a:lnTo>
                  <a:lnTo>
                    <a:pt x="492703" y="790593"/>
                  </a:lnTo>
                  <a:lnTo>
                    <a:pt x="534501" y="763217"/>
                  </a:lnTo>
                  <a:lnTo>
                    <a:pt x="577075" y="737213"/>
                  </a:lnTo>
                  <a:lnTo>
                    <a:pt x="620395" y="712594"/>
                  </a:lnTo>
                  <a:lnTo>
                    <a:pt x="664431" y="689372"/>
                  </a:lnTo>
                  <a:lnTo>
                    <a:pt x="709154" y="667559"/>
                  </a:lnTo>
                  <a:lnTo>
                    <a:pt x="754534" y="647167"/>
                  </a:lnTo>
                  <a:lnTo>
                    <a:pt x="800543" y="628209"/>
                  </a:lnTo>
                  <a:lnTo>
                    <a:pt x="847149" y="610697"/>
                  </a:lnTo>
                  <a:lnTo>
                    <a:pt x="894325" y="594643"/>
                  </a:lnTo>
                  <a:lnTo>
                    <a:pt x="942041" y="580060"/>
                  </a:lnTo>
                  <a:lnTo>
                    <a:pt x="990267" y="566960"/>
                  </a:lnTo>
                  <a:lnTo>
                    <a:pt x="1038973" y="555355"/>
                  </a:lnTo>
                  <a:lnTo>
                    <a:pt x="1088131" y="545257"/>
                  </a:lnTo>
                  <a:lnTo>
                    <a:pt x="1137710" y="536679"/>
                  </a:lnTo>
                  <a:lnTo>
                    <a:pt x="1187682" y="529633"/>
                  </a:lnTo>
                  <a:lnTo>
                    <a:pt x="1238017" y="524132"/>
                  </a:lnTo>
                  <a:lnTo>
                    <a:pt x="1288685" y="520187"/>
                  </a:lnTo>
                  <a:lnTo>
                    <a:pt x="1339657" y="517811"/>
                  </a:lnTo>
                  <a:lnTo>
                    <a:pt x="1390903" y="517016"/>
                  </a:lnTo>
                  <a:lnTo>
                    <a:pt x="2534272" y="517016"/>
                  </a:lnTo>
                  <a:lnTo>
                    <a:pt x="2510756" y="500174"/>
                  </a:lnTo>
                  <a:lnTo>
                    <a:pt x="2469643" y="472275"/>
                  </a:lnTo>
                  <a:lnTo>
                    <a:pt x="2427913" y="445476"/>
                  </a:lnTo>
                  <a:lnTo>
                    <a:pt x="2385583" y="419784"/>
                  </a:lnTo>
                  <a:lnTo>
                    <a:pt x="2342672" y="395209"/>
                  </a:lnTo>
                  <a:lnTo>
                    <a:pt x="2299198" y="371757"/>
                  </a:lnTo>
                  <a:lnTo>
                    <a:pt x="2255177" y="349439"/>
                  </a:lnTo>
                  <a:lnTo>
                    <a:pt x="2210629" y="328261"/>
                  </a:lnTo>
                  <a:lnTo>
                    <a:pt x="2165570" y="308233"/>
                  </a:lnTo>
                  <a:lnTo>
                    <a:pt x="2120018" y="289362"/>
                  </a:lnTo>
                  <a:lnTo>
                    <a:pt x="2073991" y="271657"/>
                  </a:lnTo>
                  <a:lnTo>
                    <a:pt x="2027508" y="255126"/>
                  </a:lnTo>
                  <a:lnTo>
                    <a:pt x="1980585" y="239778"/>
                  </a:lnTo>
                  <a:lnTo>
                    <a:pt x="1933241" y="225620"/>
                  </a:lnTo>
                  <a:lnTo>
                    <a:pt x="1885492" y="212662"/>
                  </a:lnTo>
                  <a:lnTo>
                    <a:pt x="1837358" y="200911"/>
                  </a:lnTo>
                  <a:lnTo>
                    <a:pt x="1788856" y="190376"/>
                  </a:lnTo>
                  <a:lnTo>
                    <a:pt x="1740003" y="181065"/>
                  </a:lnTo>
                  <a:lnTo>
                    <a:pt x="1690818" y="172986"/>
                  </a:lnTo>
                  <a:lnTo>
                    <a:pt x="1641318" y="166148"/>
                  </a:lnTo>
                  <a:lnTo>
                    <a:pt x="1591521" y="160559"/>
                  </a:lnTo>
                  <a:lnTo>
                    <a:pt x="1541444" y="156228"/>
                  </a:lnTo>
                  <a:lnTo>
                    <a:pt x="1491106" y="153162"/>
                  </a:lnTo>
                  <a:lnTo>
                    <a:pt x="1390903" y="0"/>
                  </a:lnTo>
                  <a:close/>
                </a:path>
                <a:path w="2780029" h="982979">
                  <a:moveTo>
                    <a:pt x="2534272" y="517016"/>
                  </a:moveTo>
                  <a:lnTo>
                    <a:pt x="1390903" y="517016"/>
                  </a:lnTo>
                  <a:lnTo>
                    <a:pt x="1442155" y="517811"/>
                  </a:lnTo>
                  <a:lnTo>
                    <a:pt x="1493112" y="520187"/>
                  </a:lnTo>
                  <a:lnTo>
                    <a:pt x="1543749" y="524132"/>
                  </a:lnTo>
                  <a:lnTo>
                    <a:pt x="1594037" y="529633"/>
                  </a:lnTo>
                  <a:lnTo>
                    <a:pt x="1643952" y="536679"/>
                  </a:lnTo>
                  <a:lnTo>
                    <a:pt x="1693464" y="545257"/>
                  </a:lnTo>
                  <a:lnTo>
                    <a:pt x="1742548" y="555355"/>
                  </a:lnTo>
                  <a:lnTo>
                    <a:pt x="1791176" y="566960"/>
                  </a:lnTo>
                  <a:lnTo>
                    <a:pt x="1839323" y="580060"/>
                  </a:lnTo>
                  <a:lnTo>
                    <a:pt x="1886959" y="594643"/>
                  </a:lnTo>
                  <a:lnTo>
                    <a:pt x="1934060" y="610697"/>
                  </a:lnTo>
                  <a:lnTo>
                    <a:pt x="1980598" y="628209"/>
                  </a:lnTo>
                  <a:lnTo>
                    <a:pt x="2026545" y="647167"/>
                  </a:lnTo>
                  <a:lnTo>
                    <a:pt x="2071876" y="667559"/>
                  </a:lnTo>
                  <a:lnTo>
                    <a:pt x="2116562" y="689372"/>
                  </a:lnTo>
                  <a:lnTo>
                    <a:pt x="2160578" y="712594"/>
                  </a:lnTo>
                  <a:lnTo>
                    <a:pt x="2203896" y="737213"/>
                  </a:lnTo>
                  <a:lnTo>
                    <a:pt x="2246490" y="763217"/>
                  </a:lnTo>
                  <a:lnTo>
                    <a:pt x="2288331" y="790593"/>
                  </a:lnTo>
                  <a:lnTo>
                    <a:pt x="2329395" y="819329"/>
                  </a:lnTo>
                  <a:lnTo>
                    <a:pt x="2369653" y="849413"/>
                  </a:lnTo>
                  <a:lnTo>
                    <a:pt x="2409079" y="880832"/>
                  </a:lnTo>
                  <a:lnTo>
                    <a:pt x="2447645" y="913575"/>
                  </a:lnTo>
                  <a:lnTo>
                    <a:pt x="2485325" y="947628"/>
                  </a:lnTo>
                  <a:lnTo>
                    <a:pt x="2522093" y="982979"/>
                  </a:lnTo>
                  <a:lnTo>
                    <a:pt x="2779776" y="725551"/>
                  </a:lnTo>
                  <a:lnTo>
                    <a:pt x="2743480" y="690189"/>
                  </a:lnTo>
                  <a:lnTo>
                    <a:pt x="2706442" y="655868"/>
                  </a:lnTo>
                  <a:lnTo>
                    <a:pt x="2668681" y="622597"/>
                  </a:lnTo>
                  <a:lnTo>
                    <a:pt x="2630214" y="590384"/>
                  </a:lnTo>
                  <a:lnTo>
                    <a:pt x="2591059" y="559237"/>
                  </a:lnTo>
                  <a:lnTo>
                    <a:pt x="2551234" y="529164"/>
                  </a:lnTo>
                  <a:lnTo>
                    <a:pt x="2534272" y="517016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10655" y="3505200"/>
              <a:ext cx="986155" cy="2780030"/>
            </a:xfrm>
            <a:custGeom>
              <a:avLst/>
              <a:gdLst/>
              <a:ahLst/>
              <a:cxnLst/>
              <a:rect l="l" t="t" r="r" b="b"/>
              <a:pathLst>
                <a:path w="986154" h="2780029">
                  <a:moveTo>
                    <a:pt x="726186" y="0"/>
                  </a:moveTo>
                  <a:lnTo>
                    <a:pt x="690805" y="36295"/>
                  </a:lnTo>
                  <a:lnTo>
                    <a:pt x="656479" y="73333"/>
                  </a:lnTo>
                  <a:lnTo>
                    <a:pt x="623216" y="111094"/>
                  </a:lnTo>
                  <a:lnTo>
                    <a:pt x="591020" y="149561"/>
                  </a:lnTo>
                  <a:lnTo>
                    <a:pt x="559901" y="188716"/>
                  </a:lnTo>
                  <a:lnTo>
                    <a:pt x="529863" y="228541"/>
                  </a:lnTo>
                  <a:lnTo>
                    <a:pt x="500915" y="269019"/>
                  </a:lnTo>
                  <a:lnTo>
                    <a:pt x="473062" y="310132"/>
                  </a:lnTo>
                  <a:lnTo>
                    <a:pt x="446312" y="351862"/>
                  </a:lnTo>
                  <a:lnTo>
                    <a:pt x="420672" y="394192"/>
                  </a:lnTo>
                  <a:lnTo>
                    <a:pt x="396147" y="437103"/>
                  </a:lnTo>
                  <a:lnTo>
                    <a:pt x="372745" y="480577"/>
                  </a:lnTo>
                  <a:lnTo>
                    <a:pt x="350473" y="524598"/>
                  </a:lnTo>
                  <a:lnTo>
                    <a:pt x="329338" y="569146"/>
                  </a:lnTo>
                  <a:lnTo>
                    <a:pt x="309345" y="614205"/>
                  </a:lnTo>
                  <a:lnTo>
                    <a:pt x="290503" y="659757"/>
                  </a:lnTo>
                  <a:lnTo>
                    <a:pt x="272817" y="705784"/>
                  </a:lnTo>
                  <a:lnTo>
                    <a:pt x="256295" y="752267"/>
                  </a:lnTo>
                  <a:lnTo>
                    <a:pt x="240944" y="799190"/>
                  </a:lnTo>
                  <a:lnTo>
                    <a:pt x="226769" y="846534"/>
                  </a:lnTo>
                  <a:lnTo>
                    <a:pt x="213779" y="894283"/>
                  </a:lnTo>
                  <a:lnTo>
                    <a:pt x="201979" y="942417"/>
                  </a:lnTo>
                  <a:lnTo>
                    <a:pt x="191376" y="990919"/>
                  </a:lnTo>
                  <a:lnTo>
                    <a:pt x="181978" y="1039772"/>
                  </a:lnTo>
                  <a:lnTo>
                    <a:pt x="173791" y="1088957"/>
                  </a:lnTo>
                  <a:lnTo>
                    <a:pt x="166822" y="1138457"/>
                  </a:lnTo>
                  <a:lnTo>
                    <a:pt x="161077" y="1188254"/>
                  </a:lnTo>
                  <a:lnTo>
                    <a:pt x="156564" y="1238331"/>
                  </a:lnTo>
                  <a:lnTo>
                    <a:pt x="153289" y="1288669"/>
                  </a:lnTo>
                  <a:lnTo>
                    <a:pt x="0" y="1388872"/>
                  </a:lnTo>
                  <a:lnTo>
                    <a:pt x="153289" y="1491107"/>
                  </a:lnTo>
                  <a:lnTo>
                    <a:pt x="156564" y="1541236"/>
                  </a:lnTo>
                  <a:lnTo>
                    <a:pt x="161077" y="1591134"/>
                  </a:lnTo>
                  <a:lnTo>
                    <a:pt x="166822" y="1640780"/>
                  </a:lnTo>
                  <a:lnTo>
                    <a:pt x="173791" y="1690154"/>
                  </a:lnTo>
                  <a:lnTo>
                    <a:pt x="181978" y="1739239"/>
                  </a:lnTo>
                  <a:lnTo>
                    <a:pt x="191376" y="1788013"/>
                  </a:lnTo>
                  <a:lnTo>
                    <a:pt x="201979" y="1836459"/>
                  </a:lnTo>
                  <a:lnTo>
                    <a:pt x="213779" y="1884555"/>
                  </a:lnTo>
                  <a:lnTo>
                    <a:pt x="226769" y="1932284"/>
                  </a:lnTo>
                  <a:lnTo>
                    <a:pt x="240944" y="1979626"/>
                  </a:lnTo>
                  <a:lnTo>
                    <a:pt x="256295" y="2026561"/>
                  </a:lnTo>
                  <a:lnTo>
                    <a:pt x="272817" y="2073070"/>
                  </a:lnTo>
                  <a:lnTo>
                    <a:pt x="290503" y="2119134"/>
                  </a:lnTo>
                  <a:lnTo>
                    <a:pt x="309345" y="2164733"/>
                  </a:lnTo>
                  <a:lnTo>
                    <a:pt x="329338" y="2209848"/>
                  </a:lnTo>
                  <a:lnTo>
                    <a:pt x="350473" y="2254459"/>
                  </a:lnTo>
                  <a:lnTo>
                    <a:pt x="372745" y="2298548"/>
                  </a:lnTo>
                  <a:lnTo>
                    <a:pt x="396147" y="2342094"/>
                  </a:lnTo>
                  <a:lnTo>
                    <a:pt x="420672" y="2385079"/>
                  </a:lnTo>
                  <a:lnTo>
                    <a:pt x="446312" y="2427482"/>
                  </a:lnTo>
                  <a:lnTo>
                    <a:pt x="473062" y="2469286"/>
                  </a:lnTo>
                  <a:lnTo>
                    <a:pt x="500915" y="2510469"/>
                  </a:lnTo>
                  <a:lnTo>
                    <a:pt x="529863" y="2551014"/>
                  </a:lnTo>
                  <a:lnTo>
                    <a:pt x="559901" y="2590900"/>
                  </a:lnTo>
                  <a:lnTo>
                    <a:pt x="591020" y="2630108"/>
                  </a:lnTo>
                  <a:lnTo>
                    <a:pt x="623216" y="2668619"/>
                  </a:lnTo>
                  <a:lnTo>
                    <a:pt x="656479" y="2706414"/>
                  </a:lnTo>
                  <a:lnTo>
                    <a:pt x="690805" y="2743472"/>
                  </a:lnTo>
                  <a:lnTo>
                    <a:pt x="726186" y="2779776"/>
                  </a:lnTo>
                  <a:lnTo>
                    <a:pt x="986027" y="2519934"/>
                  </a:lnTo>
                  <a:lnTo>
                    <a:pt x="950397" y="2483405"/>
                  </a:lnTo>
                  <a:lnTo>
                    <a:pt x="916086" y="2445925"/>
                  </a:lnTo>
                  <a:lnTo>
                    <a:pt x="883107" y="2407522"/>
                  </a:lnTo>
                  <a:lnTo>
                    <a:pt x="851470" y="2368226"/>
                  </a:lnTo>
                  <a:lnTo>
                    <a:pt x="821187" y="2328066"/>
                  </a:lnTo>
                  <a:lnTo>
                    <a:pt x="792269" y="2287072"/>
                  </a:lnTo>
                  <a:lnTo>
                    <a:pt x="764729" y="2245274"/>
                  </a:lnTo>
                  <a:lnTo>
                    <a:pt x="738576" y="2202700"/>
                  </a:lnTo>
                  <a:lnTo>
                    <a:pt x="713824" y="2159380"/>
                  </a:lnTo>
                  <a:lnTo>
                    <a:pt x="690483" y="2115344"/>
                  </a:lnTo>
                  <a:lnTo>
                    <a:pt x="668565" y="2070621"/>
                  </a:lnTo>
                  <a:lnTo>
                    <a:pt x="648081" y="2025241"/>
                  </a:lnTo>
                  <a:lnTo>
                    <a:pt x="629043" y="1979232"/>
                  </a:lnTo>
                  <a:lnTo>
                    <a:pt x="611462" y="1932626"/>
                  </a:lnTo>
                  <a:lnTo>
                    <a:pt x="595350" y="1885450"/>
                  </a:lnTo>
                  <a:lnTo>
                    <a:pt x="580718" y="1837734"/>
                  </a:lnTo>
                  <a:lnTo>
                    <a:pt x="567577" y="1789508"/>
                  </a:lnTo>
                  <a:lnTo>
                    <a:pt x="555940" y="1740802"/>
                  </a:lnTo>
                  <a:lnTo>
                    <a:pt x="545817" y="1691644"/>
                  </a:lnTo>
                  <a:lnTo>
                    <a:pt x="537220" y="1642065"/>
                  </a:lnTo>
                  <a:lnTo>
                    <a:pt x="530160" y="1592093"/>
                  </a:lnTo>
                  <a:lnTo>
                    <a:pt x="524649" y="1541758"/>
                  </a:lnTo>
                  <a:lnTo>
                    <a:pt x="520699" y="1491090"/>
                  </a:lnTo>
                  <a:lnTo>
                    <a:pt x="518320" y="1440118"/>
                  </a:lnTo>
                  <a:lnTo>
                    <a:pt x="517525" y="1388872"/>
                  </a:lnTo>
                  <a:lnTo>
                    <a:pt x="518320" y="1337620"/>
                  </a:lnTo>
                  <a:lnTo>
                    <a:pt x="520699" y="1286663"/>
                  </a:lnTo>
                  <a:lnTo>
                    <a:pt x="524649" y="1236026"/>
                  </a:lnTo>
                  <a:lnTo>
                    <a:pt x="530160" y="1185738"/>
                  </a:lnTo>
                  <a:lnTo>
                    <a:pt x="537220" y="1135823"/>
                  </a:lnTo>
                  <a:lnTo>
                    <a:pt x="545817" y="1086311"/>
                  </a:lnTo>
                  <a:lnTo>
                    <a:pt x="555940" y="1037227"/>
                  </a:lnTo>
                  <a:lnTo>
                    <a:pt x="567577" y="988599"/>
                  </a:lnTo>
                  <a:lnTo>
                    <a:pt x="580718" y="940452"/>
                  </a:lnTo>
                  <a:lnTo>
                    <a:pt x="595350" y="892816"/>
                  </a:lnTo>
                  <a:lnTo>
                    <a:pt x="611462" y="845715"/>
                  </a:lnTo>
                  <a:lnTo>
                    <a:pt x="629043" y="799177"/>
                  </a:lnTo>
                  <a:lnTo>
                    <a:pt x="648081" y="753230"/>
                  </a:lnTo>
                  <a:lnTo>
                    <a:pt x="668565" y="707899"/>
                  </a:lnTo>
                  <a:lnTo>
                    <a:pt x="690483" y="663213"/>
                  </a:lnTo>
                  <a:lnTo>
                    <a:pt x="713824" y="619197"/>
                  </a:lnTo>
                  <a:lnTo>
                    <a:pt x="738576" y="575879"/>
                  </a:lnTo>
                  <a:lnTo>
                    <a:pt x="764729" y="533285"/>
                  </a:lnTo>
                  <a:lnTo>
                    <a:pt x="792269" y="491444"/>
                  </a:lnTo>
                  <a:lnTo>
                    <a:pt x="821187" y="450380"/>
                  </a:lnTo>
                  <a:lnTo>
                    <a:pt x="851470" y="410122"/>
                  </a:lnTo>
                  <a:lnTo>
                    <a:pt x="883107" y="370696"/>
                  </a:lnTo>
                  <a:lnTo>
                    <a:pt x="916086" y="332130"/>
                  </a:lnTo>
                  <a:lnTo>
                    <a:pt x="950397" y="294450"/>
                  </a:lnTo>
                  <a:lnTo>
                    <a:pt x="986027" y="257683"/>
                  </a:lnTo>
                  <a:lnTo>
                    <a:pt x="72618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736079" y="6025896"/>
              <a:ext cx="2780030" cy="984885"/>
            </a:xfrm>
            <a:custGeom>
              <a:avLst/>
              <a:gdLst/>
              <a:ahLst/>
              <a:cxnLst/>
              <a:rect l="l" t="t" r="r" b="b"/>
              <a:pathLst>
                <a:path w="2780029" h="984884">
                  <a:moveTo>
                    <a:pt x="259842" y="0"/>
                  </a:moveTo>
                  <a:lnTo>
                    <a:pt x="0" y="259460"/>
                  </a:lnTo>
                  <a:lnTo>
                    <a:pt x="36303" y="294790"/>
                  </a:lnTo>
                  <a:lnTo>
                    <a:pt x="73361" y="329065"/>
                  </a:lnTo>
                  <a:lnTo>
                    <a:pt x="111156" y="362281"/>
                  </a:lnTo>
                  <a:lnTo>
                    <a:pt x="149667" y="394429"/>
                  </a:lnTo>
                  <a:lnTo>
                    <a:pt x="188875" y="425504"/>
                  </a:lnTo>
                  <a:lnTo>
                    <a:pt x="228761" y="455499"/>
                  </a:lnTo>
                  <a:lnTo>
                    <a:pt x="269306" y="484406"/>
                  </a:lnTo>
                  <a:lnTo>
                    <a:pt x="310489" y="512218"/>
                  </a:lnTo>
                  <a:lnTo>
                    <a:pt x="352293" y="538930"/>
                  </a:lnTo>
                  <a:lnTo>
                    <a:pt x="394696" y="564534"/>
                  </a:lnTo>
                  <a:lnTo>
                    <a:pt x="437681" y="589024"/>
                  </a:lnTo>
                  <a:lnTo>
                    <a:pt x="481227" y="612392"/>
                  </a:lnTo>
                  <a:lnTo>
                    <a:pt x="525316" y="634631"/>
                  </a:lnTo>
                  <a:lnTo>
                    <a:pt x="569927" y="655736"/>
                  </a:lnTo>
                  <a:lnTo>
                    <a:pt x="615042" y="675699"/>
                  </a:lnTo>
                  <a:lnTo>
                    <a:pt x="660641" y="694513"/>
                  </a:lnTo>
                  <a:lnTo>
                    <a:pt x="706705" y="712172"/>
                  </a:lnTo>
                  <a:lnTo>
                    <a:pt x="753214" y="728668"/>
                  </a:lnTo>
                  <a:lnTo>
                    <a:pt x="800149" y="743995"/>
                  </a:lnTo>
                  <a:lnTo>
                    <a:pt x="847491" y="758146"/>
                  </a:lnTo>
                  <a:lnTo>
                    <a:pt x="895220" y="771115"/>
                  </a:lnTo>
                  <a:lnTo>
                    <a:pt x="943316" y="782894"/>
                  </a:lnTo>
                  <a:lnTo>
                    <a:pt x="991762" y="793477"/>
                  </a:lnTo>
                  <a:lnTo>
                    <a:pt x="1040536" y="802856"/>
                  </a:lnTo>
                  <a:lnTo>
                    <a:pt x="1089621" y="811026"/>
                  </a:lnTo>
                  <a:lnTo>
                    <a:pt x="1138995" y="817979"/>
                  </a:lnTo>
                  <a:lnTo>
                    <a:pt x="1188641" y="823708"/>
                  </a:lnTo>
                  <a:lnTo>
                    <a:pt x="1238539" y="828207"/>
                  </a:lnTo>
                  <a:lnTo>
                    <a:pt x="1288669" y="831468"/>
                  </a:lnTo>
                  <a:lnTo>
                    <a:pt x="1390903" y="984503"/>
                  </a:lnTo>
                  <a:lnTo>
                    <a:pt x="1491106" y="831468"/>
                  </a:lnTo>
                  <a:lnTo>
                    <a:pt x="1541444" y="828207"/>
                  </a:lnTo>
                  <a:lnTo>
                    <a:pt x="1591521" y="823708"/>
                  </a:lnTo>
                  <a:lnTo>
                    <a:pt x="1641318" y="817979"/>
                  </a:lnTo>
                  <a:lnTo>
                    <a:pt x="1690818" y="811026"/>
                  </a:lnTo>
                  <a:lnTo>
                    <a:pt x="1740003" y="802856"/>
                  </a:lnTo>
                  <a:lnTo>
                    <a:pt x="1788856" y="793477"/>
                  </a:lnTo>
                  <a:lnTo>
                    <a:pt x="1837358" y="782894"/>
                  </a:lnTo>
                  <a:lnTo>
                    <a:pt x="1885492" y="771115"/>
                  </a:lnTo>
                  <a:lnTo>
                    <a:pt x="1933241" y="758146"/>
                  </a:lnTo>
                  <a:lnTo>
                    <a:pt x="1980585" y="743995"/>
                  </a:lnTo>
                  <a:lnTo>
                    <a:pt x="2027508" y="728668"/>
                  </a:lnTo>
                  <a:lnTo>
                    <a:pt x="2073991" y="712172"/>
                  </a:lnTo>
                  <a:lnTo>
                    <a:pt x="2120018" y="694513"/>
                  </a:lnTo>
                  <a:lnTo>
                    <a:pt x="2165570" y="675699"/>
                  </a:lnTo>
                  <a:lnTo>
                    <a:pt x="2210629" y="655736"/>
                  </a:lnTo>
                  <a:lnTo>
                    <a:pt x="2255177" y="634631"/>
                  </a:lnTo>
                  <a:lnTo>
                    <a:pt x="2299198" y="612392"/>
                  </a:lnTo>
                  <a:lnTo>
                    <a:pt x="2342672" y="589024"/>
                  </a:lnTo>
                  <a:lnTo>
                    <a:pt x="2385583" y="564534"/>
                  </a:lnTo>
                  <a:lnTo>
                    <a:pt x="2427913" y="538930"/>
                  </a:lnTo>
                  <a:lnTo>
                    <a:pt x="2469643" y="512218"/>
                  </a:lnTo>
                  <a:lnTo>
                    <a:pt x="2510756" y="484406"/>
                  </a:lnTo>
                  <a:lnTo>
                    <a:pt x="2534092" y="467740"/>
                  </a:lnTo>
                  <a:lnTo>
                    <a:pt x="1390903" y="467740"/>
                  </a:lnTo>
                  <a:lnTo>
                    <a:pt x="1339657" y="466946"/>
                  </a:lnTo>
                  <a:lnTo>
                    <a:pt x="1288685" y="464571"/>
                  </a:lnTo>
                  <a:lnTo>
                    <a:pt x="1238017" y="460627"/>
                  </a:lnTo>
                  <a:lnTo>
                    <a:pt x="1187682" y="455125"/>
                  </a:lnTo>
                  <a:lnTo>
                    <a:pt x="1137710" y="448076"/>
                  </a:lnTo>
                  <a:lnTo>
                    <a:pt x="1088131" y="439492"/>
                  </a:lnTo>
                  <a:lnTo>
                    <a:pt x="1038973" y="429385"/>
                  </a:lnTo>
                  <a:lnTo>
                    <a:pt x="990267" y="417766"/>
                  </a:lnTo>
                  <a:lnTo>
                    <a:pt x="942041" y="404646"/>
                  </a:lnTo>
                  <a:lnTo>
                    <a:pt x="894325" y="390037"/>
                  </a:lnTo>
                  <a:lnTo>
                    <a:pt x="847149" y="373950"/>
                  </a:lnTo>
                  <a:lnTo>
                    <a:pt x="800543" y="356397"/>
                  </a:lnTo>
                  <a:lnTo>
                    <a:pt x="754534" y="337390"/>
                  </a:lnTo>
                  <a:lnTo>
                    <a:pt x="709154" y="316939"/>
                  </a:lnTo>
                  <a:lnTo>
                    <a:pt x="664431" y="295056"/>
                  </a:lnTo>
                  <a:lnTo>
                    <a:pt x="620395" y="271753"/>
                  </a:lnTo>
                  <a:lnTo>
                    <a:pt x="577075" y="247041"/>
                  </a:lnTo>
                  <a:lnTo>
                    <a:pt x="534501" y="220932"/>
                  </a:lnTo>
                  <a:lnTo>
                    <a:pt x="492703" y="193436"/>
                  </a:lnTo>
                  <a:lnTo>
                    <a:pt x="451709" y="164566"/>
                  </a:lnTo>
                  <a:lnTo>
                    <a:pt x="411549" y="134333"/>
                  </a:lnTo>
                  <a:lnTo>
                    <a:pt x="372253" y="102748"/>
                  </a:lnTo>
                  <a:lnTo>
                    <a:pt x="333850" y="69824"/>
                  </a:lnTo>
                  <a:lnTo>
                    <a:pt x="296370" y="35570"/>
                  </a:lnTo>
                  <a:lnTo>
                    <a:pt x="259842" y="0"/>
                  </a:lnTo>
                  <a:close/>
                </a:path>
                <a:path w="2780029" h="984884">
                  <a:moveTo>
                    <a:pt x="2522093" y="0"/>
                  </a:moveTo>
                  <a:lnTo>
                    <a:pt x="2485325" y="35570"/>
                  </a:lnTo>
                  <a:lnTo>
                    <a:pt x="2447645" y="69824"/>
                  </a:lnTo>
                  <a:lnTo>
                    <a:pt x="2409079" y="102748"/>
                  </a:lnTo>
                  <a:lnTo>
                    <a:pt x="2369653" y="134333"/>
                  </a:lnTo>
                  <a:lnTo>
                    <a:pt x="2329395" y="164566"/>
                  </a:lnTo>
                  <a:lnTo>
                    <a:pt x="2288331" y="193436"/>
                  </a:lnTo>
                  <a:lnTo>
                    <a:pt x="2246490" y="220932"/>
                  </a:lnTo>
                  <a:lnTo>
                    <a:pt x="2203896" y="247041"/>
                  </a:lnTo>
                  <a:lnTo>
                    <a:pt x="2160578" y="271753"/>
                  </a:lnTo>
                  <a:lnTo>
                    <a:pt x="2116562" y="295056"/>
                  </a:lnTo>
                  <a:lnTo>
                    <a:pt x="2071876" y="316939"/>
                  </a:lnTo>
                  <a:lnTo>
                    <a:pt x="2026545" y="337390"/>
                  </a:lnTo>
                  <a:lnTo>
                    <a:pt x="1980598" y="356397"/>
                  </a:lnTo>
                  <a:lnTo>
                    <a:pt x="1934060" y="373950"/>
                  </a:lnTo>
                  <a:lnTo>
                    <a:pt x="1886959" y="390037"/>
                  </a:lnTo>
                  <a:lnTo>
                    <a:pt x="1839323" y="404646"/>
                  </a:lnTo>
                  <a:lnTo>
                    <a:pt x="1791176" y="417766"/>
                  </a:lnTo>
                  <a:lnTo>
                    <a:pt x="1742548" y="429385"/>
                  </a:lnTo>
                  <a:lnTo>
                    <a:pt x="1693464" y="439492"/>
                  </a:lnTo>
                  <a:lnTo>
                    <a:pt x="1643952" y="448076"/>
                  </a:lnTo>
                  <a:lnTo>
                    <a:pt x="1594037" y="455125"/>
                  </a:lnTo>
                  <a:lnTo>
                    <a:pt x="1543749" y="460627"/>
                  </a:lnTo>
                  <a:lnTo>
                    <a:pt x="1493112" y="464571"/>
                  </a:lnTo>
                  <a:lnTo>
                    <a:pt x="1442155" y="466946"/>
                  </a:lnTo>
                  <a:lnTo>
                    <a:pt x="1390903" y="467740"/>
                  </a:lnTo>
                  <a:lnTo>
                    <a:pt x="2534092" y="467740"/>
                  </a:lnTo>
                  <a:lnTo>
                    <a:pt x="2591059" y="425504"/>
                  </a:lnTo>
                  <a:lnTo>
                    <a:pt x="2630214" y="394429"/>
                  </a:lnTo>
                  <a:lnTo>
                    <a:pt x="2668681" y="362281"/>
                  </a:lnTo>
                  <a:lnTo>
                    <a:pt x="2706442" y="329065"/>
                  </a:lnTo>
                  <a:lnTo>
                    <a:pt x="2743480" y="294790"/>
                  </a:lnTo>
                  <a:lnTo>
                    <a:pt x="2779776" y="259460"/>
                  </a:lnTo>
                  <a:lnTo>
                    <a:pt x="2522093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259823" y="3505200"/>
              <a:ext cx="981710" cy="2780030"/>
            </a:xfrm>
            <a:custGeom>
              <a:avLst/>
              <a:gdLst/>
              <a:ahLst/>
              <a:cxnLst/>
              <a:rect l="l" t="t" r="r" b="b"/>
              <a:pathLst>
                <a:path w="981709" h="2780029">
                  <a:moveTo>
                    <a:pt x="257048" y="0"/>
                  </a:moveTo>
                  <a:lnTo>
                    <a:pt x="0" y="257683"/>
                  </a:lnTo>
                  <a:lnTo>
                    <a:pt x="33333" y="292114"/>
                  </a:lnTo>
                  <a:lnTo>
                    <a:pt x="65431" y="327294"/>
                  </a:lnTo>
                  <a:lnTo>
                    <a:pt x="96296" y="363195"/>
                  </a:lnTo>
                  <a:lnTo>
                    <a:pt x="125925" y="399787"/>
                  </a:lnTo>
                  <a:lnTo>
                    <a:pt x="154320" y="437044"/>
                  </a:lnTo>
                  <a:lnTo>
                    <a:pt x="181481" y="474936"/>
                  </a:lnTo>
                  <a:lnTo>
                    <a:pt x="207407" y="513435"/>
                  </a:lnTo>
                  <a:lnTo>
                    <a:pt x="232098" y="552512"/>
                  </a:lnTo>
                  <a:lnTo>
                    <a:pt x="255555" y="592141"/>
                  </a:lnTo>
                  <a:lnTo>
                    <a:pt x="277777" y="632291"/>
                  </a:lnTo>
                  <a:lnTo>
                    <a:pt x="298764" y="672935"/>
                  </a:lnTo>
                  <a:lnTo>
                    <a:pt x="318518" y="714044"/>
                  </a:lnTo>
                  <a:lnTo>
                    <a:pt x="337036" y="755591"/>
                  </a:lnTo>
                  <a:lnTo>
                    <a:pt x="354320" y="797546"/>
                  </a:lnTo>
                  <a:lnTo>
                    <a:pt x="370369" y="839882"/>
                  </a:lnTo>
                  <a:lnTo>
                    <a:pt x="385184" y="882569"/>
                  </a:lnTo>
                  <a:lnTo>
                    <a:pt x="398764" y="925581"/>
                  </a:lnTo>
                  <a:lnTo>
                    <a:pt x="411110" y="968888"/>
                  </a:lnTo>
                  <a:lnTo>
                    <a:pt x="422221" y="1012462"/>
                  </a:lnTo>
                  <a:lnTo>
                    <a:pt x="432098" y="1056274"/>
                  </a:lnTo>
                  <a:lnTo>
                    <a:pt x="440740" y="1100297"/>
                  </a:lnTo>
                  <a:lnTo>
                    <a:pt x="448147" y="1144502"/>
                  </a:lnTo>
                  <a:lnTo>
                    <a:pt x="454320" y="1188861"/>
                  </a:lnTo>
                  <a:lnTo>
                    <a:pt x="459258" y="1233345"/>
                  </a:lnTo>
                  <a:lnTo>
                    <a:pt x="462962" y="1277926"/>
                  </a:lnTo>
                  <a:lnTo>
                    <a:pt x="465431" y="1322576"/>
                  </a:lnTo>
                  <a:lnTo>
                    <a:pt x="466665" y="1367266"/>
                  </a:lnTo>
                  <a:lnTo>
                    <a:pt x="466665" y="1411968"/>
                  </a:lnTo>
                  <a:lnTo>
                    <a:pt x="465431" y="1456654"/>
                  </a:lnTo>
                  <a:lnTo>
                    <a:pt x="462962" y="1501296"/>
                  </a:lnTo>
                  <a:lnTo>
                    <a:pt x="459258" y="1545864"/>
                  </a:lnTo>
                  <a:lnTo>
                    <a:pt x="454320" y="1590331"/>
                  </a:lnTo>
                  <a:lnTo>
                    <a:pt x="448147" y="1634668"/>
                  </a:lnTo>
                  <a:lnTo>
                    <a:pt x="440740" y="1678848"/>
                  </a:lnTo>
                  <a:lnTo>
                    <a:pt x="432098" y="1722841"/>
                  </a:lnTo>
                  <a:lnTo>
                    <a:pt x="422221" y="1766619"/>
                  </a:lnTo>
                  <a:lnTo>
                    <a:pt x="411110" y="1810154"/>
                  </a:lnTo>
                  <a:lnTo>
                    <a:pt x="398764" y="1853418"/>
                  </a:lnTo>
                  <a:lnTo>
                    <a:pt x="385184" y="1896383"/>
                  </a:lnTo>
                  <a:lnTo>
                    <a:pt x="370369" y="1939019"/>
                  </a:lnTo>
                  <a:lnTo>
                    <a:pt x="354320" y="1981299"/>
                  </a:lnTo>
                  <a:lnTo>
                    <a:pt x="337036" y="2023194"/>
                  </a:lnTo>
                  <a:lnTo>
                    <a:pt x="318518" y="2064677"/>
                  </a:lnTo>
                  <a:lnTo>
                    <a:pt x="298764" y="2105717"/>
                  </a:lnTo>
                  <a:lnTo>
                    <a:pt x="277777" y="2146289"/>
                  </a:lnTo>
                  <a:lnTo>
                    <a:pt x="255555" y="2186362"/>
                  </a:lnTo>
                  <a:lnTo>
                    <a:pt x="232098" y="2225909"/>
                  </a:lnTo>
                  <a:lnTo>
                    <a:pt x="207407" y="2264901"/>
                  </a:lnTo>
                  <a:lnTo>
                    <a:pt x="181481" y="2303310"/>
                  </a:lnTo>
                  <a:lnTo>
                    <a:pt x="154320" y="2341107"/>
                  </a:lnTo>
                  <a:lnTo>
                    <a:pt x="125925" y="2378265"/>
                  </a:lnTo>
                  <a:lnTo>
                    <a:pt x="96296" y="2414755"/>
                  </a:lnTo>
                  <a:lnTo>
                    <a:pt x="65431" y="2450549"/>
                  </a:lnTo>
                  <a:lnTo>
                    <a:pt x="33333" y="2485618"/>
                  </a:lnTo>
                  <a:lnTo>
                    <a:pt x="0" y="2519934"/>
                  </a:lnTo>
                  <a:lnTo>
                    <a:pt x="257048" y="2779776"/>
                  </a:lnTo>
                  <a:lnTo>
                    <a:pt x="292358" y="2743472"/>
                  </a:lnTo>
                  <a:lnTo>
                    <a:pt x="326628" y="2706414"/>
                  </a:lnTo>
                  <a:lnTo>
                    <a:pt x="359851" y="2668619"/>
                  </a:lnTo>
                  <a:lnTo>
                    <a:pt x="392018" y="2630108"/>
                  </a:lnTo>
                  <a:lnTo>
                    <a:pt x="423121" y="2590900"/>
                  </a:lnTo>
                  <a:lnTo>
                    <a:pt x="453150" y="2551014"/>
                  </a:lnTo>
                  <a:lnTo>
                    <a:pt x="482099" y="2510469"/>
                  </a:lnTo>
                  <a:lnTo>
                    <a:pt x="509958" y="2469286"/>
                  </a:lnTo>
                  <a:lnTo>
                    <a:pt x="536719" y="2427482"/>
                  </a:lnTo>
                  <a:lnTo>
                    <a:pt x="562373" y="2385079"/>
                  </a:lnTo>
                  <a:lnTo>
                    <a:pt x="586914" y="2342094"/>
                  </a:lnTo>
                  <a:lnTo>
                    <a:pt x="610331" y="2298548"/>
                  </a:lnTo>
                  <a:lnTo>
                    <a:pt x="632618" y="2254459"/>
                  </a:lnTo>
                  <a:lnTo>
                    <a:pt x="653764" y="2209848"/>
                  </a:lnTo>
                  <a:lnTo>
                    <a:pt x="673763" y="2164733"/>
                  </a:lnTo>
                  <a:lnTo>
                    <a:pt x="692606" y="2119134"/>
                  </a:lnTo>
                  <a:lnTo>
                    <a:pt x="710284" y="2073070"/>
                  </a:lnTo>
                  <a:lnTo>
                    <a:pt x="726789" y="2026561"/>
                  </a:lnTo>
                  <a:lnTo>
                    <a:pt x="742113" y="1979626"/>
                  </a:lnTo>
                  <a:lnTo>
                    <a:pt x="756247" y="1932284"/>
                  </a:lnTo>
                  <a:lnTo>
                    <a:pt x="769184" y="1884555"/>
                  </a:lnTo>
                  <a:lnTo>
                    <a:pt x="780914" y="1836459"/>
                  </a:lnTo>
                  <a:lnTo>
                    <a:pt x="791429" y="1788013"/>
                  </a:lnTo>
                  <a:lnTo>
                    <a:pt x="800722" y="1739239"/>
                  </a:lnTo>
                  <a:lnTo>
                    <a:pt x="808783" y="1690154"/>
                  </a:lnTo>
                  <a:lnTo>
                    <a:pt x="815604" y="1640780"/>
                  </a:lnTo>
                  <a:lnTo>
                    <a:pt x="821178" y="1591134"/>
                  </a:lnTo>
                  <a:lnTo>
                    <a:pt x="825495" y="1541236"/>
                  </a:lnTo>
                  <a:lnTo>
                    <a:pt x="828548" y="1491107"/>
                  </a:lnTo>
                  <a:lnTo>
                    <a:pt x="981455" y="1388872"/>
                  </a:lnTo>
                  <a:lnTo>
                    <a:pt x="828548" y="1288669"/>
                  </a:lnTo>
                  <a:lnTo>
                    <a:pt x="825495" y="1238331"/>
                  </a:lnTo>
                  <a:lnTo>
                    <a:pt x="821178" y="1188254"/>
                  </a:lnTo>
                  <a:lnTo>
                    <a:pt x="815604" y="1138457"/>
                  </a:lnTo>
                  <a:lnTo>
                    <a:pt x="808783" y="1088957"/>
                  </a:lnTo>
                  <a:lnTo>
                    <a:pt x="800722" y="1039772"/>
                  </a:lnTo>
                  <a:lnTo>
                    <a:pt x="791429" y="990919"/>
                  </a:lnTo>
                  <a:lnTo>
                    <a:pt x="780914" y="942417"/>
                  </a:lnTo>
                  <a:lnTo>
                    <a:pt x="769184" y="894283"/>
                  </a:lnTo>
                  <a:lnTo>
                    <a:pt x="756247" y="846534"/>
                  </a:lnTo>
                  <a:lnTo>
                    <a:pt x="742113" y="799190"/>
                  </a:lnTo>
                  <a:lnTo>
                    <a:pt x="726789" y="752267"/>
                  </a:lnTo>
                  <a:lnTo>
                    <a:pt x="710284" y="705784"/>
                  </a:lnTo>
                  <a:lnTo>
                    <a:pt x="692606" y="659757"/>
                  </a:lnTo>
                  <a:lnTo>
                    <a:pt x="673763" y="614205"/>
                  </a:lnTo>
                  <a:lnTo>
                    <a:pt x="653764" y="569146"/>
                  </a:lnTo>
                  <a:lnTo>
                    <a:pt x="632618" y="524598"/>
                  </a:lnTo>
                  <a:lnTo>
                    <a:pt x="610331" y="480577"/>
                  </a:lnTo>
                  <a:lnTo>
                    <a:pt x="586914" y="437103"/>
                  </a:lnTo>
                  <a:lnTo>
                    <a:pt x="562373" y="394192"/>
                  </a:lnTo>
                  <a:lnTo>
                    <a:pt x="536719" y="351862"/>
                  </a:lnTo>
                  <a:lnTo>
                    <a:pt x="509958" y="310132"/>
                  </a:lnTo>
                  <a:lnTo>
                    <a:pt x="482099" y="269019"/>
                  </a:lnTo>
                  <a:lnTo>
                    <a:pt x="453150" y="228541"/>
                  </a:lnTo>
                  <a:lnTo>
                    <a:pt x="423121" y="188716"/>
                  </a:lnTo>
                  <a:lnTo>
                    <a:pt x="392018" y="149561"/>
                  </a:lnTo>
                  <a:lnTo>
                    <a:pt x="359851" y="111094"/>
                  </a:lnTo>
                  <a:lnTo>
                    <a:pt x="326628" y="73333"/>
                  </a:lnTo>
                  <a:lnTo>
                    <a:pt x="292358" y="36295"/>
                  </a:lnTo>
                  <a:lnTo>
                    <a:pt x="257048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58683" y="4363212"/>
              <a:ext cx="227075" cy="22707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38160" y="4363212"/>
              <a:ext cx="231648" cy="22707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25611" y="5279136"/>
              <a:ext cx="121920" cy="14782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644749" y="4584192"/>
              <a:ext cx="970915" cy="843280"/>
            </a:xfrm>
            <a:custGeom>
              <a:avLst/>
              <a:gdLst/>
              <a:ahLst/>
              <a:cxnLst/>
              <a:rect l="l" t="t" r="r" b="b"/>
              <a:pathLst>
                <a:path w="970915" h="843279">
                  <a:moveTo>
                    <a:pt x="180228" y="0"/>
                  </a:moveTo>
                  <a:lnTo>
                    <a:pt x="149367" y="0"/>
                  </a:lnTo>
                  <a:lnTo>
                    <a:pt x="120185" y="4522"/>
                  </a:lnTo>
                  <a:lnTo>
                    <a:pt x="68679" y="38951"/>
                  </a:lnTo>
                  <a:lnTo>
                    <a:pt x="1285" y="313690"/>
                  </a:lnTo>
                  <a:lnTo>
                    <a:pt x="0" y="339288"/>
                  </a:lnTo>
                  <a:lnTo>
                    <a:pt x="5095" y="361410"/>
                  </a:lnTo>
                  <a:lnTo>
                    <a:pt x="16001" y="381198"/>
                  </a:lnTo>
                  <a:lnTo>
                    <a:pt x="32146" y="399796"/>
                  </a:lnTo>
                  <a:lnTo>
                    <a:pt x="32146" y="781304"/>
                  </a:lnTo>
                  <a:lnTo>
                    <a:pt x="37451" y="803874"/>
                  </a:lnTo>
                  <a:lnTo>
                    <a:pt x="51435" y="823563"/>
                  </a:lnTo>
                  <a:lnTo>
                    <a:pt x="71205" y="837489"/>
                  </a:lnTo>
                  <a:lnTo>
                    <a:pt x="93868" y="842772"/>
                  </a:lnTo>
                  <a:lnTo>
                    <a:pt x="119104" y="837489"/>
                  </a:lnTo>
                  <a:lnTo>
                    <a:pt x="138588" y="823563"/>
                  </a:lnTo>
                  <a:lnTo>
                    <a:pt x="151143" y="803874"/>
                  </a:lnTo>
                  <a:lnTo>
                    <a:pt x="155590" y="781304"/>
                  </a:lnTo>
                  <a:lnTo>
                    <a:pt x="155590" y="418338"/>
                  </a:lnTo>
                  <a:lnTo>
                    <a:pt x="173799" y="407856"/>
                  </a:lnTo>
                  <a:lnTo>
                    <a:pt x="190293" y="394493"/>
                  </a:lnTo>
                  <a:lnTo>
                    <a:pt x="203311" y="377654"/>
                  </a:lnTo>
                  <a:lnTo>
                    <a:pt x="211089" y="356743"/>
                  </a:lnTo>
                  <a:lnTo>
                    <a:pt x="229631" y="264541"/>
                  </a:lnTo>
                  <a:lnTo>
                    <a:pt x="598113" y="264541"/>
                  </a:lnTo>
                  <a:lnTo>
                    <a:pt x="606186" y="258318"/>
                  </a:lnTo>
                  <a:lnTo>
                    <a:pt x="703900" y="258318"/>
                  </a:lnTo>
                  <a:lnTo>
                    <a:pt x="698091" y="239903"/>
                  </a:lnTo>
                  <a:lnTo>
                    <a:pt x="377840" y="239903"/>
                  </a:lnTo>
                  <a:lnTo>
                    <a:pt x="348761" y="234261"/>
                  </a:lnTo>
                  <a:lnTo>
                    <a:pt x="309225" y="218311"/>
                  </a:lnTo>
                  <a:lnTo>
                    <a:pt x="277479" y="166893"/>
                  </a:lnTo>
                  <a:lnTo>
                    <a:pt x="266715" y="92329"/>
                  </a:lnTo>
                  <a:lnTo>
                    <a:pt x="260492" y="86106"/>
                  </a:lnTo>
                  <a:lnTo>
                    <a:pt x="255285" y="63343"/>
                  </a:lnTo>
                  <a:lnTo>
                    <a:pt x="241982" y="42306"/>
                  </a:lnTo>
                  <a:lnTo>
                    <a:pt x="224059" y="24723"/>
                  </a:lnTo>
                  <a:lnTo>
                    <a:pt x="204993" y="12319"/>
                  </a:lnTo>
                  <a:lnTo>
                    <a:pt x="180228" y="0"/>
                  </a:lnTo>
                  <a:close/>
                </a:path>
                <a:path w="970915" h="843279">
                  <a:moveTo>
                    <a:pt x="970422" y="430657"/>
                  </a:moveTo>
                  <a:lnTo>
                    <a:pt x="624728" y="430657"/>
                  </a:lnTo>
                  <a:lnTo>
                    <a:pt x="624728" y="682879"/>
                  </a:lnTo>
                  <a:lnTo>
                    <a:pt x="970422" y="682879"/>
                  </a:lnTo>
                  <a:lnTo>
                    <a:pt x="970422" y="430657"/>
                  </a:lnTo>
                  <a:close/>
                </a:path>
                <a:path w="970915" h="843279">
                  <a:moveTo>
                    <a:pt x="792057" y="169163"/>
                  </a:moveTo>
                  <a:lnTo>
                    <a:pt x="679497" y="169163"/>
                  </a:lnTo>
                  <a:lnTo>
                    <a:pt x="686371" y="171644"/>
                  </a:lnTo>
                  <a:lnTo>
                    <a:pt x="692673" y="184531"/>
                  </a:lnTo>
                  <a:lnTo>
                    <a:pt x="704907" y="213538"/>
                  </a:lnTo>
                  <a:lnTo>
                    <a:pt x="721219" y="264541"/>
                  </a:lnTo>
                  <a:lnTo>
                    <a:pt x="738661" y="324655"/>
                  </a:lnTo>
                  <a:lnTo>
                    <a:pt x="754395" y="381381"/>
                  </a:lnTo>
                  <a:lnTo>
                    <a:pt x="738056" y="388240"/>
                  </a:lnTo>
                  <a:lnTo>
                    <a:pt x="725789" y="399113"/>
                  </a:lnTo>
                  <a:lnTo>
                    <a:pt x="716998" y="413438"/>
                  </a:lnTo>
                  <a:lnTo>
                    <a:pt x="711088" y="430657"/>
                  </a:lnTo>
                  <a:lnTo>
                    <a:pt x="742076" y="430657"/>
                  </a:lnTo>
                  <a:lnTo>
                    <a:pt x="746765" y="422467"/>
                  </a:lnTo>
                  <a:lnTo>
                    <a:pt x="752062" y="416004"/>
                  </a:lnTo>
                  <a:lnTo>
                    <a:pt x="758525" y="410708"/>
                  </a:lnTo>
                  <a:lnTo>
                    <a:pt x="766714" y="406019"/>
                  </a:lnTo>
                  <a:lnTo>
                    <a:pt x="873566" y="406019"/>
                  </a:lnTo>
                  <a:lnTo>
                    <a:pt x="869346" y="399113"/>
                  </a:lnTo>
                  <a:lnTo>
                    <a:pt x="857093" y="388240"/>
                  </a:lnTo>
                  <a:lnTo>
                    <a:pt x="840755" y="381381"/>
                  </a:lnTo>
                  <a:lnTo>
                    <a:pt x="840755" y="369062"/>
                  </a:lnTo>
                  <a:lnTo>
                    <a:pt x="826615" y="309006"/>
                  </a:lnTo>
                  <a:lnTo>
                    <a:pt x="801449" y="206851"/>
                  </a:lnTo>
                  <a:lnTo>
                    <a:pt x="792057" y="169163"/>
                  </a:lnTo>
                  <a:close/>
                </a:path>
                <a:path w="970915" h="843279">
                  <a:moveTo>
                    <a:pt x="873566" y="406019"/>
                  </a:moveTo>
                  <a:lnTo>
                    <a:pt x="828436" y="406019"/>
                  </a:lnTo>
                  <a:lnTo>
                    <a:pt x="836626" y="410708"/>
                  </a:lnTo>
                  <a:lnTo>
                    <a:pt x="843089" y="416004"/>
                  </a:lnTo>
                  <a:lnTo>
                    <a:pt x="848385" y="422467"/>
                  </a:lnTo>
                  <a:lnTo>
                    <a:pt x="853074" y="430657"/>
                  </a:lnTo>
                  <a:lnTo>
                    <a:pt x="883935" y="430657"/>
                  </a:lnTo>
                  <a:lnTo>
                    <a:pt x="878099" y="413438"/>
                  </a:lnTo>
                  <a:lnTo>
                    <a:pt x="873566" y="406019"/>
                  </a:lnTo>
                  <a:close/>
                </a:path>
                <a:path w="970915" h="843279">
                  <a:moveTo>
                    <a:pt x="828436" y="406019"/>
                  </a:moveTo>
                  <a:lnTo>
                    <a:pt x="766714" y="406019"/>
                  </a:lnTo>
                  <a:lnTo>
                    <a:pt x="772429" y="414093"/>
                  </a:lnTo>
                  <a:lnTo>
                    <a:pt x="779859" y="419846"/>
                  </a:lnTo>
                  <a:lnTo>
                    <a:pt x="788431" y="423289"/>
                  </a:lnTo>
                  <a:lnTo>
                    <a:pt x="797575" y="424434"/>
                  </a:lnTo>
                  <a:lnTo>
                    <a:pt x="803798" y="424434"/>
                  </a:lnTo>
                  <a:lnTo>
                    <a:pt x="811970" y="420717"/>
                  </a:lnTo>
                  <a:lnTo>
                    <a:pt x="818403" y="417560"/>
                  </a:lnTo>
                  <a:lnTo>
                    <a:pt x="823694" y="413236"/>
                  </a:lnTo>
                  <a:lnTo>
                    <a:pt x="828436" y="406019"/>
                  </a:lnTo>
                  <a:close/>
                </a:path>
                <a:path w="970915" h="843279">
                  <a:moveTo>
                    <a:pt x="703900" y="258318"/>
                  </a:moveTo>
                  <a:lnTo>
                    <a:pt x="606186" y="258318"/>
                  </a:lnTo>
                  <a:lnTo>
                    <a:pt x="624728" y="356743"/>
                  </a:lnTo>
                  <a:lnTo>
                    <a:pt x="631493" y="377557"/>
                  </a:lnTo>
                  <a:lnTo>
                    <a:pt x="641699" y="393715"/>
                  </a:lnTo>
                  <a:lnTo>
                    <a:pt x="654214" y="405231"/>
                  </a:lnTo>
                  <a:lnTo>
                    <a:pt x="667908" y="412115"/>
                  </a:lnTo>
                  <a:lnTo>
                    <a:pt x="698769" y="412115"/>
                  </a:lnTo>
                  <a:lnTo>
                    <a:pt x="704582" y="402020"/>
                  </a:lnTo>
                  <a:lnTo>
                    <a:pt x="712692" y="391366"/>
                  </a:lnTo>
                  <a:lnTo>
                    <a:pt x="723112" y="381879"/>
                  </a:lnTo>
                  <a:lnTo>
                    <a:pt x="735853" y="375285"/>
                  </a:lnTo>
                  <a:lnTo>
                    <a:pt x="721947" y="321323"/>
                  </a:lnTo>
                  <a:lnTo>
                    <a:pt x="708040" y="271446"/>
                  </a:lnTo>
                  <a:lnTo>
                    <a:pt x="703900" y="258318"/>
                  </a:lnTo>
                  <a:close/>
                </a:path>
                <a:path w="970915" h="843279">
                  <a:moveTo>
                    <a:pt x="598113" y="264541"/>
                  </a:moveTo>
                  <a:lnTo>
                    <a:pt x="229631" y="264541"/>
                  </a:lnTo>
                  <a:lnTo>
                    <a:pt x="257611" y="289875"/>
                  </a:lnTo>
                  <a:lnTo>
                    <a:pt x="296021" y="310626"/>
                  </a:lnTo>
                  <a:lnTo>
                    <a:pt x="346003" y="326780"/>
                  </a:lnTo>
                  <a:lnTo>
                    <a:pt x="408701" y="338328"/>
                  </a:lnTo>
                  <a:lnTo>
                    <a:pt x="414797" y="338328"/>
                  </a:lnTo>
                  <a:lnTo>
                    <a:pt x="428511" y="336115"/>
                  </a:lnTo>
                  <a:lnTo>
                    <a:pt x="441071" y="329866"/>
                  </a:lnTo>
                  <a:lnTo>
                    <a:pt x="451320" y="320165"/>
                  </a:lnTo>
                  <a:lnTo>
                    <a:pt x="458104" y="307594"/>
                  </a:lnTo>
                  <a:lnTo>
                    <a:pt x="508138" y="301609"/>
                  </a:lnTo>
                  <a:lnTo>
                    <a:pt x="548338" y="292195"/>
                  </a:lnTo>
                  <a:lnTo>
                    <a:pt x="580441" y="278161"/>
                  </a:lnTo>
                  <a:lnTo>
                    <a:pt x="598113" y="264541"/>
                  </a:lnTo>
                  <a:close/>
                </a:path>
                <a:path w="970915" h="843279">
                  <a:moveTo>
                    <a:pt x="686450" y="0"/>
                  </a:moveTo>
                  <a:lnTo>
                    <a:pt x="655589" y="0"/>
                  </a:lnTo>
                  <a:lnTo>
                    <a:pt x="630951" y="12319"/>
                  </a:lnTo>
                  <a:lnTo>
                    <a:pt x="611812" y="24723"/>
                  </a:lnTo>
                  <a:lnTo>
                    <a:pt x="593851" y="42306"/>
                  </a:lnTo>
                  <a:lnTo>
                    <a:pt x="580534" y="63343"/>
                  </a:lnTo>
                  <a:lnTo>
                    <a:pt x="575325" y="86106"/>
                  </a:lnTo>
                  <a:lnTo>
                    <a:pt x="575325" y="92329"/>
                  </a:lnTo>
                  <a:lnTo>
                    <a:pt x="569229" y="92329"/>
                  </a:lnTo>
                  <a:lnTo>
                    <a:pt x="564370" y="130288"/>
                  </a:lnTo>
                  <a:lnTo>
                    <a:pt x="550031" y="183108"/>
                  </a:lnTo>
                  <a:lnTo>
                    <a:pt x="520739" y="208468"/>
                  </a:lnTo>
                  <a:lnTo>
                    <a:pt x="460160" y="220227"/>
                  </a:lnTo>
                  <a:lnTo>
                    <a:pt x="414797" y="221487"/>
                  </a:lnTo>
                  <a:lnTo>
                    <a:pt x="402058" y="222632"/>
                  </a:lnTo>
                  <a:lnTo>
                    <a:pt x="391652" y="226075"/>
                  </a:lnTo>
                  <a:lnTo>
                    <a:pt x="383579" y="231828"/>
                  </a:lnTo>
                  <a:lnTo>
                    <a:pt x="377840" y="239903"/>
                  </a:lnTo>
                  <a:lnTo>
                    <a:pt x="698091" y="239903"/>
                  </a:lnTo>
                  <a:lnTo>
                    <a:pt x="694134" y="227355"/>
                  </a:lnTo>
                  <a:lnTo>
                    <a:pt x="680227" y="190754"/>
                  </a:lnTo>
                  <a:lnTo>
                    <a:pt x="676100" y="175922"/>
                  </a:lnTo>
                  <a:lnTo>
                    <a:pt x="679497" y="169163"/>
                  </a:lnTo>
                  <a:lnTo>
                    <a:pt x="792057" y="169163"/>
                  </a:lnTo>
                  <a:lnTo>
                    <a:pt x="777426" y="110458"/>
                  </a:lnTo>
                  <a:lnTo>
                    <a:pt x="766714" y="67691"/>
                  </a:lnTo>
                  <a:lnTo>
                    <a:pt x="754191" y="38951"/>
                  </a:lnTo>
                  <a:lnTo>
                    <a:pt x="735869" y="17700"/>
                  </a:lnTo>
                  <a:lnTo>
                    <a:pt x="712904" y="4522"/>
                  </a:lnTo>
                  <a:lnTo>
                    <a:pt x="68645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634853" y="4663186"/>
            <a:ext cx="25101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404040"/>
                </a:solidFill>
                <a:latin typeface="Microsoft Sans Serif"/>
                <a:cs typeface="Microsoft Sans Serif"/>
              </a:rPr>
              <a:t>On-the-job</a:t>
            </a:r>
            <a:r>
              <a:rPr sz="2200" spc="-1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404040"/>
                </a:solidFill>
                <a:latin typeface="Microsoft Sans Serif"/>
                <a:cs typeface="Microsoft Sans Serif"/>
              </a:rPr>
              <a:t>training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14191" y="4719904"/>
            <a:ext cx="21570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404040"/>
                </a:solidFill>
                <a:latin typeface="Microsoft Sans Serif"/>
                <a:cs typeface="Microsoft Sans Serif"/>
              </a:rPr>
              <a:t>Induction</a:t>
            </a:r>
            <a:r>
              <a:rPr sz="2200" spc="-3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404040"/>
                </a:solidFill>
                <a:latin typeface="Microsoft Sans Serif"/>
                <a:cs typeface="Microsoft Sans Serif"/>
              </a:rPr>
              <a:t>to</a:t>
            </a:r>
            <a:r>
              <a:rPr sz="2200" spc="-4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404040"/>
                </a:solidFill>
                <a:latin typeface="Microsoft Sans Serif"/>
                <a:cs typeface="Microsoft Sans Serif"/>
              </a:rPr>
              <a:t>IMT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11977" y="1285113"/>
            <a:ext cx="4206875" cy="1237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40" dirty="0">
                <a:latin typeface="Arial"/>
                <a:cs typeface="Arial"/>
              </a:rPr>
              <a:t>Training</a:t>
            </a:r>
            <a:r>
              <a:rPr sz="2200" b="1" spc="-30" dirty="0">
                <a:latin typeface="Arial"/>
                <a:cs typeface="Arial"/>
              </a:rPr>
              <a:t> </a:t>
            </a:r>
            <a:r>
              <a:rPr sz="2200" b="1" spc="45" dirty="0">
                <a:latin typeface="Arial"/>
                <a:cs typeface="Arial"/>
              </a:rPr>
              <a:t>programs</a:t>
            </a:r>
            <a:r>
              <a:rPr sz="2200" b="1" spc="-45" dirty="0">
                <a:latin typeface="Arial"/>
                <a:cs typeface="Arial"/>
              </a:rPr>
              <a:t> </a:t>
            </a:r>
            <a:r>
              <a:rPr sz="2200" b="1" spc="90" dirty="0">
                <a:latin typeface="Arial"/>
                <a:cs typeface="Arial"/>
              </a:rPr>
              <a:t>for</a:t>
            </a:r>
            <a:r>
              <a:rPr sz="2200" b="1" spc="-35" dirty="0">
                <a:latin typeface="Arial"/>
                <a:cs typeface="Arial"/>
              </a:rPr>
              <a:t> </a:t>
            </a:r>
            <a:r>
              <a:rPr sz="2200" b="1" spc="125" dirty="0">
                <a:latin typeface="Arial"/>
                <a:cs typeface="Arial"/>
              </a:rPr>
              <a:t>the</a:t>
            </a:r>
            <a:r>
              <a:rPr sz="2200" b="1" spc="-30" dirty="0">
                <a:latin typeface="Arial"/>
                <a:cs typeface="Arial"/>
              </a:rPr>
              <a:t> </a:t>
            </a:r>
            <a:r>
              <a:rPr sz="2200" b="1" spc="90" dirty="0">
                <a:latin typeface="Arial"/>
                <a:cs typeface="Arial"/>
              </a:rPr>
              <a:t>IMT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700">
              <a:latin typeface="Arial"/>
              <a:cs typeface="Arial"/>
            </a:endParaRPr>
          </a:p>
          <a:p>
            <a:pPr marL="1108710">
              <a:lnSpc>
                <a:spcPct val="100000"/>
              </a:lnSpc>
            </a:pPr>
            <a:r>
              <a:rPr sz="2200" spc="95" dirty="0">
                <a:solidFill>
                  <a:srgbClr val="404040"/>
                </a:solidFill>
                <a:latin typeface="Microsoft Sans Serif"/>
                <a:cs typeface="Microsoft Sans Serif"/>
              </a:rPr>
              <a:t>Mentoring</a:t>
            </a:r>
            <a:r>
              <a:rPr sz="2200" spc="-3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404040"/>
                </a:solidFill>
                <a:latin typeface="Microsoft Sans Serif"/>
                <a:cs typeface="Microsoft Sans Serif"/>
              </a:rPr>
              <a:t>teams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30288" y="7435977"/>
            <a:ext cx="20161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404040"/>
                </a:solidFill>
                <a:latin typeface="Microsoft Sans Serif"/>
                <a:cs typeface="Microsoft Sans Serif"/>
              </a:rPr>
              <a:t>Formal</a:t>
            </a:r>
            <a:r>
              <a:rPr sz="2200" spc="-2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404040"/>
                </a:solidFill>
                <a:latin typeface="Microsoft Sans Serif"/>
                <a:cs typeface="Microsoft Sans Serif"/>
              </a:rPr>
              <a:t>training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87031" y="306451"/>
            <a:ext cx="22796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" dirty="0">
                <a:latin typeface="Arial"/>
                <a:cs typeface="Arial"/>
              </a:rPr>
              <a:t>Gap</a:t>
            </a:r>
            <a:r>
              <a:rPr spc="-10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Analysis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0488" y="751331"/>
            <a:ext cx="3875532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221992" y="1574291"/>
            <a:ext cx="11811000" cy="852169"/>
          </a:xfrm>
          <a:custGeom>
            <a:avLst/>
            <a:gdLst/>
            <a:ahLst/>
            <a:cxnLst/>
            <a:rect l="l" t="t" r="r" b="b"/>
            <a:pathLst>
              <a:path w="11811000" h="852169">
                <a:moveTo>
                  <a:pt x="0" y="141985"/>
                </a:moveTo>
                <a:lnTo>
                  <a:pt x="7244" y="97129"/>
                </a:lnTo>
                <a:lnTo>
                  <a:pt x="27411" y="58155"/>
                </a:lnTo>
                <a:lnTo>
                  <a:pt x="58155" y="27411"/>
                </a:lnTo>
                <a:lnTo>
                  <a:pt x="97129" y="7244"/>
                </a:lnTo>
                <a:lnTo>
                  <a:pt x="141985" y="0"/>
                </a:lnTo>
                <a:lnTo>
                  <a:pt x="11669014" y="0"/>
                </a:lnTo>
                <a:lnTo>
                  <a:pt x="11713870" y="7244"/>
                </a:lnTo>
                <a:lnTo>
                  <a:pt x="11752844" y="27411"/>
                </a:lnTo>
                <a:lnTo>
                  <a:pt x="11783588" y="58155"/>
                </a:lnTo>
                <a:lnTo>
                  <a:pt x="11803755" y="97129"/>
                </a:lnTo>
                <a:lnTo>
                  <a:pt x="11811000" y="141985"/>
                </a:lnTo>
                <a:lnTo>
                  <a:pt x="11811000" y="709929"/>
                </a:lnTo>
                <a:lnTo>
                  <a:pt x="11803755" y="754786"/>
                </a:lnTo>
                <a:lnTo>
                  <a:pt x="11783588" y="793760"/>
                </a:lnTo>
                <a:lnTo>
                  <a:pt x="11752844" y="824504"/>
                </a:lnTo>
                <a:lnTo>
                  <a:pt x="11713870" y="844671"/>
                </a:lnTo>
                <a:lnTo>
                  <a:pt x="11669014" y="851915"/>
                </a:lnTo>
                <a:lnTo>
                  <a:pt x="141985" y="851915"/>
                </a:lnTo>
                <a:lnTo>
                  <a:pt x="97129" y="844671"/>
                </a:lnTo>
                <a:lnTo>
                  <a:pt x="58155" y="824504"/>
                </a:lnTo>
                <a:lnTo>
                  <a:pt x="27411" y="793760"/>
                </a:lnTo>
                <a:lnTo>
                  <a:pt x="7244" y="754786"/>
                </a:lnTo>
                <a:lnTo>
                  <a:pt x="0" y="709929"/>
                </a:lnTo>
                <a:lnTo>
                  <a:pt x="0" y="141985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59811" y="1636597"/>
            <a:ext cx="1113472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-45" dirty="0">
                <a:solidFill>
                  <a:srgbClr val="585858"/>
                </a:solidFill>
                <a:latin typeface="Microsoft Sans Serif"/>
                <a:cs typeface="Microsoft Sans Serif"/>
              </a:rPr>
              <a:t>Assesses</a:t>
            </a:r>
            <a:r>
              <a:rPr sz="220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585858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585858"/>
                </a:solidFill>
                <a:latin typeface="Microsoft Sans Serif"/>
                <a:cs typeface="Microsoft Sans Serif"/>
              </a:rPr>
              <a:t>differences</a:t>
            </a:r>
            <a:r>
              <a:rPr sz="2200" spc="4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585858"/>
                </a:solidFill>
                <a:latin typeface="Microsoft Sans Serif"/>
                <a:cs typeface="Microsoft Sans Serif"/>
              </a:rPr>
              <a:t>in</a:t>
            </a:r>
            <a:r>
              <a:rPr sz="2200" spc="-1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585858"/>
                </a:solidFill>
                <a:latin typeface="Microsoft Sans Serif"/>
                <a:cs typeface="Microsoft Sans Serif"/>
              </a:rPr>
              <a:t>performance</a:t>
            </a:r>
            <a:r>
              <a:rPr sz="2200" spc="1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585858"/>
                </a:solidFill>
                <a:latin typeface="Microsoft Sans Serif"/>
                <a:cs typeface="Microsoft Sans Serif"/>
              </a:rPr>
              <a:t>between</a:t>
            </a:r>
            <a:r>
              <a:rPr sz="2200" spc="1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585858"/>
                </a:solidFill>
                <a:latin typeface="Microsoft Sans Serif"/>
                <a:cs typeface="Microsoft Sans Serif"/>
              </a:rPr>
              <a:t>business </a:t>
            </a:r>
            <a:r>
              <a:rPr sz="2200" spc="110" dirty="0">
                <a:solidFill>
                  <a:srgbClr val="585858"/>
                </a:solidFill>
                <a:latin typeface="Microsoft Sans Serif"/>
                <a:cs typeface="Microsoft Sans Serif"/>
              </a:rPr>
              <a:t>information</a:t>
            </a:r>
            <a:r>
              <a:rPr sz="2200" spc="1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585858"/>
                </a:solidFill>
                <a:latin typeface="Microsoft Sans Serif"/>
                <a:cs typeface="Microsoft Sans Serif"/>
              </a:rPr>
              <a:t>system</a:t>
            </a:r>
            <a:r>
              <a:rPr sz="2200" spc="2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585858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1270" algn="ctr">
              <a:lnSpc>
                <a:spcPct val="100000"/>
              </a:lnSpc>
              <a:spcBef>
                <a:spcPts val="5"/>
              </a:spcBef>
            </a:pPr>
            <a:r>
              <a:rPr sz="2200" spc="75" dirty="0">
                <a:solidFill>
                  <a:srgbClr val="585858"/>
                </a:solidFill>
                <a:latin typeface="Microsoft Sans Serif"/>
                <a:cs typeface="Microsoft Sans Serif"/>
              </a:rPr>
              <a:t>software</a:t>
            </a:r>
            <a:r>
              <a:rPr sz="2200" spc="-2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585858"/>
                </a:solidFill>
                <a:latin typeface="Microsoft Sans Serif"/>
                <a:cs typeface="Microsoft Sans Serif"/>
              </a:rPr>
              <a:t>applications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878835" y="3328415"/>
            <a:ext cx="11268710" cy="4653280"/>
            <a:chOff x="2878835" y="3328415"/>
            <a:chExt cx="11268710" cy="465328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78835" y="3331463"/>
              <a:ext cx="10349483" cy="464972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706611" y="3328415"/>
              <a:ext cx="5440680" cy="1233170"/>
            </a:xfrm>
            <a:custGeom>
              <a:avLst/>
              <a:gdLst/>
              <a:ahLst/>
              <a:cxnLst/>
              <a:rect l="l" t="t" r="r" b="b"/>
              <a:pathLst>
                <a:path w="5440680" h="1233170">
                  <a:moveTo>
                    <a:pt x="5235194" y="0"/>
                  </a:moveTo>
                  <a:lnTo>
                    <a:pt x="205486" y="0"/>
                  </a:lnTo>
                  <a:lnTo>
                    <a:pt x="158353" y="5424"/>
                  </a:lnTo>
                  <a:lnTo>
                    <a:pt x="115096" y="20876"/>
                  </a:lnTo>
                  <a:lnTo>
                    <a:pt x="76943" y="45126"/>
                  </a:lnTo>
                  <a:lnTo>
                    <a:pt x="45126" y="76943"/>
                  </a:lnTo>
                  <a:lnTo>
                    <a:pt x="20876" y="115096"/>
                  </a:lnTo>
                  <a:lnTo>
                    <a:pt x="5424" y="158353"/>
                  </a:lnTo>
                  <a:lnTo>
                    <a:pt x="0" y="205486"/>
                  </a:lnTo>
                  <a:lnTo>
                    <a:pt x="0" y="1027430"/>
                  </a:lnTo>
                  <a:lnTo>
                    <a:pt x="5424" y="1074562"/>
                  </a:lnTo>
                  <a:lnTo>
                    <a:pt x="20876" y="1117819"/>
                  </a:lnTo>
                  <a:lnTo>
                    <a:pt x="45126" y="1155972"/>
                  </a:lnTo>
                  <a:lnTo>
                    <a:pt x="76943" y="1187789"/>
                  </a:lnTo>
                  <a:lnTo>
                    <a:pt x="115096" y="1212039"/>
                  </a:lnTo>
                  <a:lnTo>
                    <a:pt x="158353" y="1227491"/>
                  </a:lnTo>
                  <a:lnTo>
                    <a:pt x="205486" y="1232916"/>
                  </a:lnTo>
                  <a:lnTo>
                    <a:pt x="5235194" y="1232916"/>
                  </a:lnTo>
                  <a:lnTo>
                    <a:pt x="5282326" y="1227491"/>
                  </a:lnTo>
                  <a:lnTo>
                    <a:pt x="5325583" y="1212039"/>
                  </a:lnTo>
                  <a:lnTo>
                    <a:pt x="5363736" y="1187789"/>
                  </a:lnTo>
                  <a:lnTo>
                    <a:pt x="5395553" y="1155972"/>
                  </a:lnTo>
                  <a:lnTo>
                    <a:pt x="5419803" y="1117819"/>
                  </a:lnTo>
                  <a:lnTo>
                    <a:pt x="5435255" y="1074562"/>
                  </a:lnTo>
                  <a:lnTo>
                    <a:pt x="5440680" y="1027430"/>
                  </a:lnTo>
                  <a:lnTo>
                    <a:pt x="5440680" y="205486"/>
                  </a:lnTo>
                  <a:lnTo>
                    <a:pt x="5435255" y="158353"/>
                  </a:lnTo>
                  <a:lnTo>
                    <a:pt x="5419803" y="115096"/>
                  </a:lnTo>
                  <a:lnTo>
                    <a:pt x="5395553" y="76943"/>
                  </a:lnTo>
                  <a:lnTo>
                    <a:pt x="5363736" y="45126"/>
                  </a:lnTo>
                  <a:lnTo>
                    <a:pt x="5325583" y="20876"/>
                  </a:lnTo>
                  <a:lnTo>
                    <a:pt x="5282326" y="5424"/>
                  </a:lnTo>
                  <a:lnTo>
                    <a:pt x="52351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553445" y="3749421"/>
            <a:ext cx="17481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Desired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state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78836" y="3294887"/>
            <a:ext cx="6590030" cy="4391025"/>
          </a:xfrm>
          <a:custGeom>
            <a:avLst/>
            <a:gdLst/>
            <a:ahLst/>
            <a:cxnLst/>
            <a:rect l="l" t="t" r="r" b="b"/>
            <a:pathLst>
              <a:path w="6590030" h="4391025">
                <a:moveTo>
                  <a:pt x="3563112" y="158242"/>
                </a:moveTo>
                <a:lnTo>
                  <a:pt x="3555034" y="108242"/>
                </a:lnTo>
                <a:lnTo>
                  <a:pt x="3532568" y="64795"/>
                </a:lnTo>
                <a:lnTo>
                  <a:pt x="3498316" y="30543"/>
                </a:lnTo>
                <a:lnTo>
                  <a:pt x="3454870" y="8077"/>
                </a:lnTo>
                <a:lnTo>
                  <a:pt x="3404870" y="0"/>
                </a:lnTo>
                <a:lnTo>
                  <a:pt x="720598" y="0"/>
                </a:lnTo>
                <a:lnTo>
                  <a:pt x="670585" y="8077"/>
                </a:lnTo>
                <a:lnTo>
                  <a:pt x="627138" y="30543"/>
                </a:lnTo>
                <a:lnTo>
                  <a:pt x="592886" y="64795"/>
                </a:lnTo>
                <a:lnTo>
                  <a:pt x="570420" y="108242"/>
                </a:lnTo>
                <a:lnTo>
                  <a:pt x="562356" y="158242"/>
                </a:lnTo>
                <a:lnTo>
                  <a:pt x="562356" y="791210"/>
                </a:lnTo>
                <a:lnTo>
                  <a:pt x="570420" y="841222"/>
                </a:lnTo>
                <a:lnTo>
                  <a:pt x="592886" y="884669"/>
                </a:lnTo>
                <a:lnTo>
                  <a:pt x="627138" y="918921"/>
                </a:lnTo>
                <a:lnTo>
                  <a:pt x="670585" y="941387"/>
                </a:lnTo>
                <a:lnTo>
                  <a:pt x="720598" y="949452"/>
                </a:lnTo>
                <a:lnTo>
                  <a:pt x="3404870" y="949452"/>
                </a:lnTo>
                <a:lnTo>
                  <a:pt x="3454870" y="941387"/>
                </a:lnTo>
                <a:lnTo>
                  <a:pt x="3498316" y="918921"/>
                </a:lnTo>
                <a:lnTo>
                  <a:pt x="3532568" y="884669"/>
                </a:lnTo>
                <a:lnTo>
                  <a:pt x="3555034" y="841222"/>
                </a:lnTo>
                <a:lnTo>
                  <a:pt x="3563112" y="791210"/>
                </a:lnTo>
                <a:lnTo>
                  <a:pt x="3563112" y="158242"/>
                </a:lnTo>
                <a:close/>
              </a:path>
              <a:path w="6590030" h="4391025">
                <a:moveTo>
                  <a:pt x="6589776" y="3363214"/>
                </a:moveTo>
                <a:lnTo>
                  <a:pt x="6584340" y="3316084"/>
                </a:lnTo>
                <a:lnTo>
                  <a:pt x="6568897" y="3272828"/>
                </a:lnTo>
                <a:lnTo>
                  <a:pt x="6544640" y="3234677"/>
                </a:lnTo>
                <a:lnTo>
                  <a:pt x="6512827" y="3202863"/>
                </a:lnTo>
                <a:lnTo>
                  <a:pt x="6474676" y="3178606"/>
                </a:lnTo>
                <a:lnTo>
                  <a:pt x="6431420" y="3163163"/>
                </a:lnTo>
                <a:lnTo>
                  <a:pt x="6384290" y="3157728"/>
                </a:lnTo>
                <a:lnTo>
                  <a:pt x="205486" y="3157728"/>
                </a:lnTo>
                <a:lnTo>
                  <a:pt x="158343" y="3163163"/>
                </a:lnTo>
                <a:lnTo>
                  <a:pt x="115087" y="3178606"/>
                </a:lnTo>
                <a:lnTo>
                  <a:pt x="76936" y="3202863"/>
                </a:lnTo>
                <a:lnTo>
                  <a:pt x="45123" y="3234677"/>
                </a:lnTo>
                <a:lnTo>
                  <a:pt x="20866" y="3272828"/>
                </a:lnTo>
                <a:lnTo>
                  <a:pt x="5422" y="3316084"/>
                </a:lnTo>
                <a:lnTo>
                  <a:pt x="0" y="3363214"/>
                </a:lnTo>
                <a:lnTo>
                  <a:pt x="0" y="4185158"/>
                </a:lnTo>
                <a:lnTo>
                  <a:pt x="5422" y="4232300"/>
                </a:lnTo>
                <a:lnTo>
                  <a:pt x="20866" y="4275556"/>
                </a:lnTo>
                <a:lnTo>
                  <a:pt x="45123" y="4313707"/>
                </a:lnTo>
                <a:lnTo>
                  <a:pt x="76936" y="4345521"/>
                </a:lnTo>
                <a:lnTo>
                  <a:pt x="115087" y="4369778"/>
                </a:lnTo>
                <a:lnTo>
                  <a:pt x="158343" y="4385221"/>
                </a:lnTo>
                <a:lnTo>
                  <a:pt x="205486" y="4390644"/>
                </a:lnTo>
                <a:lnTo>
                  <a:pt x="6384290" y="4390644"/>
                </a:lnTo>
                <a:lnTo>
                  <a:pt x="6431420" y="4385221"/>
                </a:lnTo>
                <a:lnTo>
                  <a:pt x="6474676" y="4369778"/>
                </a:lnTo>
                <a:lnTo>
                  <a:pt x="6512827" y="4345521"/>
                </a:lnTo>
                <a:lnTo>
                  <a:pt x="6544640" y="4313707"/>
                </a:lnTo>
                <a:lnTo>
                  <a:pt x="6568897" y="4275556"/>
                </a:lnTo>
                <a:lnTo>
                  <a:pt x="6584340" y="4232300"/>
                </a:lnTo>
                <a:lnTo>
                  <a:pt x="6589776" y="4185158"/>
                </a:lnTo>
                <a:lnTo>
                  <a:pt x="6589776" y="33632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567176" y="3574542"/>
            <a:ext cx="17430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Current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state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783068" y="5902452"/>
            <a:ext cx="414655" cy="1245235"/>
            <a:chOff x="7783068" y="5902452"/>
            <a:chExt cx="414655" cy="1245235"/>
          </a:xfrm>
        </p:grpSpPr>
        <p:sp>
          <p:nvSpPr>
            <p:cNvPr id="13" name="object 13"/>
            <p:cNvSpPr/>
            <p:nvPr/>
          </p:nvSpPr>
          <p:spPr>
            <a:xfrm>
              <a:off x="7789164" y="5908548"/>
              <a:ext cx="402590" cy="1233170"/>
            </a:xfrm>
            <a:custGeom>
              <a:avLst/>
              <a:gdLst/>
              <a:ahLst/>
              <a:cxnLst/>
              <a:rect l="l" t="t" r="r" b="b"/>
              <a:pathLst>
                <a:path w="402590" h="1233170">
                  <a:moveTo>
                    <a:pt x="201167" y="0"/>
                  </a:moveTo>
                  <a:lnTo>
                    <a:pt x="0" y="201168"/>
                  </a:lnTo>
                  <a:lnTo>
                    <a:pt x="100583" y="201168"/>
                  </a:lnTo>
                  <a:lnTo>
                    <a:pt x="100583" y="1232915"/>
                  </a:lnTo>
                  <a:lnTo>
                    <a:pt x="301751" y="1232915"/>
                  </a:lnTo>
                  <a:lnTo>
                    <a:pt x="301751" y="201168"/>
                  </a:lnTo>
                  <a:lnTo>
                    <a:pt x="402335" y="201168"/>
                  </a:lnTo>
                  <a:lnTo>
                    <a:pt x="20116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789164" y="5908548"/>
              <a:ext cx="402590" cy="1233170"/>
            </a:xfrm>
            <a:custGeom>
              <a:avLst/>
              <a:gdLst/>
              <a:ahLst/>
              <a:cxnLst/>
              <a:rect l="l" t="t" r="r" b="b"/>
              <a:pathLst>
                <a:path w="402590" h="1233170">
                  <a:moveTo>
                    <a:pt x="402335" y="201168"/>
                  </a:moveTo>
                  <a:lnTo>
                    <a:pt x="301751" y="201168"/>
                  </a:lnTo>
                  <a:lnTo>
                    <a:pt x="301751" y="1232915"/>
                  </a:lnTo>
                  <a:lnTo>
                    <a:pt x="100583" y="1232915"/>
                  </a:lnTo>
                  <a:lnTo>
                    <a:pt x="100583" y="201168"/>
                  </a:lnTo>
                  <a:lnTo>
                    <a:pt x="0" y="201168"/>
                  </a:lnTo>
                  <a:lnTo>
                    <a:pt x="201167" y="0"/>
                  </a:lnTo>
                  <a:lnTo>
                    <a:pt x="402335" y="201168"/>
                  </a:lnTo>
                  <a:close/>
                </a:path>
              </a:pathLst>
            </a:custGeom>
            <a:ln w="12192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292978" y="7516114"/>
            <a:ext cx="539242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95755" marR="5080" indent="-158369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Gap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provides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information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actions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required.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87031" y="306451"/>
            <a:ext cx="22796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" dirty="0">
                <a:latin typeface="Arial"/>
                <a:cs typeface="Arial"/>
              </a:rPr>
              <a:t>Gap</a:t>
            </a:r>
            <a:r>
              <a:rPr spc="-10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Analysis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0488" y="751331"/>
            <a:ext cx="3875532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193791" y="2077211"/>
            <a:ext cx="5867400" cy="2927985"/>
            <a:chOff x="5193791" y="2077211"/>
            <a:chExt cx="5867400" cy="292798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93791" y="2080259"/>
              <a:ext cx="5390388" cy="292455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229599" y="2077211"/>
              <a:ext cx="2832100" cy="775970"/>
            </a:xfrm>
            <a:custGeom>
              <a:avLst/>
              <a:gdLst/>
              <a:ahLst/>
              <a:cxnLst/>
              <a:rect l="l" t="t" r="r" b="b"/>
              <a:pathLst>
                <a:path w="2832100" h="775969">
                  <a:moveTo>
                    <a:pt x="2702305" y="0"/>
                  </a:moveTo>
                  <a:lnTo>
                    <a:pt x="129285" y="0"/>
                  </a:lnTo>
                  <a:lnTo>
                    <a:pt x="78974" y="10163"/>
                  </a:lnTo>
                  <a:lnTo>
                    <a:pt x="37877" y="37877"/>
                  </a:lnTo>
                  <a:lnTo>
                    <a:pt x="10163" y="78974"/>
                  </a:lnTo>
                  <a:lnTo>
                    <a:pt x="0" y="129286"/>
                  </a:lnTo>
                  <a:lnTo>
                    <a:pt x="0" y="646430"/>
                  </a:lnTo>
                  <a:lnTo>
                    <a:pt x="10163" y="696741"/>
                  </a:lnTo>
                  <a:lnTo>
                    <a:pt x="37877" y="737838"/>
                  </a:lnTo>
                  <a:lnTo>
                    <a:pt x="78974" y="765552"/>
                  </a:lnTo>
                  <a:lnTo>
                    <a:pt x="129285" y="775716"/>
                  </a:lnTo>
                  <a:lnTo>
                    <a:pt x="2702305" y="775716"/>
                  </a:lnTo>
                  <a:lnTo>
                    <a:pt x="2752617" y="765552"/>
                  </a:lnTo>
                  <a:lnTo>
                    <a:pt x="2793714" y="737838"/>
                  </a:lnTo>
                  <a:lnTo>
                    <a:pt x="2821428" y="696741"/>
                  </a:lnTo>
                  <a:lnTo>
                    <a:pt x="2831592" y="646430"/>
                  </a:lnTo>
                  <a:lnTo>
                    <a:pt x="2831592" y="129286"/>
                  </a:lnTo>
                  <a:lnTo>
                    <a:pt x="2821428" y="78974"/>
                  </a:lnTo>
                  <a:lnTo>
                    <a:pt x="2793714" y="37877"/>
                  </a:lnTo>
                  <a:lnTo>
                    <a:pt x="2752617" y="10163"/>
                  </a:lnTo>
                  <a:lnTo>
                    <a:pt x="27023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177019" y="2270505"/>
            <a:ext cx="176783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Desired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State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93792" y="2057399"/>
            <a:ext cx="3432175" cy="2761615"/>
          </a:xfrm>
          <a:custGeom>
            <a:avLst/>
            <a:gdLst/>
            <a:ahLst/>
            <a:cxnLst/>
            <a:rect l="l" t="t" r="r" b="b"/>
            <a:pathLst>
              <a:path w="3432175" h="2761615">
                <a:moveTo>
                  <a:pt x="2557272" y="106172"/>
                </a:moveTo>
                <a:lnTo>
                  <a:pt x="2548928" y="64833"/>
                </a:lnTo>
                <a:lnTo>
                  <a:pt x="2526182" y="31089"/>
                </a:lnTo>
                <a:lnTo>
                  <a:pt x="2492438" y="8343"/>
                </a:lnTo>
                <a:lnTo>
                  <a:pt x="2451100" y="0"/>
                </a:lnTo>
                <a:lnTo>
                  <a:pt x="400304" y="0"/>
                </a:lnTo>
                <a:lnTo>
                  <a:pt x="358952" y="8343"/>
                </a:lnTo>
                <a:lnTo>
                  <a:pt x="325208" y="31089"/>
                </a:lnTo>
                <a:lnTo>
                  <a:pt x="302463" y="64833"/>
                </a:lnTo>
                <a:lnTo>
                  <a:pt x="294132" y="106172"/>
                </a:lnTo>
                <a:lnTo>
                  <a:pt x="294132" y="530860"/>
                </a:lnTo>
                <a:lnTo>
                  <a:pt x="302463" y="572211"/>
                </a:lnTo>
                <a:lnTo>
                  <a:pt x="325208" y="605955"/>
                </a:lnTo>
                <a:lnTo>
                  <a:pt x="358952" y="628700"/>
                </a:lnTo>
                <a:lnTo>
                  <a:pt x="400304" y="637032"/>
                </a:lnTo>
                <a:lnTo>
                  <a:pt x="2451100" y="637032"/>
                </a:lnTo>
                <a:lnTo>
                  <a:pt x="2492438" y="628700"/>
                </a:lnTo>
                <a:lnTo>
                  <a:pt x="2526182" y="605955"/>
                </a:lnTo>
                <a:lnTo>
                  <a:pt x="2548928" y="572211"/>
                </a:lnTo>
                <a:lnTo>
                  <a:pt x="2557272" y="530860"/>
                </a:lnTo>
                <a:lnTo>
                  <a:pt x="2557272" y="106172"/>
                </a:lnTo>
                <a:close/>
              </a:path>
              <a:path w="3432175" h="2761615">
                <a:moveTo>
                  <a:pt x="3432048" y="2115058"/>
                </a:moveTo>
                <a:lnTo>
                  <a:pt x="3421875" y="2064753"/>
                </a:lnTo>
                <a:lnTo>
                  <a:pt x="3394164" y="2023656"/>
                </a:lnTo>
                <a:lnTo>
                  <a:pt x="3353066" y="1995944"/>
                </a:lnTo>
                <a:lnTo>
                  <a:pt x="3302762" y="1985772"/>
                </a:lnTo>
                <a:lnTo>
                  <a:pt x="129286" y="1985772"/>
                </a:lnTo>
                <a:lnTo>
                  <a:pt x="78968" y="1995944"/>
                </a:lnTo>
                <a:lnTo>
                  <a:pt x="37871" y="2023656"/>
                </a:lnTo>
                <a:lnTo>
                  <a:pt x="10160" y="2064753"/>
                </a:lnTo>
                <a:lnTo>
                  <a:pt x="0" y="2115058"/>
                </a:lnTo>
                <a:lnTo>
                  <a:pt x="0" y="2632202"/>
                </a:lnTo>
                <a:lnTo>
                  <a:pt x="10160" y="2682519"/>
                </a:lnTo>
                <a:lnTo>
                  <a:pt x="37871" y="2723616"/>
                </a:lnTo>
                <a:lnTo>
                  <a:pt x="78968" y="2751328"/>
                </a:lnTo>
                <a:lnTo>
                  <a:pt x="129286" y="2761488"/>
                </a:lnTo>
                <a:lnTo>
                  <a:pt x="3302762" y="2761488"/>
                </a:lnTo>
                <a:lnTo>
                  <a:pt x="3353066" y="2751328"/>
                </a:lnTo>
                <a:lnTo>
                  <a:pt x="3394164" y="2723616"/>
                </a:lnTo>
                <a:lnTo>
                  <a:pt x="3421875" y="2682519"/>
                </a:lnTo>
                <a:lnTo>
                  <a:pt x="3432048" y="2632202"/>
                </a:lnTo>
                <a:lnTo>
                  <a:pt x="3432048" y="21150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598033" y="2180589"/>
            <a:ext cx="17633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Current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State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292602" y="5396484"/>
            <a:ext cx="9372600" cy="1004569"/>
            <a:chOff x="3292602" y="5396484"/>
            <a:chExt cx="9372600" cy="1004569"/>
          </a:xfrm>
        </p:grpSpPr>
        <p:sp>
          <p:nvSpPr>
            <p:cNvPr id="11" name="object 11"/>
            <p:cNvSpPr/>
            <p:nvPr/>
          </p:nvSpPr>
          <p:spPr>
            <a:xfrm>
              <a:off x="3292602" y="5410962"/>
              <a:ext cx="9372600" cy="0"/>
            </a:xfrm>
            <a:custGeom>
              <a:avLst/>
              <a:gdLst/>
              <a:ahLst/>
              <a:cxnLst/>
              <a:rect l="l" t="t" r="r" b="b"/>
              <a:pathLst>
                <a:path w="9372600">
                  <a:moveTo>
                    <a:pt x="0" y="0"/>
                  </a:moveTo>
                  <a:lnTo>
                    <a:pt x="9372600" y="0"/>
                  </a:lnTo>
                </a:path>
              </a:pathLst>
            </a:custGeom>
            <a:ln w="28956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169408" y="5410200"/>
              <a:ext cx="5892165" cy="990600"/>
            </a:xfrm>
            <a:custGeom>
              <a:avLst/>
              <a:gdLst/>
              <a:ahLst/>
              <a:cxnLst/>
              <a:rect l="l" t="t" r="r" b="b"/>
              <a:pathLst>
                <a:path w="5892165" h="990600">
                  <a:moveTo>
                    <a:pt x="0" y="0"/>
                  </a:moveTo>
                  <a:lnTo>
                    <a:pt x="0" y="990600"/>
                  </a:lnTo>
                </a:path>
                <a:path w="5892165" h="990600">
                  <a:moveTo>
                    <a:pt x="5891784" y="0"/>
                  </a:moveTo>
                  <a:lnTo>
                    <a:pt x="5891784" y="990600"/>
                  </a:lnTo>
                </a:path>
              </a:pathLst>
            </a:custGeom>
            <a:ln w="9144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626100" y="4827270"/>
            <a:ext cx="45472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Compare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two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levels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identify: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33064" y="6690106"/>
            <a:ext cx="3523615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135380" marR="5080" indent="-1123315">
              <a:lnSpc>
                <a:spcPct val="100499"/>
              </a:lnSpc>
              <a:spcBef>
                <a:spcPts val="80"/>
              </a:spcBef>
            </a:pP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Processes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needs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improved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374251" y="6668516"/>
            <a:ext cx="3820160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010919" marR="5080" indent="-998855">
              <a:lnSpc>
                <a:spcPct val="100499"/>
              </a:lnSpc>
              <a:spcBef>
                <a:spcPts val="80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Resources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needed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achieve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objectives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59118" y="4131945"/>
            <a:ext cx="29381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>
                <a:solidFill>
                  <a:srgbClr val="FFFFFF"/>
                </a:solidFill>
                <a:latin typeface="Arial"/>
                <a:cs typeface="Arial"/>
              </a:rPr>
              <a:t>Digital</a:t>
            </a:r>
            <a:r>
              <a:rPr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Forensics</a:t>
            </a:r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39384" y="751331"/>
            <a:ext cx="4777740" cy="36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51117" y="306451"/>
            <a:ext cx="29381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>
                <a:latin typeface="Arial"/>
                <a:cs typeface="Arial"/>
              </a:rPr>
              <a:t>Digital</a:t>
            </a:r>
            <a:r>
              <a:rPr spc="-110" dirty="0">
                <a:latin typeface="Arial"/>
                <a:cs typeface="Arial"/>
              </a:rPr>
              <a:t> </a:t>
            </a:r>
            <a:r>
              <a:rPr spc="-20" dirty="0">
                <a:latin typeface="Arial"/>
                <a:cs typeface="Arial"/>
              </a:rPr>
              <a:t>Forensics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40179" y="6831228"/>
            <a:ext cx="1241933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13685" marR="5080" indent="-2801620">
              <a:lnSpc>
                <a:spcPct val="150000"/>
              </a:lnSpc>
              <a:spcBef>
                <a:spcPts val="100"/>
              </a:spcBef>
            </a:pPr>
            <a:r>
              <a:rPr sz="2200" spc="40" dirty="0">
                <a:solidFill>
                  <a:srgbClr val="585858"/>
                </a:solidFill>
                <a:latin typeface="Microsoft Sans Serif"/>
                <a:cs typeface="Microsoft Sans Serif"/>
              </a:rPr>
              <a:t>Digital</a:t>
            </a:r>
            <a:r>
              <a:rPr sz="2200" spc="2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585858"/>
                </a:solidFill>
                <a:latin typeface="Microsoft Sans Serif"/>
                <a:cs typeface="Microsoft Sans Serif"/>
              </a:rPr>
              <a:t>forensics</a:t>
            </a:r>
            <a:r>
              <a:rPr sz="2200" spc="1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585858"/>
                </a:solidFill>
                <a:latin typeface="Microsoft Sans Serif"/>
                <a:cs typeface="Microsoft Sans Serif"/>
              </a:rPr>
              <a:t>is</a:t>
            </a:r>
            <a:r>
              <a:rPr sz="2200" spc="1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585858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585858"/>
                </a:solidFill>
                <a:latin typeface="Microsoft Sans Serif"/>
                <a:cs typeface="Microsoft Sans Serif"/>
              </a:rPr>
              <a:t>process</a:t>
            </a:r>
            <a:r>
              <a:rPr sz="2200" spc="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585858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585858"/>
                </a:solidFill>
                <a:latin typeface="Microsoft Sans Serif"/>
                <a:cs typeface="Microsoft Sans Serif"/>
              </a:rPr>
              <a:t>revealing</a:t>
            </a:r>
            <a:r>
              <a:rPr sz="2200" spc="2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585858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585858"/>
                </a:solidFill>
                <a:latin typeface="Microsoft Sans Serif"/>
                <a:cs typeface="Microsoft Sans Serif"/>
              </a:rPr>
              <a:t>interpreting</a:t>
            </a:r>
            <a:r>
              <a:rPr sz="2200" spc="2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585858"/>
                </a:solidFill>
                <a:latin typeface="Microsoft Sans Serif"/>
                <a:cs typeface="Microsoft Sans Serif"/>
              </a:rPr>
              <a:t>electronic</a:t>
            </a:r>
            <a:r>
              <a:rPr sz="2200" spc="1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585858"/>
                </a:solidFill>
                <a:latin typeface="Microsoft Sans Serif"/>
                <a:cs typeface="Microsoft Sans Serif"/>
              </a:rPr>
              <a:t>data,</a:t>
            </a:r>
            <a:r>
              <a:rPr sz="220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585858"/>
                </a:solidFill>
                <a:latin typeface="Microsoft Sans Serif"/>
                <a:cs typeface="Microsoft Sans Serif"/>
              </a:rPr>
              <a:t>which</a:t>
            </a:r>
            <a:r>
              <a:rPr sz="2200" spc="2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585858"/>
                </a:solidFill>
                <a:latin typeface="Microsoft Sans Serif"/>
                <a:cs typeface="Microsoft Sans Serif"/>
              </a:rPr>
              <a:t>recovers</a:t>
            </a:r>
            <a:r>
              <a:rPr sz="2200" spc="-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585858"/>
                </a:solidFill>
                <a:latin typeface="Microsoft Sans Serif"/>
                <a:cs typeface="Microsoft Sans Serif"/>
              </a:rPr>
              <a:t>and </a:t>
            </a:r>
            <a:r>
              <a:rPr sz="2200" spc="-57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585858"/>
                </a:solidFill>
                <a:latin typeface="Microsoft Sans Serif"/>
                <a:cs typeface="Microsoft Sans Serif"/>
              </a:rPr>
              <a:t>investigates</a:t>
            </a:r>
            <a:r>
              <a:rPr sz="2200" spc="1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585858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585858"/>
                </a:solidFill>
                <a:latin typeface="Microsoft Sans Serif"/>
                <a:cs typeface="Microsoft Sans Serif"/>
              </a:rPr>
              <a:t>information</a:t>
            </a:r>
            <a:r>
              <a:rPr sz="2200" spc="2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120" dirty="0">
                <a:solidFill>
                  <a:srgbClr val="585858"/>
                </a:solidFill>
                <a:latin typeface="Microsoft Sans Serif"/>
                <a:cs typeface="Microsoft Sans Serif"/>
              </a:rPr>
              <a:t>found</a:t>
            </a:r>
            <a:r>
              <a:rPr sz="220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585858"/>
                </a:solidFill>
                <a:latin typeface="Microsoft Sans Serif"/>
                <a:cs typeface="Microsoft Sans Serif"/>
              </a:rPr>
              <a:t>in</a:t>
            </a:r>
            <a:r>
              <a:rPr sz="2200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585858"/>
                </a:solidFill>
                <a:latin typeface="Microsoft Sans Serif"/>
                <a:cs typeface="Microsoft Sans Serif"/>
              </a:rPr>
              <a:t>digital</a:t>
            </a:r>
            <a:r>
              <a:rPr sz="2200" spc="15" dirty="0">
                <a:solidFill>
                  <a:srgbClr val="585858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585858"/>
                </a:solidFill>
                <a:latin typeface="Microsoft Sans Serif"/>
                <a:cs typeface="Microsoft Sans Serif"/>
              </a:rPr>
              <a:t>devices.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40252" y="2113788"/>
            <a:ext cx="9176004" cy="407822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6630" y="304622"/>
            <a:ext cx="514159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10" dirty="0"/>
              <a:t>Approaches</a:t>
            </a:r>
            <a:r>
              <a:rPr spc="-175" dirty="0"/>
              <a:t> </a:t>
            </a:r>
            <a:r>
              <a:rPr spc="30" dirty="0"/>
              <a:t>to</a:t>
            </a:r>
            <a:r>
              <a:rPr spc="-145" dirty="0"/>
              <a:t> </a:t>
            </a:r>
            <a:r>
              <a:rPr dirty="0"/>
              <a:t>Cybersecurity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83152" y="719327"/>
            <a:ext cx="8540496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86457" y="4726686"/>
            <a:ext cx="377253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b="1" spc="-60" dirty="0">
                <a:solidFill>
                  <a:srgbClr val="3E3E3E"/>
                </a:solidFill>
                <a:latin typeface="Tahoma"/>
                <a:cs typeface="Tahoma"/>
              </a:rPr>
              <a:t>C</a:t>
            </a:r>
            <a:r>
              <a:rPr sz="2200" b="1" spc="25" dirty="0">
                <a:solidFill>
                  <a:srgbClr val="3E3E3E"/>
                </a:solidFill>
                <a:latin typeface="Tahoma"/>
                <a:cs typeface="Tahoma"/>
              </a:rPr>
              <a:t>o</a:t>
            </a:r>
            <a:r>
              <a:rPr sz="2200" b="1" spc="35" dirty="0">
                <a:solidFill>
                  <a:srgbClr val="3E3E3E"/>
                </a:solidFill>
                <a:latin typeface="Tahoma"/>
                <a:cs typeface="Tahoma"/>
              </a:rPr>
              <a:t>m</a:t>
            </a:r>
            <a:r>
              <a:rPr sz="2200" b="1" spc="15" dirty="0">
                <a:solidFill>
                  <a:srgbClr val="3E3E3E"/>
                </a:solidFill>
                <a:latin typeface="Tahoma"/>
                <a:cs typeface="Tahoma"/>
              </a:rPr>
              <a:t>p</a:t>
            </a:r>
            <a:r>
              <a:rPr sz="2200" b="1" spc="-5" dirty="0">
                <a:solidFill>
                  <a:srgbClr val="3E3E3E"/>
                </a:solidFill>
                <a:latin typeface="Tahoma"/>
                <a:cs typeface="Tahoma"/>
              </a:rPr>
              <a:t>l</a:t>
            </a:r>
            <a:r>
              <a:rPr sz="2200" b="1" dirty="0">
                <a:solidFill>
                  <a:srgbClr val="3E3E3E"/>
                </a:solidFill>
                <a:latin typeface="Tahoma"/>
                <a:cs typeface="Tahoma"/>
              </a:rPr>
              <a:t>i</a:t>
            </a:r>
            <a:r>
              <a:rPr sz="2200" b="1" spc="20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b="1" spc="25" dirty="0">
                <a:solidFill>
                  <a:srgbClr val="3E3E3E"/>
                </a:solidFill>
                <a:latin typeface="Tahoma"/>
                <a:cs typeface="Tahoma"/>
              </a:rPr>
              <a:t>n</a:t>
            </a:r>
            <a:r>
              <a:rPr sz="2200" b="1" spc="-35" dirty="0">
                <a:solidFill>
                  <a:srgbClr val="3E3E3E"/>
                </a:solidFill>
                <a:latin typeface="Tahoma"/>
                <a:cs typeface="Tahoma"/>
              </a:rPr>
              <a:t>c</a:t>
            </a:r>
            <a:r>
              <a:rPr sz="2200" b="1" spc="-10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2200" b="1" spc="-235" dirty="0">
                <a:solidFill>
                  <a:srgbClr val="3E3E3E"/>
                </a:solidFill>
                <a:latin typeface="Tahoma"/>
                <a:cs typeface="Tahoma"/>
              </a:rPr>
              <a:t>-</a:t>
            </a:r>
            <a:r>
              <a:rPr sz="2200" b="1" spc="-5" dirty="0">
                <a:solidFill>
                  <a:srgbClr val="3E3E3E"/>
                </a:solidFill>
                <a:latin typeface="Tahoma"/>
                <a:cs typeface="Tahoma"/>
              </a:rPr>
              <a:t>ba</a:t>
            </a:r>
            <a:r>
              <a:rPr sz="2200" b="1" dirty="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sz="2200" b="1" spc="-15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2200" b="1" spc="10" dirty="0">
                <a:solidFill>
                  <a:srgbClr val="3E3E3E"/>
                </a:solidFill>
                <a:latin typeface="Tahoma"/>
                <a:cs typeface="Tahoma"/>
              </a:rPr>
              <a:t>d</a:t>
            </a:r>
            <a:r>
              <a:rPr sz="2200" b="1" spc="-1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30" dirty="0">
                <a:solidFill>
                  <a:srgbClr val="3E3E3E"/>
                </a:solidFill>
                <a:latin typeface="Tahoma"/>
                <a:cs typeface="Tahoma"/>
              </a:rPr>
              <a:t>sec</a:t>
            </a:r>
            <a:r>
              <a:rPr sz="2200" b="1" spc="25" dirty="0">
                <a:solidFill>
                  <a:srgbClr val="3E3E3E"/>
                </a:solidFill>
                <a:latin typeface="Tahoma"/>
                <a:cs typeface="Tahoma"/>
              </a:rPr>
              <a:t>u</a:t>
            </a:r>
            <a:r>
              <a:rPr sz="2200" b="1" spc="15" dirty="0">
                <a:solidFill>
                  <a:srgbClr val="3E3E3E"/>
                </a:solidFill>
                <a:latin typeface="Tahoma"/>
                <a:cs typeface="Tahoma"/>
              </a:rPr>
              <a:t>rity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66966" y="4723638"/>
            <a:ext cx="272034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b="1" spc="-140" dirty="0">
                <a:solidFill>
                  <a:srgbClr val="3E3E3E"/>
                </a:solidFill>
                <a:latin typeface="Tahoma"/>
                <a:cs typeface="Tahoma"/>
              </a:rPr>
              <a:t>R</a:t>
            </a:r>
            <a:r>
              <a:rPr sz="2200" b="1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b="1" spc="10" dirty="0">
                <a:solidFill>
                  <a:srgbClr val="3E3E3E"/>
                </a:solidFill>
                <a:latin typeface="Tahoma"/>
                <a:cs typeface="Tahoma"/>
              </a:rPr>
              <a:t>k</a:t>
            </a:r>
            <a:r>
              <a:rPr sz="2200" b="1" spc="-235" dirty="0">
                <a:solidFill>
                  <a:srgbClr val="3E3E3E"/>
                </a:solidFill>
                <a:latin typeface="Tahoma"/>
                <a:cs typeface="Tahoma"/>
              </a:rPr>
              <a:t>-</a:t>
            </a:r>
            <a:r>
              <a:rPr sz="2200" b="1" spc="-5" dirty="0">
                <a:solidFill>
                  <a:srgbClr val="3E3E3E"/>
                </a:solidFill>
                <a:latin typeface="Tahoma"/>
                <a:cs typeface="Tahoma"/>
              </a:rPr>
              <a:t>ba</a:t>
            </a:r>
            <a:r>
              <a:rPr sz="2200" b="1" dirty="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sz="2200" b="1" spc="-15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2200" b="1" spc="10" dirty="0">
                <a:solidFill>
                  <a:srgbClr val="3E3E3E"/>
                </a:solidFill>
                <a:latin typeface="Tahoma"/>
                <a:cs typeface="Tahoma"/>
              </a:rPr>
              <a:t>d</a:t>
            </a:r>
            <a:r>
              <a:rPr sz="2200" b="1" spc="-14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30" dirty="0">
                <a:solidFill>
                  <a:srgbClr val="3E3E3E"/>
                </a:solidFill>
                <a:latin typeface="Tahoma"/>
                <a:cs typeface="Tahoma"/>
              </a:rPr>
              <a:t>sec</a:t>
            </a:r>
            <a:r>
              <a:rPr sz="2200" b="1" spc="25" dirty="0">
                <a:solidFill>
                  <a:srgbClr val="3E3E3E"/>
                </a:solidFill>
                <a:latin typeface="Tahoma"/>
                <a:cs typeface="Tahoma"/>
              </a:rPr>
              <a:t>u</a:t>
            </a:r>
            <a:r>
              <a:rPr sz="2200" b="1" spc="15" dirty="0">
                <a:solidFill>
                  <a:srgbClr val="3E3E3E"/>
                </a:solidFill>
                <a:latin typeface="Tahoma"/>
                <a:cs typeface="Tahoma"/>
              </a:rPr>
              <a:t>rity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67184" y="4723638"/>
            <a:ext cx="238252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b="1" spc="-40" dirty="0">
                <a:solidFill>
                  <a:srgbClr val="3E3E3E"/>
                </a:solidFill>
                <a:latin typeface="Tahoma"/>
                <a:cs typeface="Tahoma"/>
              </a:rPr>
              <a:t>Ad-hoc</a:t>
            </a:r>
            <a:r>
              <a:rPr sz="2200" b="1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10" dirty="0">
                <a:solidFill>
                  <a:srgbClr val="3E3E3E"/>
                </a:solidFill>
                <a:latin typeface="Tahoma"/>
                <a:cs typeface="Tahoma"/>
              </a:rPr>
              <a:t>approach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195047" y="2752344"/>
            <a:ext cx="1505711" cy="150571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16351" y="2688335"/>
            <a:ext cx="1709927" cy="170992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53656" y="2584704"/>
            <a:ext cx="2328672" cy="1795272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48428" y="751331"/>
            <a:ext cx="6358128" cy="36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80557" y="306451"/>
            <a:ext cx="42799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" dirty="0">
                <a:latin typeface="Arial"/>
                <a:cs typeface="Arial"/>
              </a:rPr>
              <a:t>Goal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80" dirty="0">
                <a:latin typeface="Arial"/>
                <a:cs typeface="Arial"/>
              </a:rPr>
              <a:t>of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75" dirty="0">
                <a:latin typeface="Arial"/>
                <a:cs typeface="Arial"/>
              </a:rPr>
              <a:t>Digital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-20" dirty="0">
                <a:latin typeface="Arial"/>
                <a:cs typeface="Arial"/>
              </a:rPr>
              <a:t>Forensics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99357" y="4909820"/>
            <a:ext cx="845820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00735" marR="5080" indent="-78867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253138"/>
                </a:solidFill>
                <a:latin typeface="Microsoft Sans Serif"/>
                <a:cs typeface="Microsoft Sans Serif"/>
              </a:rPr>
              <a:t>Examine </a:t>
            </a:r>
            <a:r>
              <a:rPr sz="2200" spc="55" dirty="0">
                <a:solidFill>
                  <a:srgbClr val="253138"/>
                </a:solidFill>
                <a:latin typeface="Microsoft Sans Serif"/>
                <a:cs typeface="Microsoft Sans Serif"/>
              </a:rPr>
              <a:t>digital</a:t>
            </a:r>
            <a:r>
              <a:rPr sz="2200" spc="35" dirty="0">
                <a:solidFill>
                  <a:srgbClr val="253138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253138"/>
                </a:solidFill>
                <a:latin typeface="Microsoft Sans Serif"/>
                <a:cs typeface="Microsoft Sans Serif"/>
              </a:rPr>
              <a:t>media</a:t>
            </a:r>
            <a:r>
              <a:rPr sz="2200" spc="20" dirty="0">
                <a:solidFill>
                  <a:srgbClr val="253138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253138"/>
                </a:solidFill>
                <a:latin typeface="Microsoft Sans Serif"/>
                <a:cs typeface="Microsoft Sans Serif"/>
              </a:rPr>
              <a:t>to</a:t>
            </a:r>
            <a:r>
              <a:rPr sz="2200" spc="-5" dirty="0">
                <a:solidFill>
                  <a:srgbClr val="253138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253138"/>
                </a:solidFill>
                <a:latin typeface="Microsoft Sans Serif"/>
                <a:cs typeface="Microsoft Sans Serif"/>
              </a:rPr>
              <a:t>identify,</a:t>
            </a:r>
            <a:r>
              <a:rPr sz="2200" spc="40" dirty="0">
                <a:solidFill>
                  <a:srgbClr val="253138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53138"/>
                </a:solidFill>
                <a:latin typeface="Microsoft Sans Serif"/>
                <a:cs typeface="Microsoft Sans Serif"/>
              </a:rPr>
              <a:t>analyze,</a:t>
            </a:r>
            <a:r>
              <a:rPr sz="2200" spc="15" dirty="0">
                <a:solidFill>
                  <a:srgbClr val="253138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53138"/>
                </a:solidFill>
                <a:latin typeface="Microsoft Sans Serif"/>
                <a:cs typeface="Microsoft Sans Serif"/>
              </a:rPr>
              <a:t>preserve,</a:t>
            </a:r>
            <a:r>
              <a:rPr sz="2200" spc="10" dirty="0">
                <a:solidFill>
                  <a:srgbClr val="253138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53138"/>
                </a:solidFill>
                <a:latin typeface="Microsoft Sans Serif"/>
                <a:cs typeface="Microsoft Sans Serif"/>
              </a:rPr>
              <a:t>recover,</a:t>
            </a:r>
            <a:r>
              <a:rPr sz="2200" spc="-5" dirty="0">
                <a:solidFill>
                  <a:srgbClr val="253138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253138"/>
                </a:solidFill>
                <a:latin typeface="Microsoft Sans Serif"/>
                <a:cs typeface="Microsoft Sans Serif"/>
              </a:rPr>
              <a:t>and </a:t>
            </a:r>
            <a:r>
              <a:rPr sz="2200" spc="-570" dirty="0">
                <a:solidFill>
                  <a:srgbClr val="253138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253138"/>
                </a:solidFill>
                <a:latin typeface="Microsoft Sans Serif"/>
                <a:cs typeface="Microsoft Sans Serif"/>
              </a:rPr>
              <a:t>present</a:t>
            </a:r>
            <a:r>
              <a:rPr sz="2200" spc="5" dirty="0">
                <a:solidFill>
                  <a:srgbClr val="253138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53138"/>
                </a:solidFill>
                <a:latin typeface="Microsoft Sans Serif"/>
                <a:cs typeface="Microsoft Sans Serif"/>
              </a:rPr>
              <a:t>facts</a:t>
            </a:r>
            <a:r>
              <a:rPr sz="2200" spc="5" dirty="0">
                <a:solidFill>
                  <a:srgbClr val="253138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253138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253138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253138"/>
                </a:solidFill>
                <a:latin typeface="Microsoft Sans Serif"/>
                <a:cs typeface="Microsoft Sans Serif"/>
              </a:rPr>
              <a:t>opinions</a:t>
            </a:r>
            <a:r>
              <a:rPr sz="2200" spc="25" dirty="0">
                <a:solidFill>
                  <a:srgbClr val="253138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53138"/>
                </a:solidFill>
                <a:latin typeface="Microsoft Sans Serif"/>
                <a:cs typeface="Microsoft Sans Serif"/>
              </a:rPr>
              <a:t>about</a:t>
            </a:r>
            <a:r>
              <a:rPr sz="2200" spc="-10" dirty="0">
                <a:solidFill>
                  <a:srgbClr val="253138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53138"/>
                </a:solidFill>
                <a:latin typeface="Microsoft Sans Serif"/>
                <a:cs typeface="Microsoft Sans Serif"/>
              </a:rPr>
              <a:t>digital</a:t>
            </a:r>
            <a:r>
              <a:rPr sz="2200" spc="25" dirty="0">
                <a:solidFill>
                  <a:srgbClr val="253138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53138"/>
                </a:solidFill>
                <a:latin typeface="Microsoft Sans Serif"/>
                <a:cs typeface="Microsoft Sans Serif"/>
              </a:rPr>
              <a:t>information.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60819" y="2008632"/>
            <a:ext cx="2500883" cy="2500884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73652" y="751331"/>
            <a:ext cx="8109204" cy="36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5805" y="306451"/>
            <a:ext cx="55537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latin typeface="Arial"/>
                <a:cs typeface="Arial"/>
              </a:rPr>
              <a:t>Forensics</a:t>
            </a:r>
            <a:r>
              <a:rPr spc="-100" dirty="0">
                <a:latin typeface="Arial"/>
                <a:cs typeface="Arial"/>
              </a:rPr>
              <a:t> </a:t>
            </a:r>
            <a:r>
              <a:rPr spc="80" dirty="0">
                <a:latin typeface="Arial"/>
                <a:cs typeface="Arial"/>
              </a:rPr>
              <a:t>Investigation</a:t>
            </a:r>
            <a:r>
              <a:rPr spc="-90" dirty="0">
                <a:latin typeface="Arial"/>
                <a:cs typeface="Arial"/>
              </a:rPr>
              <a:t> </a:t>
            </a:r>
            <a:r>
              <a:rPr spc="-45" dirty="0">
                <a:latin typeface="Arial"/>
                <a:cs typeface="Arial"/>
              </a:rPr>
              <a:t>Process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67205" y="3351657"/>
            <a:ext cx="173291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Identification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60703" y="3496055"/>
            <a:ext cx="14915515" cy="2004060"/>
            <a:chOff x="1060703" y="3496055"/>
            <a:chExt cx="14915515" cy="2004060"/>
          </a:xfrm>
        </p:grpSpPr>
        <p:sp>
          <p:nvSpPr>
            <p:cNvPr id="6" name="object 6"/>
            <p:cNvSpPr/>
            <p:nvPr/>
          </p:nvSpPr>
          <p:spPr>
            <a:xfrm>
              <a:off x="1060703" y="3496055"/>
              <a:ext cx="14915515" cy="2004060"/>
            </a:xfrm>
            <a:custGeom>
              <a:avLst/>
              <a:gdLst/>
              <a:ahLst/>
              <a:cxnLst/>
              <a:rect l="l" t="t" r="r" b="b"/>
              <a:pathLst>
                <a:path w="14915515" h="2004060">
                  <a:moveTo>
                    <a:pt x="13913358" y="0"/>
                  </a:moveTo>
                  <a:lnTo>
                    <a:pt x="13913358" y="501015"/>
                  </a:lnTo>
                  <a:lnTo>
                    <a:pt x="0" y="501015"/>
                  </a:lnTo>
                  <a:lnTo>
                    <a:pt x="501015" y="1002030"/>
                  </a:lnTo>
                  <a:lnTo>
                    <a:pt x="0" y="1503045"/>
                  </a:lnTo>
                  <a:lnTo>
                    <a:pt x="13913358" y="1503045"/>
                  </a:lnTo>
                  <a:lnTo>
                    <a:pt x="13913358" y="2004060"/>
                  </a:lnTo>
                  <a:lnTo>
                    <a:pt x="14915388" y="1002030"/>
                  </a:lnTo>
                  <a:lnTo>
                    <a:pt x="13913358" y="0"/>
                  </a:lnTo>
                  <a:close/>
                </a:path>
              </a:pathLst>
            </a:custGeom>
            <a:solidFill>
              <a:srgbClr val="F7D4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72055" y="4221479"/>
              <a:ext cx="504825" cy="500380"/>
            </a:xfrm>
            <a:custGeom>
              <a:avLst/>
              <a:gdLst/>
              <a:ahLst/>
              <a:cxnLst/>
              <a:rect l="l" t="t" r="r" b="b"/>
              <a:pathLst>
                <a:path w="504825" h="500379">
                  <a:moveTo>
                    <a:pt x="252221" y="0"/>
                  </a:moveTo>
                  <a:lnTo>
                    <a:pt x="206879" y="4026"/>
                  </a:lnTo>
                  <a:lnTo>
                    <a:pt x="164205" y="15635"/>
                  </a:lnTo>
                  <a:lnTo>
                    <a:pt x="124911" y="34120"/>
                  </a:lnTo>
                  <a:lnTo>
                    <a:pt x="89710" y="58777"/>
                  </a:lnTo>
                  <a:lnTo>
                    <a:pt x="59312" y="88900"/>
                  </a:lnTo>
                  <a:lnTo>
                    <a:pt x="34431" y="123782"/>
                  </a:lnTo>
                  <a:lnTo>
                    <a:pt x="15777" y="162719"/>
                  </a:lnTo>
                  <a:lnTo>
                    <a:pt x="4062" y="205006"/>
                  </a:lnTo>
                  <a:lnTo>
                    <a:pt x="0" y="249936"/>
                  </a:lnTo>
                  <a:lnTo>
                    <a:pt x="4062" y="294865"/>
                  </a:lnTo>
                  <a:lnTo>
                    <a:pt x="15777" y="337152"/>
                  </a:lnTo>
                  <a:lnTo>
                    <a:pt x="34431" y="376089"/>
                  </a:lnTo>
                  <a:lnTo>
                    <a:pt x="59312" y="410972"/>
                  </a:lnTo>
                  <a:lnTo>
                    <a:pt x="89710" y="441094"/>
                  </a:lnTo>
                  <a:lnTo>
                    <a:pt x="124911" y="465751"/>
                  </a:lnTo>
                  <a:lnTo>
                    <a:pt x="164205" y="484236"/>
                  </a:lnTo>
                  <a:lnTo>
                    <a:pt x="206879" y="495845"/>
                  </a:lnTo>
                  <a:lnTo>
                    <a:pt x="252221" y="499872"/>
                  </a:lnTo>
                  <a:lnTo>
                    <a:pt x="297564" y="495845"/>
                  </a:lnTo>
                  <a:lnTo>
                    <a:pt x="340238" y="484236"/>
                  </a:lnTo>
                  <a:lnTo>
                    <a:pt x="379532" y="465751"/>
                  </a:lnTo>
                  <a:lnTo>
                    <a:pt x="414733" y="441094"/>
                  </a:lnTo>
                  <a:lnTo>
                    <a:pt x="445131" y="410971"/>
                  </a:lnTo>
                  <a:lnTo>
                    <a:pt x="470012" y="376089"/>
                  </a:lnTo>
                  <a:lnTo>
                    <a:pt x="488666" y="337152"/>
                  </a:lnTo>
                  <a:lnTo>
                    <a:pt x="500381" y="294865"/>
                  </a:lnTo>
                  <a:lnTo>
                    <a:pt x="504444" y="249936"/>
                  </a:lnTo>
                  <a:lnTo>
                    <a:pt x="500381" y="205006"/>
                  </a:lnTo>
                  <a:lnTo>
                    <a:pt x="488666" y="162719"/>
                  </a:lnTo>
                  <a:lnTo>
                    <a:pt x="470012" y="123782"/>
                  </a:lnTo>
                  <a:lnTo>
                    <a:pt x="445131" y="88900"/>
                  </a:lnTo>
                  <a:lnTo>
                    <a:pt x="414733" y="58777"/>
                  </a:lnTo>
                  <a:lnTo>
                    <a:pt x="379532" y="34120"/>
                  </a:lnTo>
                  <a:lnTo>
                    <a:pt x="340238" y="15635"/>
                  </a:lnTo>
                  <a:lnTo>
                    <a:pt x="297564" y="4026"/>
                  </a:lnTo>
                  <a:lnTo>
                    <a:pt x="252221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72055" y="4221479"/>
              <a:ext cx="504825" cy="500380"/>
            </a:xfrm>
            <a:custGeom>
              <a:avLst/>
              <a:gdLst/>
              <a:ahLst/>
              <a:cxnLst/>
              <a:rect l="l" t="t" r="r" b="b"/>
              <a:pathLst>
                <a:path w="504825" h="500379">
                  <a:moveTo>
                    <a:pt x="0" y="249936"/>
                  </a:moveTo>
                  <a:lnTo>
                    <a:pt x="4062" y="205006"/>
                  </a:lnTo>
                  <a:lnTo>
                    <a:pt x="15777" y="162719"/>
                  </a:lnTo>
                  <a:lnTo>
                    <a:pt x="34431" y="123782"/>
                  </a:lnTo>
                  <a:lnTo>
                    <a:pt x="59312" y="88900"/>
                  </a:lnTo>
                  <a:lnTo>
                    <a:pt x="89710" y="58777"/>
                  </a:lnTo>
                  <a:lnTo>
                    <a:pt x="124911" y="34120"/>
                  </a:lnTo>
                  <a:lnTo>
                    <a:pt x="164205" y="15635"/>
                  </a:lnTo>
                  <a:lnTo>
                    <a:pt x="206879" y="4026"/>
                  </a:lnTo>
                  <a:lnTo>
                    <a:pt x="252221" y="0"/>
                  </a:lnTo>
                  <a:lnTo>
                    <a:pt x="297564" y="4026"/>
                  </a:lnTo>
                  <a:lnTo>
                    <a:pt x="340238" y="15635"/>
                  </a:lnTo>
                  <a:lnTo>
                    <a:pt x="379532" y="34120"/>
                  </a:lnTo>
                  <a:lnTo>
                    <a:pt x="414733" y="58777"/>
                  </a:lnTo>
                  <a:lnTo>
                    <a:pt x="445131" y="88900"/>
                  </a:lnTo>
                  <a:lnTo>
                    <a:pt x="470012" y="123782"/>
                  </a:lnTo>
                  <a:lnTo>
                    <a:pt x="488666" y="162719"/>
                  </a:lnTo>
                  <a:lnTo>
                    <a:pt x="500381" y="205006"/>
                  </a:lnTo>
                  <a:lnTo>
                    <a:pt x="504444" y="249936"/>
                  </a:lnTo>
                  <a:lnTo>
                    <a:pt x="500381" y="294865"/>
                  </a:lnTo>
                  <a:lnTo>
                    <a:pt x="488666" y="337152"/>
                  </a:lnTo>
                  <a:lnTo>
                    <a:pt x="470012" y="376089"/>
                  </a:lnTo>
                  <a:lnTo>
                    <a:pt x="445131" y="410971"/>
                  </a:lnTo>
                  <a:lnTo>
                    <a:pt x="414733" y="441094"/>
                  </a:lnTo>
                  <a:lnTo>
                    <a:pt x="379532" y="465751"/>
                  </a:lnTo>
                  <a:lnTo>
                    <a:pt x="340238" y="484236"/>
                  </a:lnTo>
                  <a:lnTo>
                    <a:pt x="297564" y="495845"/>
                  </a:lnTo>
                  <a:lnTo>
                    <a:pt x="252221" y="499872"/>
                  </a:lnTo>
                  <a:lnTo>
                    <a:pt x="206879" y="495845"/>
                  </a:lnTo>
                  <a:lnTo>
                    <a:pt x="164205" y="484236"/>
                  </a:lnTo>
                  <a:lnTo>
                    <a:pt x="124911" y="465751"/>
                  </a:lnTo>
                  <a:lnTo>
                    <a:pt x="89710" y="441094"/>
                  </a:lnTo>
                  <a:lnTo>
                    <a:pt x="59312" y="410972"/>
                  </a:lnTo>
                  <a:lnTo>
                    <a:pt x="34431" y="376089"/>
                  </a:lnTo>
                  <a:lnTo>
                    <a:pt x="15777" y="337152"/>
                  </a:lnTo>
                  <a:lnTo>
                    <a:pt x="4062" y="294865"/>
                  </a:lnTo>
                  <a:lnTo>
                    <a:pt x="0" y="249936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693033" y="5082286"/>
            <a:ext cx="167258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Preservation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271771" y="4168140"/>
            <a:ext cx="9688195" cy="563880"/>
            <a:chOff x="4271771" y="4168140"/>
            <a:chExt cx="9688195" cy="563880"/>
          </a:xfrm>
        </p:grpSpPr>
        <p:sp>
          <p:nvSpPr>
            <p:cNvPr id="11" name="object 11"/>
            <p:cNvSpPr/>
            <p:nvPr/>
          </p:nvSpPr>
          <p:spPr>
            <a:xfrm>
              <a:off x="4277867" y="4221480"/>
              <a:ext cx="504825" cy="500380"/>
            </a:xfrm>
            <a:custGeom>
              <a:avLst/>
              <a:gdLst/>
              <a:ahLst/>
              <a:cxnLst/>
              <a:rect l="l" t="t" r="r" b="b"/>
              <a:pathLst>
                <a:path w="504825" h="500379">
                  <a:moveTo>
                    <a:pt x="252222" y="0"/>
                  </a:moveTo>
                  <a:lnTo>
                    <a:pt x="206879" y="4026"/>
                  </a:lnTo>
                  <a:lnTo>
                    <a:pt x="164205" y="15635"/>
                  </a:lnTo>
                  <a:lnTo>
                    <a:pt x="124911" y="34120"/>
                  </a:lnTo>
                  <a:lnTo>
                    <a:pt x="89710" y="58777"/>
                  </a:lnTo>
                  <a:lnTo>
                    <a:pt x="59312" y="88900"/>
                  </a:lnTo>
                  <a:lnTo>
                    <a:pt x="34431" y="123782"/>
                  </a:lnTo>
                  <a:lnTo>
                    <a:pt x="15777" y="162719"/>
                  </a:lnTo>
                  <a:lnTo>
                    <a:pt x="4062" y="205006"/>
                  </a:lnTo>
                  <a:lnTo>
                    <a:pt x="0" y="249936"/>
                  </a:lnTo>
                  <a:lnTo>
                    <a:pt x="4062" y="294865"/>
                  </a:lnTo>
                  <a:lnTo>
                    <a:pt x="15777" y="337152"/>
                  </a:lnTo>
                  <a:lnTo>
                    <a:pt x="34431" y="376089"/>
                  </a:lnTo>
                  <a:lnTo>
                    <a:pt x="59312" y="410972"/>
                  </a:lnTo>
                  <a:lnTo>
                    <a:pt x="89710" y="441094"/>
                  </a:lnTo>
                  <a:lnTo>
                    <a:pt x="124911" y="465751"/>
                  </a:lnTo>
                  <a:lnTo>
                    <a:pt x="164205" y="484236"/>
                  </a:lnTo>
                  <a:lnTo>
                    <a:pt x="206879" y="495845"/>
                  </a:lnTo>
                  <a:lnTo>
                    <a:pt x="252222" y="499872"/>
                  </a:lnTo>
                  <a:lnTo>
                    <a:pt x="297564" y="495845"/>
                  </a:lnTo>
                  <a:lnTo>
                    <a:pt x="340238" y="484236"/>
                  </a:lnTo>
                  <a:lnTo>
                    <a:pt x="379532" y="465751"/>
                  </a:lnTo>
                  <a:lnTo>
                    <a:pt x="414733" y="441094"/>
                  </a:lnTo>
                  <a:lnTo>
                    <a:pt x="445131" y="410971"/>
                  </a:lnTo>
                  <a:lnTo>
                    <a:pt x="470012" y="376089"/>
                  </a:lnTo>
                  <a:lnTo>
                    <a:pt x="488666" y="337152"/>
                  </a:lnTo>
                  <a:lnTo>
                    <a:pt x="500381" y="294865"/>
                  </a:lnTo>
                  <a:lnTo>
                    <a:pt x="504444" y="249936"/>
                  </a:lnTo>
                  <a:lnTo>
                    <a:pt x="500381" y="205006"/>
                  </a:lnTo>
                  <a:lnTo>
                    <a:pt x="488666" y="162719"/>
                  </a:lnTo>
                  <a:lnTo>
                    <a:pt x="470012" y="123782"/>
                  </a:lnTo>
                  <a:lnTo>
                    <a:pt x="445131" y="88900"/>
                  </a:lnTo>
                  <a:lnTo>
                    <a:pt x="414733" y="58777"/>
                  </a:lnTo>
                  <a:lnTo>
                    <a:pt x="379532" y="34120"/>
                  </a:lnTo>
                  <a:lnTo>
                    <a:pt x="340238" y="15635"/>
                  </a:lnTo>
                  <a:lnTo>
                    <a:pt x="297564" y="4026"/>
                  </a:lnTo>
                  <a:lnTo>
                    <a:pt x="252222" y="0"/>
                  </a:lnTo>
                  <a:close/>
                </a:path>
              </a:pathLst>
            </a:custGeom>
            <a:solidFill>
              <a:srgbClr val="DE79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77867" y="4221480"/>
              <a:ext cx="504825" cy="500380"/>
            </a:xfrm>
            <a:custGeom>
              <a:avLst/>
              <a:gdLst/>
              <a:ahLst/>
              <a:cxnLst/>
              <a:rect l="l" t="t" r="r" b="b"/>
              <a:pathLst>
                <a:path w="504825" h="500379">
                  <a:moveTo>
                    <a:pt x="0" y="249936"/>
                  </a:moveTo>
                  <a:lnTo>
                    <a:pt x="4062" y="205006"/>
                  </a:lnTo>
                  <a:lnTo>
                    <a:pt x="15777" y="162719"/>
                  </a:lnTo>
                  <a:lnTo>
                    <a:pt x="34431" y="123782"/>
                  </a:lnTo>
                  <a:lnTo>
                    <a:pt x="59312" y="88900"/>
                  </a:lnTo>
                  <a:lnTo>
                    <a:pt x="89710" y="58777"/>
                  </a:lnTo>
                  <a:lnTo>
                    <a:pt x="124911" y="34120"/>
                  </a:lnTo>
                  <a:lnTo>
                    <a:pt x="164205" y="15635"/>
                  </a:lnTo>
                  <a:lnTo>
                    <a:pt x="206879" y="4026"/>
                  </a:lnTo>
                  <a:lnTo>
                    <a:pt x="252222" y="0"/>
                  </a:lnTo>
                  <a:lnTo>
                    <a:pt x="297564" y="4026"/>
                  </a:lnTo>
                  <a:lnTo>
                    <a:pt x="340238" y="15635"/>
                  </a:lnTo>
                  <a:lnTo>
                    <a:pt x="379532" y="34120"/>
                  </a:lnTo>
                  <a:lnTo>
                    <a:pt x="414733" y="58777"/>
                  </a:lnTo>
                  <a:lnTo>
                    <a:pt x="445131" y="88900"/>
                  </a:lnTo>
                  <a:lnTo>
                    <a:pt x="470012" y="123782"/>
                  </a:lnTo>
                  <a:lnTo>
                    <a:pt x="488666" y="162719"/>
                  </a:lnTo>
                  <a:lnTo>
                    <a:pt x="500381" y="205006"/>
                  </a:lnTo>
                  <a:lnTo>
                    <a:pt x="504444" y="249936"/>
                  </a:lnTo>
                  <a:lnTo>
                    <a:pt x="500381" y="294865"/>
                  </a:lnTo>
                  <a:lnTo>
                    <a:pt x="488666" y="337152"/>
                  </a:lnTo>
                  <a:lnTo>
                    <a:pt x="470012" y="376089"/>
                  </a:lnTo>
                  <a:lnTo>
                    <a:pt x="445131" y="410971"/>
                  </a:lnTo>
                  <a:lnTo>
                    <a:pt x="414733" y="441094"/>
                  </a:lnTo>
                  <a:lnTo>
                    <a:pt x="379532" y="465751"/>
                  </a:lnTo>
                  <a:lnTo>
                    <a:pt x="340238" y="484236"/>
                  </a:lnTo>
                  <a:lnTo>
                    <a:pt x="297564" y="495845"/>
                  </a:lnTo>
                  <a:lnTo>
                    <a:pt x="252222" y="499872"/>
                  </a:lnTo>
                  <a:lnTo>
                    <a:pt x="206879" y="495845"/>
                  </a:lnTo>
                  <a:lnTo>
                    <a:pt x="164205" y="484236"/>
                  </a:lnTo>
                  <a:lnTo>
                    <a:pt x="124911" y="465751"/>
                  </a:lnTo>
                  <a:lnTo>
                    <a:pt x="89710" y="441094"/>
                  </a:lnTo>
                  <a:lnTo>
                    <a:pt x="59312" y="410972"/>
                  </a:lnTo>
                  <a:lnTo>
                    <a:pt x="34431" y="376089"/>
                  </a:lnTo>
                  <a:lnTo>
                    <a:pt x="15777" y="337152"/>
                  </a:lnTo>
                  <a:lnTo>
                    <a:pt x="4062" y="294865"/>
                  </a:lnTo>
                  <a:lnTo>
                    <a:pt x="0" y="249936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339839" y="4221480"/>
              <a:ext cx="508000" cy="500380"/>
            </a:xfrm>
            <a:custGeom>
              <a:avLst/>
              <a:gdLst/>
              <a:ahLst/>
              <a:cxnLst/>
              <a:rect l="l" t="t" r="r" b="b"/>
              <a:pathLst>
                <a:path w="508000" h="500379">
                  <a:moveTo>
                    <a:pt x="253745" y="0"/>
                  </a:moveTo>
                  <a:lnTo>
                    <a:pt x="208150" y="4026"/>
                  </a:lnTo>
                  <a:lnTo>
                    <a:pt x="165229" y="15635"/>
                  </a:lnTo>
                  <a:lnTo>
                    <a:pt x="125701" y="34120"/>
                  </a:lnTo>
                  <a:lnTo>
                    <a:pt x="90284" y="58777"/>
                  </a:lnTo>
                  <a:lnTo>
                    <a:pt x="59697" y="88900"/>
                  </a:lnTo>
                  <a:lnTo>
                    <a:pt x="34656" y="123782"/>
                  </a:lnTo>
                  <a:lnTo>
                    <a:pt x="15881" y="162719"/>
                  </a:lnTo>
                  <a:lnTo>
                    <a:pt x="4090" y="205006"/>
                  </a:lnTo>
                  <a:lnTo>
                    <a:pt x="0" y="249936"/>
                  </a:lnTo>
                  <a:lnTo>
                    <a:pt x="4090" y="294865"/>
                  </a:lnTo>
                  <a:lnTo>
                    <a:pt x="15881" y="337152"/>
                  </a:lnTo>
                  <a:lnTo>
                    <a:pt x="34656" y="376089"/>
                  </a:lnTo>
                  <a:lnTo>
                    <a:pt x="59697" y="410972"/>
                  </a:lnTo>
                  <a:lnTo>
                    <a:pt x="90284" y="441094"/>
                  </a:lnTo>
                  <a:lnTo>
                    <a:pt x="125701" y="465751"/>
                  </a:lnTo>
                  <a:lnTo>
                    <a:pt x="165229" y="484236"/>
                  </a:lnTo>
                  <a:lnTo>
                    <a:pt x="208150" y="495845"/>
                  </a:lnTo>
                  <a:lnTo>
                    <a:pt x="253745" y="499872"/>
                  </a:lnTo>
                  <a:lnTo>
                    <a:pt x="299341" y="495845"/>
                  </a:lnTo>
                  <a:lnTo>
                    <a:pt x="342262" y="484236"/>
                  </a:lnTo>
                  <a:lnTo>
                    <a:pt x="381790" y="465751"/>
                  </a:lnTo>
                  <a:lnTo>
                    <a:pt x="417207" y="441094"/>
                  </a:lnTo>
                  <a:lnTo>
                    <a:pt x="447794" y="410971"/>
                  </a:lnTo>
                  <a:lnTo>
                    <a:pt x="472835" y="376089"/>
                  </a:lnTo>
                  <a:lnTo>
                    <a:pt x="491610" y="337152"/>
                  </a:lnTo>
                  <a:lnTo>
                    <a:pt x="503401" y="294865"/>
                  </a:lnTo>
                  <a:lnTo>
                    <a:pt x="507491" y="249936"/>
                  </a:lnTo>
                  <a:lnTo>
                    <a:pt x="503401" y="205006"/>
                  </a:lnTo>
                  <a:lnTo>
                    <a:pt x="491610" y="162719"/>
                  </a:lnTo>
                  <a:lnTo>
                    <a:pt x="472835" y="123782"/>
                  </a:lnTo>
                  <a:lnTo>
                    <a:pt x="447794" y="88900"/>
                  </a:lnTo>
                  <a:lnTo>
                    <a:pt x="417207" y="58777"/>
                  </a:lnTo>
                  <a:lnTo>
                    <a:pt x="381790" y="34120"/>
                  </a:lnTo>
                  <a:lnTo>
                    <a:pt x="342262" y="15635"/>
                  </a:lnTo>
                  <a:lnTo>
                    <a:pt x="299341" y="4026"/>
                  </a:lnTo>
                  <a:lnTo>
                    <a:pt x="253745" y="0"/>
                  </a:lnTo>
                  <a:close/>
                </a:path>
              </a:pathLst>
            </a:custGeom>
            <a:solidFill>
              <a:srgbClr val="D079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339839" y="4221480"/>
              <a:ext cx="508000" cy="500380"/>
            </a:xfrm>
            <a:custGeom>
              <a:avLst/>
              <a:gdLst/>
              <a:ahLst/>
              <a:cxnLst/>
              <a:rect l="l" t="t" r="r" b="b"/>
              <a:pathLst>
                <a:path w="508000" h="500379">
                  <a:moveTo>
                    <a:pt x="0" y="249936"/>
                  </a:moveTo>
                  <a:lnTo>
                    <a:pt x="4090" y="205006"/>
                  </a:lnTo>
                  <a:lnTo>
                    <a:pt x="15881" y="162719"/>
                  </a:lnTo>
                  <a:lnTo>
                    <a:pt x="34656" y="123782"/>
                  </a:lnTo>
                  <a:lnTo>
                    <a:pt x="59697" y="88900"/>
                  </a:lnTo>
                  <a:lnTo>
                    <a:pt x="90284" y="58777"/>
                  </a:lnTo>
                  <a:lnTo>
                    <a:pt x="125701" y="34120"/>
                  </a:lnTo>
                  <a:lnTo>
                    <a:pt x="165229" y="15635"/>
                  </a:lnTo>
                  <a:lnTo>
                    <a:pt x="208150" y="4026"/>
                  </a:lnTo>
                  <a:lnTo>
                    <a:pt x="253745" y="0"/>
                  </a:lnTo>
                  <a:lnTo>
                    <a:pt x="299341" y="4026"/>
                  </a:lnTo>
                  <a:lnTo>
                    <a:pt x="342262" y="15635"/>
                  </a:lnTo>
                  <a:lnTo>
                    <a:pt x="381790" y="34120"/>
                  </a:lnTo>
                  <a:lnTo>
                    <a:pt x="417207" y="58777"/>
                  </a:lnTo>
                  <a:lnTo>
                    <a:pt x="447794" y="88900"/>
                  </a:lnTo>
                  <a:lnTo>
                    <a:pt x="472835" y="123782"/>
                  </a:lnTo>
                  <a:lnTo>
                    <a:pt x="491610" y="162719"/>
                  </a:lnTo>
                  <a:lnTo>
                    <a:pt x="503401" y="205006"/>
                  </a:lnTo>
                  <a:lnTo>
                    <a:pt x="507491" y="249936"/>
                  </a:lnTo>
                  <a:lnTo>
                    <a:pt x="503401" y="294865"/>
                  </a:lnTo>
                  <a:lnTo>
                    <a:pt x="491610" y="337152"/>
                  </a:lnTo>
                  <a:lnTo>
                    <a:pt x="472835" y="376089"/>
                  </a:lnTo>
                  <a:lnTo>
                    <a:pt x="447794" y="410971"/>
                  </a:lnTo>
                  <a:lnTo>
                    <a:pt x="417207" y="441094"/>
                  </a:lnTo>
                  <a:lnTo>
                    <a:pt x="381790" y="465751"/>
                  </a:lnTo>
                  <a:lnTo>
                    <a:pt x="342262" y="484236"/>
                  </a:lnTo>
                  <a:lnTo>
                    <a:pt x="299341" y="495845"/>
                  </a:lnTo>
                  <a:lnTo>
                    <a:pt x="253745" y="499872"/>
                  </a:lnTo>
                  <a:lnTo>
                    <a:pt x="208150" y="495845"/>
                  </a:lnTo>
                  <a:lnTo>
                    <a:pt x="165229" y="484236"/>
                  </a:lnTo>
                  <a:lnTo>
                    <a:pt x="125701" y="465751"/>
                  </a:lnTo>
                  <a:lnTo>
                    <a:pt x="90284" y="441094"/>
                  </a:lnTo>
                  <a:lnTo>
                    <a:pt x="59697" y="410972"/>
                  </a:lnTo>
                  <a:lnTo>
                    <a:pt x="34656" y="376089"/>
                  </a:lnTo>
                  <a:lnTo>
                    <a:pt x="15881" y="337152"/>
                  </a:lnTo>
                  <a:lnTo>
                    <a:pt x="4090" y="294865"/>
                  </a:lnTo>
                  <a:lnTo>
                    <a:pt x="0" y="249936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086343" y="4174236"/>
              <a:ext cx="554990" cy="551815"/>
            </a:xfrm>
            <a:custGeom>
              <a:avLst/>
              <a:gdLst/>
              <a:ahLst/>
              <a:cxnLst/>
              <a:rect l="l" t="t" r="r" b="b"/>
              <a:pathLst>
                <a:path w="554990" h="551814">
                  <a:moveTo>
                    <a:pt x="277367" y="0"/>
                  </a:moveTo>
                  <a:lnTo>
                    <a:pt x="227517" y="4442"/>
                  </a:lnTo>
                  <a:lnTo>
                    <a:pt x="180595" y="17251"/>
                  </a:lnTo>
                  <a:lnTo>
                    <a:pt x="137385" y="37648"/>
                  </a:lnTo>
                  <a:lnTo>
                    <a:pt x="98673" y="64856"/>
                  </a:lnTo>
                  <a:lnTo>
                    <a:pt x="65241" y="98098"/>
                  </a:lnTo>
                  <a:lnTo>
                    <a:pt x="37874" y="136595"/>
                  </a:lnTo>
                  <a:lnTo>
                    <a:pt x="17355" y="179570"/>
                  </a:lnTo>
                  <a:lnTo>
                    <a:pt x="4469" y="226246"/>
                  </a:lnTo>
                  <a:lnTo>
                    <a:pt x="0" y="275843"/>
                  </a:lnTo>
                  <a:lnTo>
                    <a:pt x="4469" y="325441"/>
                  </a:lnTo>
                  <a:lnTo>
                    <a:pt x="17355" y="372117"/>
                  </a:lnTo>
                  <a:lnTo>
                    <a:pt x="37874" y="415092"/>
                  </a:lnTo>
                  <a:lnTo>
                    <a:pt x="65241" y="453589"/>
                  </a:lnTo>
                  <a:lnTo>
                    <a:pt x="98673" y="486831"/>
                  </a:lnTo>
                  <a:lnTo>
                    <a:pt x="137385" y="514039"/>
                  </a:lnTo>
                  <a:lnTo>
                    <a:pt x="180595" y="534436"/>
                  </a:lnTo>
                  <a:lnTo>
                    <a:pt x="227517" y="547245"/>
                  </a:lnTo>
                  <a:lnTo>
                    <a:pt x="277367" y="551688"/>
                  </a:lnTo>
                  <a:lnTo>
                    <a:pt x="327218" y="547245"/>
                  </a:lnTo>
                  <a:lnTo>
                    <a:pt x="374140" y="534436"/>
                  </a:lnTo>
                  <a:lnTo>
                    <a:pt x="417350" y="514039"/>
                  </a:lnTo>
                  <a:lnTo>
                    <a:pt x="456062" y="486831"/>
                  </a:lnTo>
                  <a:lnTo>
                    <a:pt x="489494" y="453589"/>
                  </a:lnTo>
                  <a:lnTo>
                    <a:pt x="516861" y="415092"/>
                  </a:lnTo>
                  <a:lnTo>
                    <a:pt x="537380" y="372117"/>
                  </a:lnTo>
                  <a:lnTo>
                    <a:pt x="550266" y="325441"/>
                  </a:lnTo>
                  <a:lnTo>
                    <a:pt x="554735" y="275843"/>
                  </a:lnTo>
                  <a:lnTo>
                    <a:pt x="550266" y="226246"/>
                  </a:lnTo>
                  <a:lnTo>
                    <a:pt x="537380" y="179570"/>
                  </a:lnTo>
                  <a:lnTo>
                    <a:pt x="516861" y="136595"/>
                  </a:lnTo>
                  <a:lnTo>
                    <a:pt x="489494" y="98098"/>
                  </a:lnTo>
                  <a:lnTo>
                    <a:pt x="456062" y="64856"/>
                  </a:lnTo>
                  <a:lnTo>
                    <a:pt x="417350" y="37648"/>
                  </a:lnTo>
                  <a:lnTo>
                    <a:pt x="374140" y="17251"/>
                  </a:lnTo>
                  <a:lnTo>
                    <a:pt x="327218" y="4442"/>
                  </a:lnTo>
                  <a:lnTo>
                    <a:pt x="277367" y="0"/>
                  </a:lnTo>
                  <a:close/>
                </a:path>
              </a:pathLst>
            </a:custGeom>
            <a:solidFill>
              <a:srgbClr val="C47E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086343" y="4174236"/>
              <a:ext cx="554990" cy="551815"/>
            </a:xfrm>
            <a:custGeom>
              <a:avLst/>
              <a:gdLst/>
              <a:ahLst/>
              <a:cxnLst/>
              <a:rect l="l" t="t" r="r" b="b"/>
              <a:pathLst>
                <a:path w="554990" h="551814">
                  <a:moveTo>
                    <a:pt x="0" y="275843"/>
                  </a:moveTo>
                  <a:lnTo>
                    <a:pt x="4469" y="226246"/>
                  </a:lnTo>
                  <a:lnTo>
                    <a:pt x="17355" y="179570"/>
                  </a:lnTo>
                  <a:lnTo>
                    <a:pt x="37874" y="136595"/>
                  </a:lnTo>
                  <a:lnTo>
                    <a:pt x="65241" y="98098"/>
                  </a:lnTo>
                  <a:lnTo>
                    <a:pt x="98673" y="64856"/>
                  </a:lnTo>
                  <a:lnTo>
                    <a:pt x="137385" y="37648"/>
                  </a:lnTo>
                  <a:lnTo>
                    <a:pt x="180595" y="17251"/>
                  </a:lnTo>
                  <a:lnTo>
                    <a:pt x="227517" y="4442"/>
                  </a:lnTo>
                  <a:lnTo>
                    <a:pt x="277367" y="0"/>
                  </a:lnTo>
                  <a:lnTo>
                    <a:pt x="327218" y="4442"/>
                  </a:lnTo>
                  <a:lnTo>
                    <a:pt x="374140" y="17251"/>
                  </a:lnTo>
                  <a:lnTo>
                    <a:pt x="417350" y="37648"/>
                  </a:lnTo>
                  <a:lnTo>
                    <a:pt x="456062" y="64856"/>
                  </a:lnTo>
                  <a:lnTo>
                    <a:pt x="489494" y="98098"/>
                  </a:lnTo>
                  <a:lnTo>
                    <a:pt x="516861" y="136595"/>
                  </a:lnTo>
                  <a:lnTo>
                    <a:pt x="537380" y="179570"/>
                  </a:lnTo>
                  <a:lnTo>
                    <a:pt x="550266" y="226246"/>
                  </a:lnTo>
                  <a:lnTo>
                    <a:pt x="554735" y="275843"/>
                  </a:lnTo>
                  <a:lnTo>
                    <a:pt x="550266" y="325441"/>
                  </a:lnTo>
                  <a:lnTo>
                    <a:pt x="537380" y="372117"/>
                  </a:lnTo>
                  <a:lnTo>
                    <a:pt x="516861" y="415092"/>
                  </a:lnTo>
                  <a:lnTo>
                    <a:pt x="489494" y="453589"/>
                  </a:lnTo>
                  <a:lnTo>
                    <a:pt x="456062" y="486831"/>
                  </a:lnTo>
                  <a:lnTo>
                    <a:pt x="417350" y="514039"/>
                  </a:lnTo>
                  <a:lnTo>
                    <a:pt x="374140" y="534436"/>
                  </a:lnTo>
                  <a:lnTo>
                    <a:pt x="327218" y="547245"/>
                  </a:lnTo>
                  <a:lnTo>
                    <a:pt x="277367" y="551688"/>
                  </a:lnTo>
                  <a:lnTo>
                    <a:pt x="227517" y="547245"/>
                  </a:lnTo>
                  <a:lnTo>
                    <a:pt x="180595" y="534436"/>
                  </a:lnTo>
                  <a:lnTo>
                    <a:pt x="137385" y="514039"/>
                  </a:lnTo>
                  <a:lnTo>
                    <a:pt x="98673" y="486831"/>
                  </a:lnTo>
                  <a:lnTo>
                    <a:pt x="65241" y="453589"/>
                  </a:lnTo>
                  <a:lnTo>
                    <a:pt x="37874" y="415092"/>
                  </a:lnTo>
                  <a:lnTo>
                    <a:pt x="17355" y="372117"/>
                  </a:lnTo>
                  <a:lnTo>
                    <a:pt x="4469" y="325441"/>
                  </a:lnTo>
                  <a:lnTo>
                    <a:pt x="0" y="275843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953243" y="4198620"/>
              <a:ext cx="504825" cy="501650"/>
            </a:xfrm>
            <a:custGeom>
              <a:avLst/>
              <a:gdLst/>
              <a:ahLst/>
              <a:cxnLst/>
              <a:rect l="l" t="t" r="r" b="b"/>
              <a:pathLst>
                <a:path w="504825" h="501650">
                  <a:moveTo>
                    <a:pt x="252222" y="0"/>
                  </a:moveTo>
                  <a:lnTo>
                    <a:pt x="206879" y="4039"/>
                  </a:lnTo>
                  <a:lnTo>
                    <a:pt x="164205" y="15687"/>
                  </a:lnTo>
                  <a:lnTo>
                    <a:pt x="124911" y="34233"/>
                  </a:lnTo>
                  <a:lnTo>
                    <a:pt x="89710" y="58969"/>
                  </a:lnTo>
                  <a:lnTo>
                    <a:pt x="59312" y="89187"/>
                  </a:lnTo>
                  <a:lnTo>
                    <a:pt x="34431" y="124177"/>
                  </a:lnTo>
                  <a:lnTo>
                    <a:pt x="15777" y="163232"/>
                  </a:lnTo>
                  <a:lnTo>
                    <a:pt x="4062" y="205641"/>
                  </a:lnTo>
                  <a:lnTo>
                    <a:pt x="0" y="250697"/>
                  </a:lnTo>
                  <a:lnTo>
                    <a:pt x="4062" y="295754"/>
                  </a:lnTo>
                  <a:lnTo>
                    <a:pt x="15777" y="338163"/>
                  </a:lnTo>
                  <a:lnTo>
                    <a:pt x="34431" y="377218"/>
                  </a:lnTo>
                  <a:lnTo>
                    <a:pt x="59312" y="412208"/>
                  </a:lnTo>
                  <a:lnTo>
                    <a:pt x="89710" y="442426"/>
                  </a:lnTo>
                  <a:lnTo>
                    <a:pt x="124911" y="467162"/>
                  </a:lnTo>
                  <a:lnTo>
                    <a:pt x="164205" y="485708"/>
                  </a:lnTo>
                  <a:lnTo>
                    <a:pt x="206879" y="497356"/>
                  </a:lnTo>
                  <a:lnTo>
                    <a:pt x="252222" y="501395"/>
                  </a:lnTo>
                  <a:lnTo>
                    <a:pt x="297564" y="497356"/>
                  </a:lnTo>
                  <a:lnTo>
                    <a:pt x="340238" y="485708"/>
                  </a:lnTo>
                  <a:lnTo>
                    <a:pt x="379532" y="467162"/>
                  </a:lnTo>
                  <a:lnTo>
                    <a:pt x="414733" y="442426"/>
                  </a:lnTo>
                  <a:lnTo>
                    <a:pt x="445131" y="412208"/>
                  </a:lnTo>
                  <a:lnTo>
                    <a:pt x="470012" y="377218"/>
                  </a:lnTo>
                  <a:lnTo>
                    <a:pt x="488666" y="338163"/>
                  </a:lnTo>
                  <a:lnTo>
                    <a:pt x="500381" y="295754"/>
                  </a:lnTo>
                  <a:lnTo>
                    <a:pt x="504444" y="250697"/>
                  </a:lnTo>
                  <a:lnTo>
                    <a:pt x="500381" y="205641"/>
                  </a:lnTo>
                  <a:lnTo>
                    <a:pt x="488666" y="163232"/>
                  </a:lnTo>
                  <a:lnTo>
                    <a:pt x="470012" y="124177"/>
                  </a:lnTo>
                  <a:lnTo>
                    <a:pt x="445131" y="89187"/>
                  </a:lnTo>
                  <a:lnTo>
                    <a:pt x="414733" y="58969"/>
                  </a:lnTo>
                  <a:lnTo>
                    <a:pt x="379532" y="34233"/>
                  </a:lnTo>
                  <a:lnTo>
                    <a:pt x="340238" y="15687"/>
                  </a:lnTo>
                  <a:lnTo>
                    <a:pt x="297564" y="4039"/>
                  </a:lnTo>
                  <a:lnTo>
                    <a:pt x="252222" y="0"/>
                  </a:lnTo>
                  <a:close/>
                </a:path>
              </a:pathLst>
            </a:custGeom>
            <a:solidFill>
              <a:srgbClr val="B887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953243" y="4198620"/>
              <a:ext cx="504825" cy="501650"/>
            </a:xfrm>
            <a:custGeom>
              <a:avLst/>
              <a:gdLst/>
              <a:ahLst/>
              <a:cxnLst/>
              <a:rect l="l" t="t" r="r" b="b"/>
              <a:pathLst>
                <a:path w="504825" h="501650">
                  <a:moveTo>
                    <a:pt x="0" y="250697"/>
                  </a:moveTo>
                  <a:lnTo>
                    <a:pt x="4062" y="205641"/>
                  </a:lnTo>
                  <a:lnTo>
                    <a:pt x="15777" y="163232"/>
                  </a:lnTo>
                  <a:lnTo>
                    <a:pt x="34431" y="124177"/>
                  </a:lnTo>
                  <a:lnTo>
                    <a:pt x="59312" y="89187"/>
                  </a:lnTo>
                  <a:lnTo>
                    <a:pt x="89710" y="58969"/>
                  </a:lnTo>
                  <a:lnTo>
                    <a:pt x="124911" y="34233"/>
                  </a:lnTo>
                  <a:lnTo>
                    <a:pt x="164205" y="15687"/>
                  </a:lnTo>
                  <a:lnTo>
                    <a:pt x="206879" y="4039"/>
                  </a:lnTo>
                  <a:lnTo>
                    <a:pt x="252222" y="0"/>
                  </a:lnTo>
                  <a:lnTo>
                    <a:pt x="297564" y="4039"/>
                  </a:lnTo>
                  <a:lnTo>
                    <a:pt x="340238" y="15687"/>
                  </a:lnTo>
                  <a:lnTo>
                    <a:pt x="379532" y="34233"/>
                  </a:lnTo>
                  <a:lnTo>
                    <a:pt x="414733" y="58969"/>
                  </a:lnTo>
                  <a:lnTo>
                    <a:pt x="445131" y="89187"/>
                  </a:lnTo>
                  <a:lnTo>
                    <a:pt x="470012" y="124177"/>
                  </a:lnTo>
                  <a:lnTo>
                    <a:pt x="488666" y="163232"/>
                  </a:lnTo>
                  <a:lnTo>
                    <a:pt x="500381" y="205641"/>
                  </a:lnTo>
                  <a:lnTo>
                    <a:pt x="504444" y="250697"/>
                  </a:lnTo>
                  <a:lnTo>
                    <a:pt x="500381" y="295754"/>
                  </a:lnTo>
                  <a:lnTo>
                    <a:pt x="488666" y="338163"/>
                  </a:lnTo>
                  <a:lnTo>
                    <a:pt x="470012" y="377218"/>
                  </a:lnTo>
                  <a:lnTo>
                    <a:pt x="445131" y="412208"/>
                  </a:lnTo>
                  <a:lnTo>
                    <a:pt x="414733" y="442426"/>
                  </a:lnTo>
                  <a:lnTo>
                    <a:pt x="379532" y="467162"/>
                  </a:lnTo>
                  <a:lnTo>
                    <a:pt x="340238" y="485708"/>
                  </a:lnTo>
                  <a:lnTo>
                    <a:pt x="297564" y="497356"/>
                  </a:lnTo>
                  <a:lnTo>
                    <a:pt x="252222" y="501395"/>
                  </a:lnTo>
                  <a:lnTo>
                    <a:pt x="206879" y="497356"/>
                  </a:lnTo>
                  <a:lnTo>
                    <a:pt x="164205" y="485708"/>
                  </a:lnTo>
                  <a:lnTo>
                    <a:pt x="124911" y="467162"/>
                  </a:lnTo>
                  <a:lnTo>
                    <a:pt x="89710" y="442426"/>
                  </a:lnTo>
                  <a:lnTo>
                    <a:pt x="59312" y="412208"/>
                  </a:lnTo>
                  <a:lnTo>
                    <a:pt x="34431" y="377218"/>
                  </a:lnTo>
                  <a:lnTo>
                    <a:pt x="15777" y="338163"/>
                  </a:lnTo>
                  <a:lnTo>
                    <a:pt x="4062" y="295754"/>
                  </a:lnTo>
                  <a:lnTo>
                    <a:pt x="0" y="250697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804903" y="4221480"/>
              <a:ext cx="504825" cy="500380"/>
            </a:xfrm>
            <a:custGeom>
              <a:avLst/>
              <a:gdLst/>
              <a:ahLst/>
              <a:cxnLst/>
              <a:rect l="l" t="t" r="r" b="b"/>
              <a:pathLst>
                <a:path w="504825" h="500379">
                  <a:moveTo>
                    <a:pt x="252222" y="0"/>
                  </a:moveTo>
                  <a:lnTo>
                    <a:pt x="206879" y="4026"/>
                  </a:lnTo>
                  <a:lnTo>
                    <a:pt x="164205" y="15635"/>
                  </a:lnTo>
                  <a:lnTo>
                    <a:pt x="124911" y="34120"/>
                  </a:lnTo>
                  <a:lnTo>
                    <a:pt x="89710" y="58777"/>
                  </a:lnTo>
                  <a:lnTo>
                    <a:pt x="59312" y="88900"/>
                  </a:lnTo>
                  <a:lnTo>
                    <a:pt x="34431" y="123782"/>
                  </a:lnTo>
                  <a:lnTo>
                    <a:pt x="15777" y="162719"/>
                  </a:lnTo>
                  <a:lnTo>
                    <a:pt x="4062" y="205006"/>
                  </a:lnTo>
                  <a:lnTo>
                    <a:pt x="0" y="249936"/>
                  </a:lnTo>
                  <a:lnTo>
                    <a:pt x="4062" y="294865"/>
                  </a:lnTo>
                  <a:lnTo>
                    <a:pt x="15777" y="337152"/>
                  </a:lnTo>
                  <a:lnTo>
                    <a:pt x="34431" y="376089"/>
                  </a:lnTo>
                  <a:lnTo>
                    <a:pt x="59312" y="410972"/>
                  </a:lnTo>
                  <a:lnTo>
                    <a:pt x="89710" y="441094"/>
                  </a:lnTo>
                  <a:lnTo>
                    <a:pt x="124911" y="465751"/>
                  </a:lnTo>
                  <a:lnTo>
                    <a:pt x="164205" y="484236"/>
                  </a:lnTo>
                  <a:lnTo>
                    <a:pt x="206879" y="495845"/>
                  </a:lnTo>
                  <a:lnTo>
                    <a:pt x="252222" y="499872"/>
                  </a:lnTo>
                  <a:lnTo>
                    <a:pt x="297564" y="495845"/>
                  </a:lnTo>
                  <a:lnTo>
                    <a:pt x="340238" y="484236"/>
                  </a:lnTo>
                  <a:lnTo>
                    <a:pt x="379532" y="465751"/>
                  </a:lnTo>
                  <a:lnTo>
                    <a:pt x="414733" y="441094"/>
                  </a:lnTo>
                  <a:lnTo>
                    <a:pt x="445131" y="410971"/>
                  </a:lnTo>
                  <a:lnTo>
                    <a:pt x="470012" y="376089"/>
                  </a:lnTo>
                  <a:lnTo>
                    <a:pt x="488666" y="337152"/>
                  </a:lnTo>
                  <a:lnTo>
                    <a:pt x="500381" y="294865"/>
                  </a:lnTo>
                  <a:lnTo>
                    <a:pt x="504444" y="249936"/>
                  </a:lnTo>
                  <a:lnTo>
                    <a:pt x="500381" y="205006"/>
                  </a:lnTo>
                  <a:lnTo>
                    <a:pt x="488666" y="162719"/>
                  </a:lnTo>
                  <a:lnTo>
                    <a:pt x="470012" y="123782"/>
                  </a:lnTo>
                  <a:lnTo>
                    <a:pt x="445131" y="88900"/>
                  </a:lnTo>
                  <a:lnTo>
                    <a:pt x="414733" y="58777"/>
                  </a:lnTo>
                  <a:lnTo>
                    <a:pt x="379532" y="34120"/>
                  </a:lnTo>
                  <a:lnTo>
                    <a:pt x="340238" y="15635"/>
                  </a:lnTo>
                  <a:lnTo>
                    <a:pt x="297564" y="4026"/>
                  </a:lnTo>
                  <a:lnTo>
                    <a:pt x="252222" y="0"/>
                  </a:lnTo>
                  <a:close/>
                </a:path>
              </a:pathLst>
            </a:custGeom>
            <a:solidFill>
              <a:srgbClr val="AC94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804903" y="4221480"/>
              <a:ext cx="504825" cy="500380"/>
            </a:xfrm>
            <a:custGeom>
              <a:avLst/>
              <a:gdLst/>
              <a:ahLst/>
              <a:cxnLst/>
              <a:rect l="l" t="t" r="r" b="b"/>
              <a:pathLst>
                <a:path w="504825" h="500379">
                  <a:moveTo>
                    <a:pt x="0" y="249936"/>
                  </a:moveTo>
                  <a:lnTo>
                    <a:pt x="4062" y="205006"/>
                  </a:lnTo>
                  <a:lnTo>
                    <a:pt x="15777" y="162719"/>
                  </a:lnTo>
                  <a:lnTo>
                    <a:pt x="34431" y="123782"/>
                  </a:lnTo>
                  <a:lnTo>
                    <a:pt x="59312" y="88900"/>
                  </a:lnTo>
                  <a:lnTo>
                    <a:pt x="89710" y="58777"/>
                  </a:lnTo>
                  <a:lnTo>
                    <a:pt x="124911" y="34120"/>
                  </a:lnTo>
                  <a:lnTo>
                    <a:pt x="164205" y="15635"/>
                  </a:lnTo>
                  <a:lnTo>
                    <a:pt x="206879" y="4026"/>
                  </a:lnTo>
                  <a:lnTo>
                    <a:pt x="252222" y="0"/>
                  </a:lnTo>
                  <a:lnTo>
                    <a:pt x="297564" y="4026"/>
                  </a:lnTo>
                  <a:lnTo>
                    <a:pt x="340238" y="15635"/>
                  </a:lnTo>
                  <a:lnTo>
                    <a:pt x="379532" y="34120"/>
                  </a:lnTo>
                  <a:lnTo>
                    <a:pt x="414733" y="58777"/>
                  </a:lnTo>
                  <a:lnTo>
                    <a:pt x="445131" y="88900"/>
                  </a:lnTo>
                  <a:lnTo>
                    <a:pt x="470012" y="123782"/>
                  </a:lnTo>
                  <a:lnTo>
                    <a:pt x="488666" y="162719"/>
                  </a:lnTo>
                  <a:lnTo>
                    <a:pt x="500381" y="205006"/>
                  </a:lnTo>
                  <a:lnTo>
                    <a:pt x="504444" y="249936"/>
                  </a:lnTo>
                  <a:lnTo>
                    <a:pt x="500381" y="294865"/>
                  </a:lnTo>
                  <a:lnTo>
                    <a:pt x="488666" y="337152"/>
                  </a:lnTo>
                  <a:lnTo>
                    <a:pt x="470012" y="376089"/>
                  </a:lnTo>
                  <a:lnTo>
                    <a:pt x="445131" y="410971"/>
                  </a:lnTo>
                  <a:lnTo>
                    <a:pt x="414733" y="441094"/>
                  </a:lnTo>
                  <a:lnTo>
                    <a:pt x="379532" y="465751"/>
                  </a:lnTo>
                  <a:lnTo>
                    <a:pt x="340238" y="484236"/>
                  </a:lnTo>
                  <a:lnTo>
                    <a:pt x="297564" y="495845"/>
                  </a:lnTo>
                  <a:lnTo>
                    <a:pt x="252222" y="499872"/>
                  </a:lnTo>
                  <a:lnTo>
                    <a:pt x="206879" y="495845"/>
                  </a:lnTo>
                  <a:lnTo>
                    <a:pt x="164205" y="484236"/>
                  </a:lnTo>
                  <a:lnTo>
                    <a:pt x="124911" y="465751"/>
                  </a:lnTo>
                  <a:lnTo>
                    <a:pt x="89710" y="441094"/>
                  </a:lnTo>
                  <a:lnTo>
                    <a:pt x="59312" y="410972"/>
                  </a:lnTo>
                  <a:lnTo>
                    <a:pt x="34431" y="376089"/>
                  </a:lnTo>
                  <a:lnTo>
                    <a:pt x="15777" y="337152"/>
                  </a:lnTo>
                  <a:lnTo>
                    <a:pt x="4062" y="294865"/>
                  </a:lnTo>
                  <a:lnTo>
                    <a:pt x="0" y="249936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3449300" y="4221480"/>
              <a:ext cx="504825" cy="500380"/>
            </a:xfrm>
            <a:custGeom>
              <a:avLst/>
              <a:gdLst/>
              <a:ahLst/>
              <a:cxnLst/>
              <a:rect l="l" t="t" r="r" b="b"/>
              <a:pathLst>
                <a:path w="504825" h="500379">
                  <a:moveTo>
                    <a:pt x="252221" y="0"/>
                  </a:moveTo>
                  <a:lnTo>
                    <a:pt x="206879" y="4026"/>
                  </a:lnTo>
                  <a:lnTo>
                    <a:pt x="164205" y="15635"/>
                  </a:lnTo>
                  <a:lnTo>
                    <a:pt x="124911" y="34120"/>
                  </a:lnTo>
                  <a:lnTo>
                    <a:pt x="89710" y="58777"/>
                  </a:lnTo>
                  <a:lnTo>
                    <a:pt x="59312" y="88900"/>
                  </a:lnTo>
                  <a:lnTo>
                    <a:pt x="34431" y="123782"/>
                  </a:lnTo>
                  <a:lnTo>
                    <a:pt x="15777" y="162719"/>
                  </a:lnTo>
                  <a:lnTo>
                    <a:pt x="4062" y="205006"/>
                  </a:lnTo>
                  <a:lnTo>
                    <a:pt x="0" y="249936"/>
                  </a:lnTo>
                  <a:lnTo>
                    <a:pt x="4062" y="294865"/>
                  </a:lnTo>
                  <a:lnTo>
                    <a:pt x="15777" y="337152"/>
                  </a:lnTo>
                  <a:lnTo>
                    <a:pt x="34431" y="376089"/>
                  </a:lnTo>
                  <a:lnTo>
                    <a:pt x="59312" y="410972"/>
                  </a:lnTo>
                  <a:lnTo>
                    <a:pt x="89710" y="441094"/>
                  </a:lnTo>
                  <a:lnTo>
                    <a:pt x="124911" y="465751"/>
                  </a:lnTo>
                  <a:lnTo>
                    <a:pt x="164205" y="484236"/>
                  </a:lnTo>
                  <a:lnTo>
                    <a:pt x="206879" y="495845"/>
                  </a:lnTo>
                  <a:lnTo>
                    <a:pt x="252221" y="499872"/>
                  </a:lnTo>
                  <a:lnTo>
                    <a:pt x="297564" y="495845"/>
                  </a:lnTo>
                  <a:lnTo>
                    <a:pt x="340238" y="484236"/>
                  </a:lnTo>
                  <a:lnTo>
                    <a:pt x="379532" y="465751"/>
                  </a:lnTo>
                  <a:lnTo>
                    <a:pt x="414733" y="441094"/>
                  </a:lnTo>
                  <a:lnTo>
                    <a:pt x="445131" y="410971"/>
                  </a:lnTo>
                  <a:lnTo>
                    <a:pt x="470012" y="376089"/>
                  </a:lnTo>
                  <a:lnTo>
                    <a:pt x="488666" y="337152"/>
                  </a:lnTo>
                  <a:lnTo>
                    <a:pt x="500381" y="294865"/>
                  </a:lnTo>
                  <a:lnTo>
                    <a:pt x="504444" y="249936"/>
                  </a:lnTo>
                  <a:lnTo>
                    <a:pt x="500381" y="205006"/>
                  </a:lnTo>
                  <a:lnTo>
                    <a:pt x="488666" y="162719"/>
                  </a:lnTo>
                  <a:lnTo>
                    <a:pt x="470012" y="123782"/>
                  </a:lnTo>
                  <a:lnTo>
                    <a:pt x="445131" y="88900"/>
                  </a:lnTo>
                  <a:lnTo>
                    <a:pt x="414733" y="58777"/>
                  </a:lnTo>
                  <a:lnTo>
                    <a:pt x="379532" y="34120"/>
                  </a:lnTo>
                  <a:lnTo>
                    <a:pt x="340238" y="15635"/>
                  </a:lnTo>
                  <a:lnTo>
                    <a:pt x="297564" y="4026"/>
                  </a:lnTo>
                  <a:lnTo>
                    <a:pt x="252221" y="0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3449300" y="4221480"/>
              <a:ext cx="504825" cy="500380"/>
            </a:xfrm>
            <a:custGeom>
              <a:avLst/>
              <a:gdLst/>
              <a:ahLst/>
              <a:cxnLst/>
              <a:rect l="l" t="t" r="r" b="b"/>
              <a:pathLst>
                <a:path w="504825" h="500379">
                  <a:moveTo>
                    <a:pt x="0" y="249936"/>
                  </a:moveTo>
                  <a:lnTo>
                    <a:pt x="4062" y="205006"/>
                  </a:lnTo>
                  <a:lnTo>
                    <a:pt x="15777" y="162719"/>
                  </a:lnTo>
                  <a:lnTo>
                    <a:pt x="34431" y="123782"/>
                  </a:lnTo>
                  <a:lnTo>
                    <a:pt x="59312" y="88900"/>
                  </a:lnTo>
                  <a:lnTo>
                    <a:pt x="89710" y="58777"/>
                  </a:lnTo>
                  <a:lnTo>
                    <a:pt x="124911" y="34120"/>
                  </a:lnTo>
                  <a:lnTo>
                    <a:pt x="164205" y="15635"/>
                  </a:lnTo>
                  <a:lnTo>
                    <a:pt x="206879" y="4026"/>
                  </a:lnTo>
                  <a:lnTo>
                    <a:pt x="252221" y="0"/>
                  </a:lnTo>
                  <a:lnTo>
                    <a:pt x="297564" y="4026"/>
                  </a:lnTo>
                  <a:lnTo>
                    <a:pt x="340238" y="15635"/>
                  </a:lnTo>
                  <a:lnTo>
                    <a:pt x="379532" y="34120"/>
                  </a:lnTo>
                  <a:lnTo>
                    <a:pt x="414733" y="58777"/>
                  </a:lnTo>
                  <a:lnTo>
                    <a:pt x="445131" y="88900"/>
                  </a:lnTo>
                  <a:lnTo>
                    <a:pt x="470012" y="123782"/>
                  </a:lnTo>
                  <a:lnTo>
                    <a:pt x="488666" y="162719"/>
                  </a:lnTo>
                  <a:lnTo>
                    <a:pt x="500381" y="205006"/>
                  </a:lnTo>
                  <a:lnTo>
                    <a:pt x="504444" y="249936"/>
                  </a:lnTo>
                  <a:lnTo>
                    <a:pt x="500381" y="294865"/>
                  </a:lnTo>
                  <a:lnTo>
                    <a:pt x="488666" y="337152"/>
                  </a:lnTo>
                  <a:lnTo>
                    <a:pt x="470012" y="376089"/>
                  </a:lnTo>
                  <a:lnTo>
                    <a:pt x="445131" y="410971"/>
                  </a:lnTo>
                  <a:lnTo>
                    <a:pt x="414733" y="441094"/>
                  </a:lnTo>
                  <a:lnTo>
                    <a:pt x="379532" y="465751"/>
                  </a:lnTo>
                  <a:lnTo>
                    <a:pt x="340238" y="484236"/>
                  </a:lnTo>
                  <a:lnTo>
                    <a:pt x="297564" y="495845"/>
                  </a:lnTo>
                  <a:lnTo>
                    <a:pt x="252221" y="499872"/>
                  </a:lnTo>
                  <a:lnTo>
                    <a:pt x="206879" y="495845"/>
                  </a:lnTo>
                  <a:lnTo>
                    <a:pt x="164205" y="484236"/>
                  </a:lnTo>
                  <a:lnTo>
                    <a:pt x="124911" y="465751"/>
                  </a:lnTo>
                  <a:lnTo>
                    <a:pt x="89710" y="441094"/>
                  </a:lnTo>
                  <a:lnTo>
                    <a:pt x="59312" y="410972"/>
                  </a:lnTo>
                  <a:lnTo>
                    <a:pt x="34431" y="376089"/>
                  </a:lnTo>
                  <a:lnTo>
                    <a:pt x="15777" y="337152"/>
                  </a:lnTo>
                  <a:lnTo>
                    <a:pt x="4062" y="294865"/>
                  </a:lnTo>
                  <a:lnTo>
                    <a:pt x="0" y="249936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938773" y="3437382"/>
            <a:ext cx="13087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Collection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612126" y="5023230"/>
            <a:ext cx="16465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Examination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679051" y="3418078"/>
            <a:ext cx="10756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Analy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328272" y="5081981"/>
            <a:ext cx="168846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Presentation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136371" y="3437382"/>
            <a:ext cx="11309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Decision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351914" y="7783169"/>
            <a:ext cx="126777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dirty="0">
                <a:latin typeface="Arial"/>
                <a:cs typeface="Arial"/>
              </a:rPr>
              <a:t>Goal</a:t>
            </a:r>
            <a:r>
              <a:rPr sz="2200" dirty="0">
                <a:latin typeface="Microsoft Sans Serif"/>
                <a:cs typeface="Microsoft Sans Serif"/>
              </a:rPr>
              <a:t>: </a:t>
            </a:r>
            <a:r>
              <a:rPr sz="2200" spc="15" dirty="0">
                <a:latin typeface="Microsoft Sans Serif"/>
                <a:cs typeface="Microsoft Sans Serif"/>
              </a:rPr>
              <a:t>Preserve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spc="35" dirty="0">
                <a:latin typeface="Microsoft Sans Serif"/>
                <a:cs typeface="Microsoft Sans Serif"/>
              </a:rPr>
              <a:t>any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spc="30" dirty="0">
                <a:latin typeface="Microsoft Sans Serif"/>
                <a:cs typeface="Microsoft Sans Serif"/>
              </a:rPr>
              <a:t>evidence</a:t>
            </a:r>
            <a:r>
              <a:rPr sz="2200" spc="45" dirty="0">
                <a:latin typeface="Microsoft Sans Serif"/>
                <a:cs typeface="Microsoft Sans Serif"/>
              </a:rPr>
              <a:t> </a:t>
            </a:r>
            <a:r>
              <a:rPr sz="2200" spc="85" dirty="0">
                <a:latin typeface="Microsoft Sans Serif"/>
                <a:cs typeface="Microsoft Sans Serif"/>
              </a:rPr>
              <a:t>in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55" dirty="0">
                <a:latin typeface="Microsoft Sans Serif"/>
                <a:cs typeface="Microsoft Sans Serif"/>
              </a:rPr>
              <a:t>its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spc="100" dirty="0">
                <a:latin typeface="Microsoft Sans Serif"/>
                <a:cs typeface="Microsoft Sans Serif"/>
              </a:rPr>
              <a:t>most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60" dirty="0">
                <a:latin typeface="Microsoft Sans Serif"/>
                <a:cs typeface="Microsoft Sans Serif"/>
              </a:rPr>
              <a:t>original</a:t>
            </a:r>
            <a:r>
              <a:rPr sz="2200" spc="35" dirty="0">
                <a:latin typeface="Microsoft Sans Serif"/>
                <a:cs typeface="Microsoft Sans Serif"/>
              </a:rPr>
              <a:t> </a:t>
            </a:r>
            <a:r>
              <a:rPr sz="2200" spc="150" dirty="0">
                <a:latin typeface="Microsoft Sans Serif"/>
                <a:cs typeface="Microsoft Sans Serif"/>
              </a:rPr>
              <a:t>form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65" dirty="0">
                <a:latin typeface="Microsoft Sans Serif"/>
                <a:cs typeface="Microsoft Sans Serif"/>
              </a:rPr>
              <a:t>while</a:t>
            </a:r>
            <a:r>
              <a:rPr sz="2200" spc="45" dirty="0">
                <a:latin typeface="Microsoft Sans Serif"/>
                <a:cs typeface="Microsoft Sans Serif"/>
              </a:rPr>
              <a:t> </a:t>
            </a:r>
            <a:r>
              <a:rPr sz="2200" spc="100" dirty="0">
                <a:latin typeface="Microsoft Sans Serif"/>
                <a:cs typeface="Microsoft Sans Serif"/>
              </a:rPr>
              <a:t>performing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a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85" dirty="0">
                <a:latin typeface="Microsoft Sans Serif"/>
                <a:cs typeface="Microsoft Sans Serif"/>
              </a:rPr>
              <a:t>structured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45" dirty="0">
                <a:latin typeface="Microsoft Sans Serif"/>
                <a:cs typeface="Microsoft Sans Serif"/>
              </a:rPr>
              <a:t>investigation.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71088" y="772668"/>
            <a:ext cx="8918448" cy="36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71364" y="306451"/>
            <a:ext cx="55327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latin typeface="Arial"/>
                <a:cs typeface="Arial"/>
              </a:rPr>
              <a:t>Forensic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-40" dirty="0">
                <a:latin typeface="Arial"/>
                <a:cs typeface="Arial"/>
              </a:rPr>
              <a:t>Process</a:t>
            </a:r>
            <a:r>
              <a:rPr spc="-50" dirty="0">
                <a:latin typeface="Arial"/>
                <a:cs typeface="Arial"/>
              </a:rPr>
              <a:t> </a:t>
            </a:r>
            <a:r>
              <a:rPr spc="15" dirty="0">
                <a:latin typeface="Arial"/>
                <a:cs typeface="Arial"/>
              </a:rPr>
              <a:t>Best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20" dirty="0">
                <a:latin typeface="Arial"/>
                <a:cs typeface="Arial"/>
              </a:rPr>
              <a:t>Practices</a:t>
            </a:r>
          </a:p>
        </p:txBody>
      </p:sp>
      <p:sp>
        <p:nvSpPr>
          <p:cNvPr id="4" name="object 4"/>
          <p:cNvSpPr/>
          <p:nvPr/>
        </p:nvSpPr>
        <p:spPr>
          <a:xfrm>
            <a:off x="8052816" y="3552444"/>
            <a:ext cx="158750" cy="868680"/>
          </a:xfrm>
          <a:custGeom>
            <a:avLst/>
            <a:gdLst/>
            <a:ahLst/>
            <a:cxnLst/>
            <a:rect l="l" t="t" r="r" b="b"/>
            <a:pathLst>
              <a:path w="158750" h="868679">
                <a:moveTo>
                  <a:pt x="80390" y="0"/>
                </a:moveTo>
                <a:lnTo>
                  <a:pt x="48434" y="6058"/>
                </a:lnTo>
                <a:lnTo>
                  <a:pt x="22955" y="22653"/>
                </a:lnTo>
                <a:lnTo>
                  <a:pt x="6095" y="47416"/>
                </a:lnTo>
                <a:lnTo>
                  <a:pt x="0" y="77977"/>
                </a:lnTo>
                <a:lnTo>
                  <a:pt x="0" y="788415"/>
                </a:lnTo>
                <a:lnTo>
                  <a:pt x="6096" y="820298"/>
                </a:lnTo>
                <a:lnTo>
                  <a:pt x="22955" y="845740"/>
                </a:lnTo>
                <a:lnTo>
                  <a:pt x="48434" y="862585"/>
                </a:lnTo>
                <a:lnTo>
                  <a:pt x="80390" y="868679"/>
                </a:lnTo>
                <a:lnTo>
                  <a:pt x="111025" y="862585"/>
                </a:lnTo>
                <a:lnTo>
                  <a:pt x="135826" y="845740"/>
                </a:lnTo>
                <a:lnTo>
                  <a:pt x="152435" y="820298"/>
                </a:lnTo>
                <a:lnTo>
                  <a:pt x="158495" y="788415"/>
                </a:lnTo>
                <a:lnTo>
                  <a:pt x="158495" y="77977"/>
                </a:lnTo>
                <a:lnTo>
                  <a:pt x="152435" y="47416"/>
                </a:lnTo>
                <a:lnTo>
                  <a:pt x="135826" y="22653"/>
                </a:lnTo>
                <a:lnTo>
                  <a:pt x="111025" y="6058"/>
                </a:lnTo>
                <a:lnTo>
                  <a:pt x="80390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5527547" y="4114800"/>
            <a:ext cx="5201920" cy="4097020"/>
            <a:chOff x="5527547" y="4114800"/>
            <a:chExt cx="5201920" cy="4097020"/>
          </a:xfrm>
        </p:grpSpPr>
        <p:sp>
          <p:nvSpPr>
            <p:cNvPr id="6" name="object 6"/>
            <p:cNvSpPr/>
            <p:nvPr/>
          </p:nvSpPr>
          <p:spPr>
            <a:xfrm>
              <a:off x="9857232" y="6015227"/>
              <a:ext cx="871855" cy="160020"/>
            </a:xfrm>
            <a:custGeom>
              <a:avLst/>
              <a:gdLst/>
              <a:ahLst/>
              <a:cxnLst/>
              <a:rect l="l" t="t" r="r" b="b"/>
              <a:pathLst>
                <a:path w="871854" h="160020">
                  <a:moveTo>
                    <a:pt x="791464" y="0"/>
                  </a:moveTo>
                  <a:lnTo>
                    <a:pt x="80264" y="0"/>
                  </a:lnTo>
                  <a:lnTo>
                    <a:pt x="49345" y="6072"/>
                  </a:lnTo>
                  <a:lnTo>
                    <a:pt x="23796" y="22860"/>
                  </a:lnTo>
                  <a:lnTo>
                    <a:pt x="6415" y="48220"/>
                  </a:lnTo>
                  <a:lnTo>
                    <a:pt x="0" y="80010"/>
                  </a:lnTo>
                  <a:lnTo>
                    <a:pt x="6415" y="110835"/>
                  </a:lnTo>
                  <a:lnTo>
                    <a:pt x="23796" y="136302"/>
                  </a:lnTo>
                  <a:lnTo>
                    <a:pt x="49345" y="153626"/>
                  </a:lnTo>
                  <a:lnTo>
                    <a:pt x="80264" y="160020"/>
                  </a:lnTo>
                  <a:lnTo>
                    <a:pt x="791464" y="160020"/>
                  </a:lnTo>
                  <a:lnTo>
                    <a:pt x="822382" y="153626"/>
                  </a:lnTo>
                  <a:lnTo>
                    <a:pt x="847931" y="136302"/>
                  </a:lnTo>
                  <a:lnTo>
                    <a:pt x="865312" y="110835"/>
                  </a:lnTo>
                  <a:lnTo>
                    <a:pt x="871727" y="80010"/>
                  </a:lnTo>
                  <a:lnTo>
                    <a:pt x="865312" y="48220"/>
                  </a:lnTo>
                  <a:lnTo>
                    <a:pt x="847931" y="22859"/>
                  </a:lnTo>
                  <a:lnTo>
                    <a:pt x="822382" y="6072"/>
                  </a:lnTo>
                  <a:lnTo>
                    <a:pt x="79146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527547" y="6015227"/>
              <a:ext cx="867410" cy="160020"/>
            </a:xfrm>
            <a:custGeom>
              <a:avLst/>
              <a:gdLst/>
              <a:ahLst/>
              <a:cxnLst/>
              <a:rect l="l" t="t" r="r" b="b"/>
              <a:pathLst>
                <a:path w="867410" h="160020">
                  <a:moveTo>
                    <a:pt x="789304" y="0"/>
                  </a:moveTo>
                  <a:lnTo>
                    <a:pt x="80137" y="0"/>
                  </a:lnTo>
                  <a:lnTo>
                    <a:pt x="48273" y="6072"/>
                  </a:lnTo>
                  <a:lnTo>
                    <a:pt x="22875" y="22860"/>
                  </a:lnTo>
                  <a:lnTo>
                    <a:pt x="6074" y="48220"/>
                  </a:lnTo>
                  <a:lnTo>
                    <a:pt x="0" y="80010"/>
                  </a:lnTo>
                  <a:lnTo>
                    <a:pt x="6074" y="110835"/>
                  </a:lnTo>
                  <a:lnTo>
                    <a:pt x="22875" y="136302"/>
                  </a:lnTo>
                  <a:lnTo>
                    <a:pt x="48273" y="153626"/>
                  </a:lnTo>
                  <a:lnTo>
                    <a:pt x="80137" y="160020"/>
                  </a:lnTo>
                  <a:lnTo>
                    <a:pt x="789304" y="160020"/>
                  </a:lnTo>
                  <a:lnTo>
                    <a:pt x="819846" y="153626"/>
                  </a:lnTo>
                  <a:lnTo>
                    <a:pt x="844565" y="136302"/>
                  </a:lnTo>
                  <a:lnTo>
                    <a:pt x="861117" y="110835"/>
                  </a:lnTo>
                  <a:lnTo>
                    <a:pt x="867155" y="80010"/>
                  </a:lnTo>
                  <a:lnTo>
                    <a:pt x="861117" y="48220"/>
                  </a:lnTo>
                  <a:lnTo>
                    <a:pt x="844565" y="22859"/>
                  </a:lnTo>
                  <a:lnTo>
                    <a:pt x="819846" y="6072"/>
                  </a:lnTo>
                  <a:lnTo>
                    <a:pt x="789304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241535" y="4114800"/>
              <a:ext cx="662940" cy="661670"/>
            </a:xfrm>
            <a:custGeom>
              <a:avLst/>
              <a:gdLst/>
              <a:ahLst/>
              <a:cxnLst/>
              <a:rect l="l" t="t" r="r" b="b"/>
              <a:pathLst>
                <a:path w="662940" h="661670">
                  <a:moveTo>
                    <a:pt x="582676" y="0"/>
                  </a:moveTo>
                  <a:lnTo>
                    <a:pt x="538134" y="12537"/>
                  </a:lnTo>
                  <a:lnTo>
                    <a:pt x="22987" y="524128"/>
                  </a:lnTo>
                  <a:lnTo>
                    <a:pt x="1645" y="564955"/>
                  </a:lnTo>
                  <a:lnTo>
                    <a:pt x="0" y="581278"/>
                  </a:lnTo>
                  <a:lnTo>
                    <a:pt x="1645" y="596622"/>
                  </a:lnTo>
                  <a:lnTo>
                    <a:pt x="22987" y="636270"/>
                  </a:lnTo>
                  <a:lnTo>
                    <a:pt x="64885" y="659737"/>
                  </a:lnTo>
                  <a:lnTo>
                    <a:pt x="80264" y="661415"/>
                  </a:lnTo>
                  <a:lnTo>
                    <a:pt x="95698" y="659737"/>
                  </a:lnTo>
                  <a:lnTo>
                    <a:pt x="137668" y="636270"/>
                  </a:lnTo>
                  <a:lnTo>
                    <a:pt x="639953" y="135000"/>
                  </a:lnTo>
                  <a:lnTo>
                    <a:pt x="661294" y="95460"/>
                  </a:lnTo>
                  <a:lnTo>
                    <a:pt x="662940" y="80137"/>
                  </a:lnTo>
                  <a:lnTo>
                    <a:pt x="661294" y="63793"/>
                  </a:lnTo>
                  <a:lnTo>
                    <a:pt x="639953" y="22860"/>
                  </a:lnTo>
                  <a:lnTo>
                    <a:pt x="598054" y="1321"/>
                  </a:lnTo>
                  <a:lnTo>
                    <a:pt x="58267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361175" y="4114800"/>
              <a:ext cx="661670" cy="661670"/>
            </a:xfrm>
            <a:custGeom>
              <a:avLst/>
              <a:gdLst/>
              <a:ahLst/>
              <a:cxnLst/>
              <a:rect l="l" t="t" r="r" b="b"/>
              <a:pathLst>
                <a:path w="661670" h="661670">
                  <a:moveTo>
                    <a:pt x="80137" y="0"/>
                  </a:moveTo>
                  <a:lnTo>
                    <a:pt x="35667" y="12537"/>
                  </a:lnTo>
                  <a:lnTo>
                    <a:pt x="6286" y="48926"/>
                  </a:lnTo>
                  <a:lnTo>
                    <a:pt x="0" y="80137"/>
                  </a:lnTo>
                  <a:lnTo>
                    <a:pt x="1643" y="95460"/>
                  </a:lnTo>
                  <a:lnTo>
                    <a:pt x="22860" y="135000"/>
                  </a:lnTo>
                  <a:lnTo>
                    <a:pt x="524128" y="636270"/>
                  </a:lnTo>
                  <a:lnTo>
                    <a:pt x="565919" y="659737"/>
                  </a:lnTo>
                  <a:lnTo>
                    <a:pt x="581278" y="661415"/>
                  </a:lnTo>
                  <a:lnTo>
                    <a:pt x="596657" y="659737"/>
                  </a:lnTo>
                  <a:lnTo>
                    <a:pt x="638555" y="636270"/>
                  </a:lnTo>
                  <a:lnTo>
                    <a:pt x="659772" y="596622"/>
                  </a:lnTo>
                  <a:lnTo>
                    <a:pt x="661416" y="581278"/>
                  </a:lnTo>
                  <a:lnTo>
                    <a:pt x="659772" y="564955"/>
                  </a:lnTo>
                  <a:lnTo>
                    <a:pt x="638555" y="524128"/>
                  </a:lnTo>
                  <a:lnTo>
                    <a:pt x="137287" y="22860"/>
                  </a:lnTo>
                  <a:lnTo>
                    <a:pt x="95496" y="1321"/>
                  </a:lnTo>
                  <a:lnTo>
                    <a:pt x="80137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1635" y="4547616"/>
              <a:ext cx="3665219" cy="366369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1246866" y="5505958"/>
            <a:ext cx="3921125" cy="96520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065" marR="5080" indent="4445" algn="ctr">
              <a:lnSpc>
                <a:spcPct val="90200"/>
              </a:lnSpc>
              <a:spcBef>
                <a:spcPts val="355"/>
              </a:spcBef>
            </a:pP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Ensure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destination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sanitized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before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collecting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images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619613" y="3551580"/>
            <a:ext cx="3820160" cy="830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5780" marR="5080" indent="-513715">
              <a:lnSpc>
                <a:spcPct val="120000"/>
              </a:lnSpc>
              <a:spcBef>
                <a:spcPts val="100"/>
              </a:spcBef>
            </a:pP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Timestamp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evidence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show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when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was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collected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555993" y="1846909"/>
            <a:ext cx="3145790" cy="96583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55"/>
              </a:spcBef>
            </a:pP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Ask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investigator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work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only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on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secondary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image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01495" y="3612642"/>
            <a:ext cx="3732529" cy="66357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448435" marR="5080" indent="-1436370">
              <a:lnSpc>
                <a:spcPts val="2390"/>
              </a:lnSpc>
              <a:spcBef>
                <a:spcPts val="380"/>
              </a:spcBef>
            </a:pP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Store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primary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image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library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8068" y="5505958"/>
            <a:ext cx="4229100" cy="96520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 indent="635" algn="ctr">
              <a:lnSpc>
                <a:spcPct val="90200"/>
              </a:lnSpc>
              <a:spcBef>
                <a:spcPts val="355"/>
              </a:spcBef>
            </a:pP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Capture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deleted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files, 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slack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spaces,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unallocated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clusters </a:t>
            </a:r>
            <a:r>
              <a:rPr sz="2200" spc="-57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through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original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image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37379" y="263473"/>
            <a:ext cx="7380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latin typeface="Arial"/>
                <a:cs typeface="Arial"/>
              </a:rPr>
              <a:t>Forensics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75" dirty="0">
                <a:latin typeface="Arial"/>
                <a:cs typeface="Arial"/>
              </a:rPr>
              <a:t>Investigative</a:t>
            </a:r>
            <a:r>
              <a:rPr spc="-85" dirty="0">
                <a:latin typeface="Arial"/>
                <a:cs typeface="Arial"/>
              </a:rPr>
              <a:t> </a:t>
            </a:r>
            <a:r>
              <a:rPr spc="10" dirty="0">
                <a:latin typeface="Arial"/>
                <a:cs typeface="Arial"/>
              </a:rPr>
              <a:t>Assessment</a:t>
            </a:r>
            <a:r>
              <a:rPr spc="-95" dirty="0">
                <a:latin typeface="Arial"/>
                <a:cs typeface="Arial"/>
              </a:rPr>
              <a:t> </a:t>
            </a:r>
            <a:r>
              <a:rPr spc="-20" dirty="0">
                <a:latin typeface="Arial"/>
                <a:cs typeface="Arial"/>
              </a:rPr>
              <a:t>Types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4495" y="734568"/>
            <a:ext cx="11365992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460351" y="4961890"/>
            <a:ext cx="920115" cy="662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3195">
              <a:lnSpc>
                <a:spcPts val="251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Path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ts val="2510"/>
              </a:lnSpc>
            </a:pP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tracing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12477" y="4957317"/>
            <a:ext cx="1053465" cy="6623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 indent="280035">
              <a:lnSpc>
                <a:spcPts val="2380"/>
              </a:lnSpc>
              <a:spcBef>
                <a:spcPts val="390"/>
              </a:spcBef>
            </a:pP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Log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analy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77227" y="4992751"/>
            <a:ext cx="1053465" cy="6623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 indent="106680">
              <a:lnSpc>
                <a:spcPts val="2380"/>
              </a:lnSpc>
              <a:spcBef>
                <a:spcPts val="390"/>
              </a:spcBef>
            </a:pP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Traffic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analy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89075" y="1199388"/>
            <a:ext cx="4895215" cy="7557770"/>
            <a:chOff x="989075" y="1199388"/>
            <a:chExt cx="4895215" cy="7557770"/>
          </a:xfrm>
        </p:grpSpPr>
        <p:sp>
          <p:nvSpPr>
            <p:cNvPr id="8" name="object 8"/>
            <p:cNvSpPr/>
            <p:nvPr/>
          </p:nvSpPr>
          <p:spPr>
            <a:xfrm>
              <a:off x="989075" y="1199388"/>
              <a:ext cx="4895215" cy="7557770"/>
            </a:xfrm>
            <a:custGeom>
              <a:avLst/>
              <a:gdLst/>
              <a:ahLst/>
              <a:cxnLst/>
              <a:rect l="l" t="t" r="r" b="b"/>
              <a:pathLst>
                <a:path w="4895215" h="7557770">
                  <a:moveTo>
                    <a:pt x="4895088" y="0"/>
                  </a:moveTo>
                  <a:lnTo>
                    <a:pt x="0" y="0"/>
                  </a:lnTo>
                  <a:lnTo>
                    <a:pt x="0" y="7557516"/>
                  </a:lnTo>
                  <a:lnTo>
                    <a:pt x="4895088" y="7557516"/>
                  </a:lnTo>
                  <a:lnTo>
                    <a:pt x="489508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23415" y="2156460"/>
              <a:ext cx="4049395" cy="1216660"/>
            </a:xfrm>
            <a:custGeom>
              <a:avLst/>
              <a:gdLst/>
              <a:ahLst/>
              <a:cxnLst/>
              <a:rect l="l" t="t" r="r" b="b"/>
              <a:pathLst>
                <a:path w="4049395" h="1216660">
                  <a:moveTo>
                    <a:pt x="3846576" y="0"/>
                  </a:moveTo>
                  <a:lnTo>
                    <a:pt x="202691" y="0"/>
                  </a:lnTo>
                  <a:lnTo>
                    <a:pt x="156234" y="5356"/>
                  </a:lnTo>
                  <a:lnTo>
                    <a:pt x="113577" y="20611"/>
                  </a:lnTo>
                  <a:lnTo>
                    <a:pt x="75942" y="44547"/>
                  </a:lnTo>
                  <a:lnTo>
                    <a:pt x="44547" y="75942"/>
                  </a:lnTo>
                  <a:lnTo>
                    <a:pt x="20611" y="113577"/>
                  </a:lnTo>
                  <a:lnTo>
                    <a:pt x="5356" y="156234"/>
                  </a:lnTo>
                  <a:lnTo>
                    <a:pt x="0" y="202692"/>
                  </a:lnTo>
                  <a:lnTo>
                    <a:pt x="0" y="1013460"/>
                  </a:lnTo>
                  <a:lnTo>
                    <a:pt x="5356" y="1059917"/>
                  </a:lnTo>
                  <a:lnTo>
                    <a:pt x="20611" y="1102574"/>
                  </a:lnTo>
                  <a:lnTo>
                    <a:pt x="44547" y="1140209"/>
                  </a:lnTo>
                  <a:lnTo>
                    <a:pt x="75942" y="1171604"/>
                  </a:lnTo>
                  <a:lnTo>
                    <a:pt x="113577" y="1195540"/>
                  </a:lnTo>
                  <a:lnTo>
                    <a:pt x="156234" y="1210795"/>
                  </a:lnTo>
                  <a:lnTo>
                    <a:pt x="202691" y="1216152"/>
                  </a:lnTo>
                  <a:lnTo>
                    <a:pt x="3846576" y="1216152"/>
                  </a:lnTo>
                  <a:lnTo>
                    <a:pt x="3893033" y="1210795"/>
                  </a:lnTo>
                  <a:lnTo>
                    <a:pt x="3935690" y="1195540"/>
                  </a:lnTo>
                  <a:lnTo>
                    <a:pt x="3973325" y="1171604"/>
                  </a:lnTo>
                  <a:lnTo>
                    <a:pt x="4004720" y="1140209"/>
                  </a:lnTo>
                  <a:lnTo>
                    <a:pt x="4028656" y="1102574"/>
                  </a:lnTo>
                  <a:lnTo>
                    <a:pt x="4043911" y="1059917"/>
                  </a:lnTo>
                  <a:lnTo>
                    <a:pt x="4049268" y="1013460"/>
                  </a:lnTo>
                  <a:lnTo>
                    <a:pt x="4049268" y="202692"/>
                  </a:lnTo>
                  <a:lnTo>
                    <a:pt x="4043911" y="156234"/>
                  </a:lnTo>
                  <a:lnTo>
                    <a:pt x="4028656" y="113577"/>
                  </a:lnTo>
                  <a:lnTo>
                    <a:pt x="4004720" y="75942"/>
                  </a:lnTo>
                  <a:lnTo>
                    <a:pt x="3973325" y="44547"/>
                  </a:lnTo>
                  <a:lnTo>
                    <a:pt x="3935690" y="20611"/>
                  </a:lnTo>
                  <a:lnTo>
                    <a:pt x="3893033" y="5356"/>
                  </a:lnTo>
                  <a:lnTo>
                    <a:pt x="3846576" y="0"/>
                  </a:lnTo>
                  <a:close/>
                </a:path>
              </a:pathLst>
            </a:custGeom>
            <a:solidFill>
              <a:srgbClr val="DDEA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23415" y="2156460"/>
              <a:ext cx="4049395" cy="1216660"/>
            </a:xfrm>
            <a:custGeom>
              <a:avLst/>
              <a:gdLst/>
              <a:ahLst/>
              <a:cxnLst/>
              <a:rect l="l" t="t" r="r" b="b"/>
              <a:pathLst>
                <a:path w="4049395" h="1216660">
                  <a:moveTo>
                    <a:pt x="0" y="202692"/>
                  </a:moveTo>
                  <a:lnTo>
                    <a:pt x="5356" y="156234"/>
                  </a:lnTo>
                  <a:lnTo>
                    <a:pt x="20611" y="113577"/>
                  </a:lnTo>
                  <a:lnTo>
                    <a:pt x="44547" y="75942"/>
                  </a:lnTo>
                  <a:lnTo>
                    <a:pt x="75942" y="44547"/>
                  </a:lnTo>
                  <a:lnTo>
                    <a:pt x="113577" y="20611"/>
                  </a:lnTo>
                  <a:lnTo>
                    <a:pt x="156234" y="5356"/>
                  </a:lnTo>
                  <a:lnTo>
                    <a:pt x="202691" y="0"/>
                  </a:lnTo>
                  <a:lnTo>
                    <a:pt x="3846576" y="0"/>
                  </a:lnTo>
                  <a:lnTo>
                    <a:pt x="3893033" y="5356"/>
                  </a:lnTo>
                  <a:lnTo>
                    <a:pt x="3935690" y="20611"/>
                  </a:lnTo>
                  <a:lnTo>
                    <a:pt x="3973325" y="44547"/>
                  </a:lnTo>
                  <a:lnTo>
                    <a:pt x="4004720" y="75942"/>
                  </a:lnTo>
                  <a:lnTo>
                    <a:pt x="4028656" y="113577"/>
                  </a:lnTo>
                  <a:lnTo>
                    <a:pt x="4043911" y="156234"/>
                  </a:lnTo>
                  <a:lnTo>
                    <a:pt x="4049268" y="202692"/>
                  </a:lnTo>
                  <a:lnTo>
                    <a:pt x="4049268" y="1013460"/>
                  </a:lnTo>
                  <a:lnTo>
                    <a:pt x="4043911" y="1059917"/>
                  </a:lnTo>
                  <a:lnTo>
                    <a:pt x="4028656" y="1102574"/>
                  </a:lnTo>
                  <a:lnTo>
                    <a:pt x="4004720" y="1140209"/>
                  </a:lnTo>
                  <a:lnTo>
                    <a:pt x="3973325" y="1171604"/>
                  </a:lnTo>
                  <a:lnTo>
                    <a:pt x="3935690" y="1195540"/>
                  </a:lnTo>
                  <a:lnTo>
                    <a:pt x="3893033" y="1210795"/>
                  </a:lnTo>
                  <a:lnTo>
                    <a:pt x="3846576" y="1216152"/>
                  </a:lnTo>
                  <a:lnTo>
                    <a:pt x="202691" y="1216152"/>
                  </a:lnTo>
                  <a:lnTo>
                    <a:pt x="156234" y="1210795"/>
                  </a:lnTo>
                  <a:lnTo>
                    <a:pt x="113577" y="1195540"/>
                  </a:lnTo>
                  <a:lnTo>
                    <a:pt x="75942" y="1171604"/>
                  </a:lnTo>
                  <a:lnTo>
                    <a:pt x="44547" y="1140209"/>
                  </a:lnTo>
                  <a:lnTo>
                    <a:pt x="20611" y="1102574"/>
                  </a:lnTo>
                  <a:lnTo>
                    <a:pt x="5356" y="1059917"/>
                  </a:lnTo>
                  <a:lnTo>
                    <a:pt x="0" y="1013460"/>
                  </a:lnTo>
                  <a:lnTo>
                    <a:pt x="0" y="202692"/>
                  </a:lnTo>
                  <a:close/>
                </a:path>
              </a:pathLst>
            </a:custGeom>
            <a:ln w="12191">
              <a:solidFill>
                <a:srgbClr val="528B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482852" y="2215895"/>
            <a:ext cx="3930650" cy="1097280"/>
          </a:xfrm>
          <a:prstGeom prst="rect">
            <a:avLst/>
          </a:prstGeom>
          <a:solidFill>
            <a:srgbClr val="A3C2F4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2350">
              <a:latin typeface="Times New Roman"/>
              <a:cs typeface="Times New Roman"/>
            </a:endParaRPr>
          </a:p>
          <a:p>
            <a:pPr marL="92075">
              <a:lnSpc>
                <a:spcPct val="100000"/>
              </a:lnSpc>
            </a:pP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analysis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417319" y="3553967"/>
            <a:ext cx="4061460" cy="4037329"/>
            <a:chOff x="1417319" y="3553967"/>
            <a:chExt cx="4061460" cy="4037329"/>
          </a:xfrm>
        </p:grpSpPr>
        <p:sp>
          <p:nvSpPr>
            <p:cNvPr id="13" name="object 13"/>
            <p:cNvSpPr/>
            <p:nvPr/>
          </p:nvSpPr>
          <p:spPr>
            <a:xfrm>
              <a:off x="1423415" y="3560063"/>
              <a:ext cx="4049395" cy="1216660"/>
            </a:xfrm>
            <a:custGeom>
              <a:avLst/>
              <a:gdLst/>
              <a:ahLst/>
              <a:cxnLst/>
              <a:rect l="l" t="t" r="r" b="b"/>
              <a:pathLst>
                <a:path w="4049395" h="1216660">
                  <a:moveTo>
                    <a:pt x="3846576" y="0"/>
                  </a:moveTo>
                  <a:lnTo>
                    <a:pt x="202691" y="0"/>
                  </a:lnTo>
                  <a:lnTo>
                    <a:pt x="156234" y="5356"/>
                  </a:lnTo>
                  <a:lnTo>
                    <a:pt x="113577" y="20611"/>
                  </a:lnTo>
                  <a:lnTo>
                    <a:pt x="75942" y="44547"/>
                  </a:lnTo>
                  <a:lnTo>
                    <a:pt x="44547" y="75942"/>
                  </a:lnTo>
                  <a:lnTo>
                    <a:pt x="20611" y="113577"/>
                  </a:lnTo>
                  <a:lnTo>
                    <a:pt x="5356" y="156234"/>
                  </a:lnTo>
                  <a:lnTo>
                    <a:pt x="0" y="202691"/>
                  </a:lnTo>
                  <a:lnTo>
                    <a:pt x="0" y="1013460"/>
                  </a:lnTo>
                  <a:lnTo>
                    <a:pt x="5356" y="1059917"/>
                  </a:lnTo>
                  <a:lnTo>
                    <a:pt x="20611" y="1102574"/>
                  </a:lnTo>
                  <a:lnTo>
                    <a:pt x="44547" y="1140209"/>
                  </a:lnTo>
                  <a:lnTo>
                    <a:pt x="75942" y="1171604"/>
                  </a:lnTo>
                  <a:lnTo>
                    <a:pt x="113577" y="1195540"/>
                  </a:lnTo>
                  <a:lnTo>
                    <a:pt x="156234" y="1210795"/>
                  </a:lnTo>
                  <a:lnTo>
                    <a:pt x="202691" y="1216152"/>
                  </a:lnTo>
                  <a:lnTo>
                    <a:pt x="3846576" y="1216152"/>
                  </a:lnTo>
                  <a:lnTo>
                    <a:pt x="3893033" y="1210795"/>
                  </a:lnTo>
                  <a:lnTo>
                    <a:pt x="3935690" y="1195540"/>
                  </a:lnTo>
                  <a:lnTo>
                    <a:pt x="3973325" y="1171604"/>
                  </a:lnTo>
                  <a:lnTo>
                    <a:pt x="4004720" y="1140209"/>
                  </a:lnTo>
                  <a:lnTo>
                    <a:pt x="4028656" y="1102574"/>
                  </a:lnTo>
                  <a:lnTo>
                    <a:pt x="4043911" y="1059917"/>
                  </a:lnTo>
                  <a:lnTo>
                    <a:pt x="4049268" y="1013460"/>
                  </a:lnTo>
                  <a:lnTo>
                    <a:pt x="4049268" y="202691"/>
                  </a:lnTo>
                  <a:lnTo>
                    <a:pt x="4043911" y="156234"/>
                  </a:lnTo>
                  <a:lnTo>
                    <a:pt x="4028656" y="113577"/>
                  </a:lnTo>
                  <a:lnTo>
                    <a:pt x="4004720" y="75942"/>
                  </a:lnTo>
                  <a:lnTo>
                    <a:pt x="3973325" y="44547"/>
                  </a:lnTo>
                  <a:lnTo>
                    <a:pt x="3935690" y="20611"/>
                  </a:lnTo>
                  <a:lnTo>
                    <a:pt x="3893033" y="5356"/>
                  </a:lnTo>
                  <a:lnTo>
                    <a:pt x="38465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23415" y="3560063"/>
              <a:ext cx="4049395" cy="1216660"/>
            </a:xfrm>
            <a:custGeom>
              <a:avLst/>
              <a:gdLst/>
              <a:ahLst/>
              <a:cxnLst/>
              <a:rect l="l" t="t" r="r" b="b"/>
              <a:pathLst>
                <a:path w="4049395" h="1216660">
                  <a:moveTo>
                    <a:pt x="0" y="202691"/>
                  </a:moveTo>
                  <a:lnTo>
                    <a:pt x="5356" y="156234"/>
                  </a:lnTo>
                  <a:lnTo>
                    <a:pt x="20611" y="113577"/>
                  </a:lnTo>
                  <a:lnTo>
                    <a:pt x="44547" y="75942"/>
                  </a:lnTo>
                  <a:lnTo>
                    <a:pt x="75942" y="44547"/>
                  </a:lnTo>
                  <a:lnTo>
                    <a:pt x="113577" y="20611"/>
                  </a:lnTo>
                  <a:lnTo>
                    <a:pt x="156234" y="5356"/>
                  </a:lnTo>
                  <a:lnTo>
                    <a:pt x="202691" y="0"/>
                  </a:lnTo>
                  <a:lnTo>
                    <a:pt x="3846576" y="0"/>
                  </a:lnTo>
                  <a:lnTo>
                    <a:pt x="3893033" y="5356"/>
                  </a:lnTo>
                  <a:lnTo>
                    <a:pt x="3935690" y="20611"/>
                  </a:lnTo>
                  <a:lnTo>
                    <a:pt x="3973325" y="44547"/>
                  </a:lnTo>
                  <a:lnTo>
                    <a:pt x="4004720" y="75942"/>
                  </a:lnTo>
                  <a:lnTo>
                    <a:pt x="4028656" y="113577"/>
                  </a:lnTo>
                  <a:lnTo>
                    <a:pt x="4043911" y="156234"/>
                  </a:lnTo>
                  <a:lnTo>
                    <a:pt x="4049268" y="202691"/>
                  </a:lnTo>
                  <a:lnTo>
                    <a:pt x="4049268" y="1013460"/>
                  </a:lnTo>
                  <a:lnTo>
                    <a:pt x="4043911" y="1059917"/>
                  </a:lnTo>
                  <a:lnTo>
                    <a:pt x="4028656" y="1102574"/>
                  </a:lnTo>
                  <a:lnTo>
                    <a:pt x="4004720" y="1140209"/>
                  </a:lnTo>
                  <a:lnTo>
                    <a:pt x="3973325" y="1171604"/>
                  </a:lnTo>
                  <a:lnTo>
                    <a:pt x="3935690" y="1195540"/>
                  </a:lnTo>
                  <a:lnTo>
                    <a:pt x="3893033" y="1210795"/>
                  </a:lnTo>
                  <a:lnTo>
                    <a:pt x="3846576" y="1216152"/>
                  </a:lnTo>
                  <a:lnTo>
                    <a:pt x="202691" y="1216152"/>
                  </a:lnTo>
                  <a:lnTo>
                    <a:pt x="156234" y="1210795"/>
                  </a:lnTo>
                  <a:lnTo>
                    <a:pt x="113577" y="1195540"/>
                  </a:lnTo>
                  <a:lnTo>
                    <a:pt x="75942" y="1171604"/>
                  </a:lnTo>
                  <a:lnTo>
                    <a:pt x="44547" y="1140209"/>
                  </a:lnTo>
                  <a:lnTo>
                    <a:pt x="20611" y="1102574"/>
                  </a:lnTo>
                  <a:lnTo>
                    <a:pt x="5356" y="1059917"/>
                  </a:lnTo>
                  <a:lnTo>
                    <a:pt x="0" y="1013460"/>
                  </a:lnTo>
                  <a:lnTo>
                    <a:pt x="0" y="202691"/>
                  </a:lnTo>
                  <a:close/>
                </a:path>
              </a:pathLst>
            </a:custGeom>
            <a:ln w="12192">
              <a:solidFill>
                <a:srgbClr val="528B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23415" y="4963667"/>
              <a:ext cx="4049395" cy="1217930"/>
            </a:xfrm>
            <a:custGeom>
              <a:avLst/>
              <a:gdLst/>
              <a:ahLst/>
              <a:cxnLst/>
              <a:rect l="l" t="t" r="r" b="b"/>
              <a:pathLst>
                <a:path w="4049395" h="1217929">
                  <a:moveTo>
                    <a:pt x="3846322" y="0"/>
                  </a:moveTo>
                  <a:lnTo>
                    <a:pt x="202946" y="0"/>
                  </a:lnTo>
                  <a:lnTo>
                    <a:pt x="156394" y="5356"/>
                  </a:lnTo>
                  <a:lnTo>
                    <a:pt x="113670" y="20617"/>
                  </a:lnTo>
                  <a:lnTo>
                    <a:pt x="75989" y="44567"/>
                  </a:lnTo>
                  <a:lnTo>
                    <a:pt x="44567" y="75989"/>
                  </a:lnTo>
                  <a:lnTo>
                    <a:pt x="20617" y="113670"/>
                  </a:lnTo>
                  <a:lnTo>
                    <a:pt x="5356" y="156394"/>
                  </a:lnTo>
                  <a:lnTo>
                    <a:pt x="0" y="202946"/>
                  </a:lnTo>
                  <a:lnTo>
                    <a:pt x="0" y="1014730"/>
                  </a:lnTo>
                  <a:lnTo>
                    <a:pt x="5356" y="1061281"/>
                  </a:lnTo>
                  <a:lnTo>
                    <a:pt x="20617" y="1104005"/>
                  </a:lnTo>
                  <a:lnTo>
                    <a:pt x="44567" y="1141686"/>
                  </a:lnTo>
                  <a:lnTo>
                    <a:pt x="75989" y="1173108"/>
                  </a:lnTo>
                  <a:lnTo>
                    <a:pt x="113670" y="1197058"/>
                  </a:lnTo>
                  <a:lnTo>
                    <a:pt x="156394" y="1212319"/>
                  </a:lnTo>
                  <a:lnTo>
                    <a:pt x="202946" y="1217676"/>
                  </a:lnTo>
                  <a:lnTo>
                    <a:pt x="3846322" y="1217676"/>
                  </a:lnTo>
                  <a:lnTo>
                    <a:pt x="3892873" y="1212319"/>
                  </a:lnTo>
                  <a:lnTo>
                    <a:pt x="3935597" y="1197058"/>
                  </a:lnTo>
                  <a:lnTo>
                    <a:pt x="3973278" y="1173108"/>
                  </a:lnTo>
                  <a:lnTo>
                    <a:pt x="4004700" y="1141686"/>
                  </a:lnTo>
                  <a:lnTo>
                    <a:pt x="4028650" y="1104005"/>
                  </a:lnTo>
                  <a:lnTo>
                    <a:pt x="4043911" y="1061281"/>
                  </a:lnTo>
                  <a:lnTo>
                    <a:pt x="4049268" y="1014730"/>
                  </a:lnTo>
                  <a:lnTo>
                    <a:pt x="4049268" y="202946"/>
                  </a:lnTo>
                  <a:lnTo>
                    <a:pt x="4043911" y="156394"/>
                  </a:lnTo>
                  <a:lnTo>
                    <a:pt x="4028650" y="113670"/>
                  </a:lnTo>
                  <a:lnTo>
                    <a:pt x="4004700" y="75989"/>
                  </a:lnTo>
                  <a:lnTo>
                    <a:pt x="3973278" y="44567"/>
                  </a:lnTo>
                  <a:lnTo>
                    <a:pt x="3935597" y="20617"/>
                  </a:lnTo>
                  <a:lnTo>
                    <a:pt x="3892873" y="5356"/>
                  </a:lnTo>
                  <a:lnTo>
                    <a:pt x="38463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23415" y="4963667"/>
              <a:ext cx="4049395" cy="1217930"/>
            </a:xfrm>
            <a:custGeom>
              <a:avLst/>
              <a:gdLst/>
              <a:ahLst/>
              <a:cxnLst/>
              <a:rect l="l" t="t" r="r" b="b"/>
              <a:pathLst>
                <a:path w="4049395" h="1217929">
                  <a:moveTo>
                    <a:pt x="0" y="202946"/>
                  </a:moveTo>
                  <a:lnTo>
                    <a:pt x="5356" y="156394"/>
                  </a:lnTo>
                  <a:lnTo>
                    <a:pt x="20617" y="113670"/>
                  </a:lnTo>
                  <a:lnTo>
                    <a:pt x="44567" y="75989"/>
                  </a:lnTo>
                  <a:lnTo>
                    <a:pt x="75989" y="44567"/>
                  </a:lnTo>
                  <a:lnTo>
                    <a:pt x="113670" y="20617"/>
                  </a:lnTo>
                  <a:lnTo>
                    <a:pt x="156394" y="5356"/>
                  </a:lnTo>
                  <a:lnTo>
                    <a:pt x="202946" y="0"/>
                  </a:lnTo>
                  <a:lnTo>
                    <a:pt x="3846322" y="0"/>
                  </a:lnTo>
                  <a:lnTo>
                    <a:pt x="3892873" y="5356"/>
                  </a:lnTo>
                  <a:lnTo>
                    <a:pt x="3935597" y="20617"/>
                  </a:lnTo>
                  <a:lnTo>
                    <a:pt x="3973278" y="44567"/>
                  </a:lnTo>
                  <a:lnTo>
                    <a:pt x="4004700" y="75989"/>
                  </a:lnTo>
                  <a:lnTo>
                    <a:pt x="4028650" y="113670"/>
                  </a:lnTo>
                  <a:lnTo>
                    <a:pt x="4043911" y="156394"/>
                  </a:lnTo>
                  <a:lnTo>
                    <a:pt x="4049268" y="202946"/>
                  </a:lnTo>
                  <a:lnTo>
                    <a:pt x="4049268" y="1014730"/>
                  </a:lnTo>
                  <a:lnTo>
                    <a:pt x="4043911" y="1061281"/>
                  </a:lnTo>
                  <a:lnTo>
                    <a:pt x="4028650" y="1104005"/>
                  </a:lnTo>
                  <a:lnTo>
                    <a:pt x="4004700" y="1141686"/>
                  </a:lnTo>
                  <a:lnTo>
                    <a:pt x="3973278" y="1173108"/>
                  </a:lnTo>
                  <a:lnTo>
                    <a:pt x="3935597" y="1197058"/>
                  </a:lnTo>
                  <a:lnTo>
                    <a:pt x="3892873" y="1212319"/>
                  </a:lnTo>
                  <a:lnTo>
                    <a:pt x="3846322" y="1217676"/>
                  </a:lnTo>
                  <a:lnTo>
                    <a:pt x="202946" y="1217676"/>
                  </a:lnTo>
                  <a:lnTo>
                    <a:pt x="156394" y="1212319"/>
                  </a:lnTo>
                  <a:lnTo>
                    <a:pt x="113670" y="1197058"/>
                  </a:lnTo>
                  <a:lnTo>
                    <a:pt x="75989" y="1173108"/>
                  </a:lnTo>
                  <a:lnTo>
                    <a:pt x="44567" y="1141686"/>
                  </a:lnTo>
                  <a:lnTo>
                    <a:pt x="20617" y="1104005"/>
                  </a:lnTo>
                  <a:lnTo>
                    <a:pt x="5356" y="1061281"/>
                  </a:lnTo>
                  <a:lnTo>
                    <a:pt x="0" y="1014730"/>
                  </a:lnTo>
                  <a:lnTo>
                    <a:pt x="0" y="202946"/>
                  </a:lnTo>
                  <a:close/>
                </a:path>
              </a:pathLst>
            </a:custGeom>
            <a:ln w="12192">
              <a:solidFill>
                <a:srgbClr val="528B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23415" y="6367272"/>
              <a:ext cx="4049395" cy="1217930"/>
            </a:xfrm>
            <a:custGeom>
              <a:avLst/>
              <a:gdLst/>
              <a:ahLst/>
              <a:cxnLst/>
              <a:rect l="l" t="t" r="r" b="b"/>
              <a:pathLst>
                <a:path w="4049395" h="1217929">
                  <a:moveTo>
                    <a:pt x="3846322" y="0"/>
                  </a:moveTo>
                  <a:lnTo>
                    <a:pt x="202946" y="0"/>
                  </a:lnTo>
                  <a:lnTo>
                    <a:pt x="156394" y="5356"/>
                  </a:lnTo>
                  <a:lnTo>
                    <a:pt x="113670" y="20617"/>
                  </a:lnTo>
                  <a:lnTo>
                    <a:pt x="75989" y="44567"/>
                  </a:lnTo>
                  <a:lnTo>
                    <a:pt x="44567" y="75989"/>
                  </a:lnTo>
                  <a:lnTo>
                    <a:pt x="20617" y="113670"/>
                  </a:lnTo>
                  <a:lnTo>
                    <a:pt x="5356" y="156394"/>
                  </a:lnTo>
                  <a:lnTo>
                    <a:pt x="0" y="202945"/>
                  </a:lnTo>
                  <a:lnTo>
                    <a:pt x="0" y="1014729"/>
                  </a:lnTo>
                  <a:lnTo>
                    <a:pt x="5356" y="1061281"/>
                  </a:lnTo>
                  <a:lnTo>
                    <a:pt x="20617" y="1104005"/>
                  </a:lnTo>
                  <a:lnTo>
                    <a:pt x="44567" y="1141686"/>
                  </a:lnTo>
                  <a:lnTo>
                    <a:pt x="75989" y="1173108"/>
                  </a:lnTo>
                  <a:lnTo>
                    <a:pt x="113670" y="1197058"/>
                  </a:lnTo>
                  <a:lnTo>
                    <a:pt x="156394" y="1212319"/>
                  </a:lnTo>
                  <a:lnTo>
                    <a:pt x="202946" y="1217675"/>
                  </a:lnTo>
                  <a:lnTo>
                    <a:pt x="3846322" y="1217675"/>
                  </a:lnTo>
                  <a:lnTo>
                    <a:pt x="3892873" y="1212319"/>
                  </a:lnTo>
                  <a:lnTo>
                    <a:pt x="3935597" y="1197058"/>
                  </a:lnTo>
                  <a:lnTo>
                    <a:pt x="3973278" y="1173108"/>
                  </a:lnTo>
                  <a:lnTo>
                    <a:pt x="4004700" y="1141686"/>
                  </a:lnTo>
                  <a:lnTo>
                    <a:pt x="4028650" y="1104005"/>
                  </a:lnTo>
                  <a:lnTo>
                    <a:pt x="4043911" y="1061281"/>
                  </a:lnTo>
                  <a:lnTo>
                    <a:pt x="4049268" y="1014729"/>
                  </a:lnTo>
                  <a:lnTo>
                    <a:pt x="4049268" y="202945"/>
                  </a:lnTo>
                  <a:lnTo>
                    <a:pt x="4043911" y="156394"/>
                  </a:lnTo>
                  <a:lnTo>
                    <a:pt x="4028650" y="113670"/>
                  </a:lnTo>
                  <a:lnTo>
                    <a:pt x="4004700" y="75989"/>
                  </a:lnTo>
                  <a:lnTo>
                    <a:pt x="3973278" y="44567"/>
                  </a:lnTo>
                  <a:lnTo>
                    <a:pt x="3935597" y="20617"/>
                  </a:lnTo>
                  <a:lnTo>
                    <a:pt x="3892873" y="5356"/>
                  </a:lnTo>
                  <a:lnTo>
                    <a:pt x="38463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23415" y="6367272"/>
              <a:ext cx="4049395" cy="1217930"/>
            </a:xfrm>
            <a:custGeom>
              <a:avLst/>
              <a:gdLst/>
              <a:ahLst/>
              <a:cxnLst/>
              <a:rect l="l" t="t" r="r" b="b"/>
              <a:pathLst>
                <a:path w="4049395" h="1217929">
                  <a:moveTo>
                    <a:pt x="0" y="202945"/>
                  </a:moveTo>
                  <a:lnTo>
                    <a:pt x="5356" y="156394"/>
                  </a:lnTo>
                  <a:lnTo>
                    <a:pt x="20617" y="113670"/>
                  </a:lnTo>
                  <a:lnTo>
                    <a:pt x="44567" y="75989"/>
                  </a:lnTo>
                  <a:lnTo>
                    <a:pt x="75989" y="44567"/>
                  </a:lnTo>
                  <a:lnTo>
                    <a:pt x="113670" y="20617"/>
                  </a:lnTo>
                  <a:lnTo>
                    <a:pt x="156394" y="5356"/>
                  </a:lnTo>
                  <a:lnTo>
                    <a:pt x="202946" y="0"/>
                  </a:lnTo>
                  <a:lnTo>
                    <a:pt x="3846322" y="0"/>
                  </a:lnTo>
                  <a:lnTo>
                    <a:pt x="3892873" y="5356"/>
                  </a:lnTo>
                  <a:lnTo>
                    <a:pt x="3935597" y="20617"/>
                  </a:lnTo>
                  <a:lnTo>
                    <a:pt x="3973278" y="44567"/>
                  </a:lnTo>
                  <a:lnTo>
                    <a:pt x="4004700" y="75989"/>
                  </a:lnTo>
                  <a:lnTo>
                    <a:pt x="4028650" y="113670"/>
                  </a:lnTo>
                  <a:lnTo>
                    <a:pt x="4043911" y="156394"/>
                  </a:lnTo>
                  <a:lnTo>
                    <a:pt x="4049268" y="202945"/>
                  </a:lnTo>
                  <a:lnTo>
                    <a:pt x="4049268" y="1014729"/>
                  </a:lnTo>
                  <a:lnTo>
                    <a:pt x="4043911" y="1061281"/>
                  </a:lnTo>
                  <a:lnTo>
                    <a:pt x="4028650" y="1104005"/>
                  </a:lnTo>
                  <a:lnTo>
                    <a:pt x="4004700" y="1141686"/>
                  </a:lnTo>
                  <a:lnTo>
                    <a:pt x="3973278" y="1173108"/>
                  </a:lnTo>
                  <a:lnTo>
                    <a:pt x="3935597" y="1197058"/>
                  </a:lnTo>
                  <a:lnTo>
                    <a:pt x="3892873" y="1212319"/>
                  </a:lnTo>
                  <a:lnTo>
                    <a:pt x="3846322" y="1217675"/>
                  </a:lnTo>
                  <a:lnTo>
                    <a:pt x="202946" y="1217675"/>
                  </a:lnTo>
                  <a:lnTo>
                    <a:pt x="156394" y="1212319"/>
                  </a:lnTo>
                  <a:lnTo>
                    <a:pt x="113670" y="1197058"/>
                  </a:lnTo>
                  <a:lnTo>
                    <a:pt x="75989" y="1173108"/>
                  </a:lnTo>
                  <a:lnTo>
                    <a:pt x="44567" y="1141686"/>
                  </a:lnTo>
                  <a:lnTo>
                    <a:pt x="20617" y="1104005"/>
                  </a:lnTo>
                  <a:lnTo>
                    <a:pt x="5356" y="1061281"/>
                  </a:lnTo>
                  <a:lnTo>
                    <a:pt x="0" y="1014729"/>
                  </a:lnTo>
                  <a:lnTo>
                    <a:pt x="0" y="202945"/>
                  </a:lnTo>
                  <a:close/>
                </a:path>
              </a:pathLst>
            </a:custGeom>
            <a:ln w="12192">
              <a:solidFill>
                <a:srgbClr val="528B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989075" y="1199388"/>
            <a:ext cx="4895215" cy="7557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950">
              <a:latin typeface="Times New Roman"/>
              <a:cs typeface="Times New Roman"/>
            </a:endParaRPr>
          </a:p>
          <a:p>
            <a:pPr marL="585470">
              <a:lnSpc>
                <a:spcPct val="100000"/>
              </a:lnSpc>
            </a:pP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Media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analysis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400">
              <a:latin typeface="Microsoft Sans Serif"/>
              <a:cs typeface="Microsoft Sans Serif"/>
            </a:endParaRPr>
          </a:p>
          <a:p>
            <a:pPr marL="585470">
              <a:lnSpc>
                <a:spcPct val="100000"/>
              </a:lnSpc>
            </a:pP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Software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analysis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650">
              <a:latin typeface="Microsoft Sans Serif"/>
              <a:cs typeface="Microsoft Sans Serif"/>
            </a:endParaRPr>
          </a:p>
          <a:p>
            <a:pPr marL="585470" marR="589280">
              <a:lnSpc>
                <a:spcPts val="2380"/>
              </a:lnSpc>
            </a:pP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Hardware/Embedded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device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review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99959" y="3721608"/>
            <a:ext cx="1060703" cy="106222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97211" y="3526535"/>
            <a:ext cx="1284731" cy="128320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284964" y="3709415"/>
            <a:ext cx="1170431" cy="1171955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37379" y="263473"/>
            <a:ext cx="7380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latin typeface="Arial"/>
                <a:cs typeface="Arial"/>
              </a:rPr>
              <a:t>Forensics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75" dirty="0">
                <a:latin typeface="Arial"/>
                <a:cs typeface="Arial"/>
              </a:rPr>
              <a:t>Investigative</a:t>
            </a:r>
            <a:r>
              <a:rPr spc="-85" dirty="0">
                <a:latin typeface="Arial"/>
                <a:cs typeface="Arial"/>
              </a:rPr>
              <a:t> </a:t>
            </a:r>
            <a:r>
              <a:rPr spc="10" dirty="0">
                <a:latin typeface="Arial"/>
                <a:cs typeface="Arial"/>
              </a:rPr>
              <a:t>Assessment</a:t>
            </a:r>
            <a:r>
              <a:rPr spc="-95" dirty="0">
                <a:latin typeface="Arial"/>
                <a:cs typeface="Arial"/>
              </a:rPr>
              <a:t> </a:t>
            </a:r>
            <a:r>
              <a:rPr spc="-20" dirty="0">
                <a:latin typeface="Arial"/>
                <a:cs typeface="Arial"/>
              </a:rPr>
              <a:t>Types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4495" y="734568"/>
            <a:ext cx="11365992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989075" y="1199388"/>
            <a:ext cx="4895215" cy="7557770"/>
            <a:chOff x="989075" y="1199388"/>
            <a:chExt cx="4895215" cy="7557770"/>
          </a:xfrm>
        </p:grpSpPr>
        <p:sp>
          <p:nvSpPr>
            <p:cNvPr id="5" name="object 5"/>
            <p:cNvSpPr/>
            <p:nvPr/>
          </p:nvSpPr>
          <p:spPr>
            <a:xfrm>
              <a:off x="989075" y="1199388"/>
              <a:ext cx="4895215" cy="7557770"/>
            </a:xfrm>
            <a:custGeom>
              <a:avLst/>
              <a:gdLst/>
              <a:ahLst/>
              <a:cxnLst/>
              <a:rect l="l" t="t" r="r" b="b"/>
              <a:pathLst>
                <a:path w="4895215" h="7557770">
                  <a:moveTo>
                    <a:pt x="4895088" y="0"/>
                  </a:moveTo>
                  <a:lnTo>
                    <a:pt x="0" y="0"/>
                  </a:lnTo>
                  <a:lnTo>
                    <a:pt x="0" y="7557516"/>
                  </a:lnTo>
                  <a:lnTo>
                    <a:pt x="4895088" y="7557516"/>
                  </a:lnTo>
                  <a:lnTo>
                    <a:pt x="489508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23415" y="2135124"/>
              <a:ext cx="4049395" cy="1216660"/>
            </a:xfrm>
            <a:custGeom>
              <a:avLst/>
              <a:gdLst/>
              <a:ahLst/>
              <a:cxnLst/>
              <a:rect l="l" t="t" r="r" b="b"/>
              <a:pathLst>
                <a:path w="4049395" h="1216660">
                  <a:moveTo>
                    <a:pt x="3846576" y="0"/>
                  </a:moveTo>
                  <a:lnTo>
                    <a:pt x="202691" y="0"/>
                  </a:lnTo>
                  <a:lnTo>
                    <a:pt x="156234" y="5356"/>
                  </a:lnTo>
                  <a:lnTo>
                    <a:pt x="113577" y="20611"/>
                  </a:lnTo>
                  <a:lnTo>
                    <a:pt x="75942" y="44547"/>
                  </a:lnTo>
                  <a:lnTo>
                    <a:pt x="44547" y="75942"/>
                  </a:lnTo>
                  <a:lnTo>
                    <a:pt x="20611" y="113577"/>
                  </a:lnTo>
                  <a:lnTo>
                    <a:pt x="5356" y="156234"/>
                  </a:lnTo>
                  <a:lnTo>
                    <a:pt x="0" y="202692"/>
                  </a:lnTo>
                  <a:lnTo>
                    <a:pt x="0" y="1013460"/>
                  </a:lnTo>
                  <a:lnTo>
                    <a:pt x="5356" y="1059917"/>
                  </a:lnTo>
                  <a:lnTo>
                    <a:pt x="20611" y="1102574"/>
                  </a:lnTo>
                  <a:lnTo>
                    <a:pt x="44547" y="1140209"/>
                  </a:lnTo>
                  <a:lnTo>
                    <a:pt x="75942" y="1171604"/>
                  </a:lnTo>
                  <a:lnTo>
                    <a:pt x="113577" y="1195540"/>
                  </a:lnTo>
                  <a:lnTo>
                    <a:pt x="156234" y="1210795"/>
                  </a:lnTo>
                  <a:lnTo>
                    <a:pt x="202691" y="1216152"/>
                  </a:lnTo>
                  <a:lnTo>
                    <a:pt x="3846576" y="1216152"/>
                  </a:lnTo>
                  <a:lnTo>
                    <a:pt x="3893033" y="1210795"/>
                  </a:lnTo>
                  <a:lnTo>
                    <a:pt x="3935690" y="1195540"/>
                  </a:lnTo>
                  <a:lnTo>
                    <a:pt x="3973325" y="1171604"/>
                  </a:lnTo>
                  <a:lnTo>
                    <a:pt x="4004720" y="1140209"/>
                  </a:lnTo>
                  <a:lnTo>
                    <a:pt x="4028656" y="1102574"/>
                  </a:lnTo>
                  <a:lnTo>
                    <a:pt x="4043911" y="1059917"/>
                  </a:lnTo>
                  <a:lnTo>
                    <a:pt x="4049268" y="1013460"/>
                  </a:lnTo>
                  <a:lnTo>
                    <a:pt x="4049268" y="202692"/>
                  </a:lnTo>
                  <a:lnTo>
                    <a:pt x="4043911" y="156234"/>
                  </a:lnTo>
                  <a:lnTo>
                    <a:pt x="4028656" y="113577"/>
                  </a:lnTo>
                  <a:lnTo>
                    <a:pt x="4004720" y="75942"/>
                  </a:lnTo>
                  <a:lnTo>
                    <a:pt x="3973325" y="44547"/>
                  </a:lnTo>
                  <a:lnTo>
                    <a:pt x="3935690" y="20611"/>
                  </a:lnTo>
                  <a:lnTo>
                    <a:pt x="3893033" y="5356"/>
                  </a:lnTo>
                  <a:lnTo>
                    <a:pt x="38465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23415" y="2135124"/>
              <a:ext cx="4049395" cy="1216660"/>
            </a:xfrm>
            <a:custGeom>
              <a:avLst/>
              <a:gdLst/>
              <a:ahLst/>
              <a:cxnLst/>
              <a:rect l="l" t="t" r="r" b="b"/>
              <a:pathLst>
                <a:path w="4049395" h="1216660">
                  <a:moveTo>
                    <a:pt x="0" y="202692"/>
                  </a:moveTo>
                  <a:lnTo>
                    <a:pt x="5356" y="156234"/>
                  </a:lnTo>
                  <a:lnTo>
                    <a:pt x="20611" y="113577"/>
                  </a:lnTo>
                  <a:lnTo>
                    <a:pt x="44547" y="75942"/>
                  </a:lnTo>
                  <a:lnTo>
                    <a:pt x="75942" y="44547"/>
                  </a:lnTo>
                  <a:lnTo>
                    <a:pt x="113577" y="20611"/>
                  </a:lnTo>
                  <a:lnTo>
                    <a:pt x="156234" y="5356"/>
                  </a:lnTo>
                  <a:lnTo>
                    <a:pt x="202691" y="0"/>
                  </a:lnTo>
                  <a:lnTo>
                    <a:pt x="3846576" y="0"/>
                  </a:lnTo>
                  <a:lnTo>
                    <a:pt x="3893033" y="5356"/>
                  </a:lnTo>
                  <a:lnTo>
                    <a:pt x="3935690" y="20611"/>
                  </a:lnTo>
                  <a:lnTo>
                    <a:pt x="3973325" y="44547"/>
                  </a:lnTo>
                  <a:lnTo>
                    <a:pt x="4004720" y="75942"/>
                  </a:lnTo>
                  <a:lnTo>
                    <a:pt x="4028656" y="113577"/>
                  </a:lnTo>
                  <a:lnTo>
                    <a:pt x="4043911" y="156234"/>
                  </a:lnTo>
                  <a:lnTo>
                    <a:pt x="4049268" y="202692"/>
                  </a:lnTo>
                  <a:lnTo>
                    <a:pt x="4049268" y="1013460"/>
                  </a:lnTo>
                  <a:lnTo>
                    <a:pt x="4043911" y="1059917"/>
                  </a:lnTo>
                  <a:lnTo>
                    <a:pt x="4028656" y="1102574"/>
                  </a:lnTo>
                  <a:lnTo>
                    <a:pt x="4004720" y="1140209"/>
                  </a:lnTo>
                  <a:lnTo>
                    <a:pt x="3973325" y="1171604"/>
                  </a:lnTo>
                  <a:lnTo>
                    <a:pt x="3935690" y="1195540"/>
                  </a:lnTo>
                  <a:lnTo>
                    <a:pt x="3893033" y="1210795"/>
                  </a:lnTo>
                  <a:lnTo>
                    <a:pt x="3846576" y="1216152"/>
                  </a:lnTo>
                  <a:lnTo>
                    <a:pt x="202691" y="1216152"/>
                  </a:lnTo>
                  <a:lnTo>
                    <a:pt x="156234" y="1210795"/>
                  </a:lnTo>
                  <a:lnTo>
                    <a:pt x="113577" y="1195540"/>
                  </a:lnTo>
                  <a:lnTo>
                    <a:pt x="75942" y="1171604"/>
                  </a:lnTo>
                  <a:lnTo>
                    <a:pt x="44547" y="1140209"/>
                  </a:lnTo>
                  <a:lnTo>
                    <a:pt x="20611" y="1102574"/>
                  </a:lnTo>
                  <a:lnTo>
                    <a:pt x="5356" y="1059917"/>
                  </a:lnTo>
                  <a:lnTo>
                    <a:pt x="0" y="1013460"/>
                  </a:lnTo>
                  <a:lnTo>
                    <a:pt x="0" y="202692"/>
                  </a:lnTo>
                  <a:close/>
                </a:path>
              </a:pathLst>
            </a:custGeom>
            <a:ln w="12192">
              <a:solidFill>
                <a:srgbClr val="528B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23415" y="3538727"/>
              <a:ext cx="4049395" cy="1216660"/>
            </a:xfrm>
            <a:custGeom>
              <a:avLst/>
              <a:gdLst/>
              <a:ahLst/>
              <a:cxnLst/>
              <a:rect l="l" t="t" r="r" b="b"/>
              <a:pathLst>
                <a:path w="4049395" h="1216660">
                  <a:moveTo>
                    <a:pt x="3846576" y="0"/>
                  </a:moveTo>
                  <a:lnTo>
                    <a:pt x="202691" y="0"/>
                  </a:lnTo>
                  <a:lnTo>
                    <a:pt x="156234" y="5356"/>
                  </a:lnTo>
                  <a:lnTo>
                    <a:pt x="113577" y="20611"/>
                  </a:lnTo>
                  <a:lnTo>
                    <a:pt x="75942" y="44547"/>
                  </a:lnTo>
                  <a:lnTo>
                    <a:pt x="44547" y="75942"/>
                  </a:lnTo>
                  <a:lnTo>
                    <a:pt x="20611" y="113577"/>
                  </a:lnTo>
                  <a:lnTo>
                    <a:pt x="5356" y="156234"/>
                  </a:lnTo>
                  <a:lnTo>
                    <a:pt x="0" y="202692"/>
                  </a:lnTo>
                  <a:lnTo>
                    <a:pt x="0" y="1013460"/>
                  </a:lnTo>
                  <a:lnTo>
                    <a:pt x="5356" y="1059917"/>
                  </a:lnTo>
                  <a:lnTo>
                    <a:pt x="20611" y="1102574"/>
                  </a:lnTo>
                  <a:lnTo>
                    <a:pt x="44547" y="1140209"/>
                  </a:lnTo>
                  <a:lnTo>
                    <a:pt x="75942" y="1171604"/>
                  </a:lnTo>
                  <a:lnTo>
                    <a:pt x="113577" y="1195540"/>
                  </a:lnTo>
                  <a:lnTo>
                    <a:pt x="156234" y="1210795"/>
                  </a:lnTo>
                  <a:lnTo>
                    <a:pt x="202691" y="1216152"/>
                  </a:lnTo>
                  <a:lnTo>
                    <a:pt x="3846576" y="1216152"/>
                  </a:lnTo>
                  <a:lnTo>
                    <a:pt x="3893033" y="1210795"/>
                  </a:lnTo>
                  <a:lnTo>
                    <a:pt x="3935690" y="1195540"/>
                  </a:lnTo>
                  <a:lnTo>
                    <a:pt x="3973325" y="1171604"/>
                  </a:lnTo>
                  <a:lnTo>
                    <a:pt x="4004720" y="1140209"/>
                  </a:lnTo>
                  <a:lnTo>
                    <a:pt x="4028656" y="1102574"/>
                  </a:lnTo>
                  <a:lnTo>
                    <a:pt x="4043911" y="1059917"/>
                  </a:lnTo>
                  <a:lnTo>
                    <a:pt x="4049268" y="1013460"/>
                  </a:lnTo>
                  <a:lnTo>
                    <a:pt x="4049268" y="202692"/>
                  </a:lnTo>
                  <a:lnTo>
                    <a:pt x="4043911" y="156234"/>
                  </a:lnTo>
                  <a:lnTo>
                    <a:pt x="4028656" y="113577"/>
                  </a:lnTo>
                  <a:lnTo>
                    <a:pt x="4004720" y="75942"/>
                  </a:lnTo>
                  <a:lnTo>
                    <a:pt x="3973325" y="44547"/>
                  </a:lnTo>
                  <a:lnTo>
                    <a:pt x="3935690" y="20611"/>
                  </a:lnTo>
                  <a:lnTo>
                    <a:pt x="3893033" y="5356"/>
                  </a:lnTo>
                  <a:lnTo>
                    <a:pt x="3846576" y="0"/>
                  </a:lnTo>
                  <a:close/>
                </a:path>
              </a:pathLst>
            </a:custGeom>
            <a:solidFill>
              <a:srgbClr val="DDEA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23415" y="3538727"/>
              <a:ext cx="4049395" cy="1216660"/>
            </a:xfrm>
            <a:custGeom>
              <a:avLst/>
              <a:gdLst/>
              <a:ahLst/>
              <a:cxnLst/>
              <a:rect l="l" t="t" r="r" b="b"/>
              <a:pathLst>
                <a:path w="4049395" h="1216660">
                  <a:moveTo>
                    <a:pt x="0" y="202692"/>
                  </a:moveTo>
                  <a:lnTo>
                    <a:pt x="5356" y="156234"/>
                  </a:lnTo>
                  <a:lnTo>
                    <a:pt x="20611" y="113577"/>
                  </a:lnTo>
                  <a:lnTo>
                    <a:pt x="44547" y="75942"/>
                  </a:lnTo>
                  <a:lnTo>
                    <a:pt x="75942" y="44547"/>
                  </a:lnTo>
                  <a:lnTo>
                    <a:pt x="113577" y="20611"/>
                  </a:lnTo>
                  <a:lnTo>
                    <a:pt x="156234" y="5356"/>
                  </a:lnTo>
                  <a:lnTo>
                    <a:pt x="202691" y="0"/>
                  </a:lnTo>
                  <a:lnTo>
                    <a:pt x="3846576" y="0"/>
                  </a:lnTo>
                  <a:lnTo>
                    <a:pt x="3893033" y="5356"/>
                  </a:lnTo>
                  <a:lnTo>
                    <a:pt x="3935690" y="20611"/>
                  </a:lnTo>
                  <a:lnTo>
                    <a:pt x="3973325" y="44547"/>
                  </a:lnTo>
                  <a:lnTo>
                    <a:pt x="4004720" y="75942"/>
                  </a:lnTo>
                  <a:lnTo>
                    <a:pt x="4028656" y="113577"/>
                  </a:lnTo>
                  <a:lnTo>
                    <a:pt x="4043911" y="156234"/>
                  </a:lnTo>
                  <a:lnTo>
                    <a:pt x="4049268" y="202692"/>
                  </a:lnTo>
                  <a:lnTo>
                    <a:pt x="4049268" y="1013460"/>
                  </a:lnTo>
                  <a:lnTo>
                    <a:pt x="4043911" y="1059917"/>
                  </a:lnTo>
                  <a:lnTo>
                    <a:pt x="4028656" y="1102574"/>
                  </a:lnTo>
                  <a:lnTo>
                    <a:pt x="4004720" y="1140209"/>
                  </a:lnTo>
                  <a:lnTo>
                    <a:pt x="3973325" y="1171604"/>
                  </a:lnTo>
                  <a:lnTo>
                    <a:pt x="3935690" y="1195540"/>
                  </a:lnTo>
                  <a:lnTo>
                    <a:pt x="3893033" y="1210795"/>
                  </a:lnTo>
                  <a:lnTo>
                    <a:pt x="3846576" y="1216152"/>
                  </a:lnTo>
                  <a:lnTo>
                    <a:pt x="202691" y="1216152"/>
                  </a:lnTo>
                  <a:lnTo>
                    <a:pt x="156234" y="1210795"/>
                  </a:lnTo>
                  <a:lnTo>
                    <a:pt x="113577" y="1195540"/>
                  </a:lnTo>
                  <a:lnTo>
                    <a:pt x="75942" y="1171604"/>
                  </a:lnTo>
                  <a:lnTo>
                    <a:pt x="44547" y="1140209"/>
                  </a:lnTo>
                  <a:lnTo>
                    <a:pt x="20611" y="1102574"/>
                  </a:lnTo>
                  <a:lnTo>
                    <a:pt x="5356" y="1059917"/>
                  </a:lnTo>
                  <a:lnTo>
                    <a:pt x="0" y="1013460"/>
                  </a:lnTo>
                  <a:lnTo>
                    <a:pt x="0" y="202692"/>
                  </a:lnTo>
                  <a:close/>
                </a:path>
              </a:pathLst>
            </a:custGeom>
            <a:ln w="12192">
              <a:solidFill>
                <a:srgbClr val="528B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482852" y="3598164"/>
            <a:ext cx="3930650" cy="1097280"/>
          </a:xfrm>
          <a:prstGeom prst="rect">
            <a:avLst/>
          </a:prstGeom>
          <a:solidFill>
            <a:srgbClr val="A3C2F4"/>
          </a:solidFill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350">
              <a:latin typeface="Times New Roman"/>
              <a:cs typeface="Times New Roman"/>
            </a:endParaRPr>
          </a:p>
          <a:p>
            <a:pPr marL="92075">
              <a:lnSpc>
                <a:spcPct val="100000"/>
              </a:lnSpc>
            </a:pP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Media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analysis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417319" y="4936235"/>
            <a:ext cx="4061460" cy="2633980"/>
            <a:chOff x="1417319" y="4936235"/>
            <a:chExt cx="4061460" cy="2633980"/>
          </a:xfrm>
        </p:grpSpPr>
        <p:sp>
          <p:nvSpPr>
            <p:cNvPr id="12" name="object 12"/>
            <p:cNvSpPr/>
            <p:nvPr/>
          </p:nvSpPr>
          <p:spPr>
            <a:xfrm>
              <a:off x="1423415" y="4942331"/>
              <a:ext cx="4049395" cy="1217930"/>
            </a:xfrm>
            <a:custGeom>
              <a:avLst/>
              <a:gdLst/>
              <a:ahLst/>
              <a:cxnLst/>
              <a:rect l="l" t="t" r="r" b="b"/>
              <a:pathLst>
                <a:path w="4049395" h="1217929">
                  <a:moveTo>
                    <a:pt x="3846322" y="0"/>
                  </a:moveTo>
                  <a:lnTo>
                    <a:pt x="202946" y="0"/>
                  </a:lnTo>
                  <a:lnTo>
                    <a:pt x="156394" y="5356"/>
                  </a:lnTo>
                  <a:lnTo>
                    <a:pt x="113670" y="20617"/>
                  </a:lnTo>
                  <a:lnTo>
                    <a:pt x="75989" y="44567"/>
                  </a:lnTo>
                  <a:lnTo>
                    <a:pt x="44567" y="75989"/>
                  </a:lnTo>
                  <a:lnTo>
                    <a:pt x="20617" y="113670"/>
                  </a:lnTo>
                  <a:lnTo>
                    <a:pt x="5356" y="156394"/>
                  </a:lnTo>
                  <a:lnTo>
                    <a:pt x="0" y="202945"/>
                  </a:lnTo>
                  <a:lnTo>
                    <a:pt x="0" y="1014729"/>
                  </a:lnTo>
                  <a:lnTo>
                    <a:pt x="5356" y="1061281"/>
                  </a:lnTo>
                  <a:lnTo>
                    <a:pt x="20617" y="1104005"/>
                  </a:lnTo>
                  <a:lnTo>
                    <a:pt x="44567" y="1141686"/>
                  </a:lnTo>
                  <a:lnTo>
                    <a:pt x="75989" y="1173108"/>
                  </a:lnTo>
                  <a:lnTo>
                    <a:pt x="113670" y="1197058"/>
                  </a:lnTo>
                  <a:lnTo>
                    <a:pt x="156394" y="1212319"/>
                  </a:lnTo>
                  <a:lnTo>
                    <a:pt x="202946" y="1217675"/>
                  </a:lnTo>
                  <a:lnTo>
                    <a:pt x="3846322" y="1217675"/>
                  </a:lnTo>
                  <a:lnTo>
                    <a:pt x="3892873" y="1212319"/>
                  </a:lnTo>
                  <a:lnTo>
                    <a:pt x="3935597" y="1197058"/>
                  </a:lnTo>
                  <a:lnTo>
                    <a:pt x="3973278" y="1173108"/>
                  </a:lnTo>
                  <a:lnTo>
                    <a:pt x="4004700" y="1141686"/>
                  </a:lnTo>
                  <a:lnTo>
                    <a:pt x="4028650" y="1104005"/>
                  </a:lnTo>
                  <a:lnTo>
                    <a:pt x="4043911" y="1061281"/>
                  </a:lnTo>
                  <a:lnTo>
                    <a:pt x="4049268" y="1014729"/>
                  </a:lnTo>
                  <a:lnTo>
                    <a:pt x="4049268" y="202945"/>
                  </a:lnTo>
                  <a:lnTo>
                    <a:pt x="4043911" y="156394"/>
                  </a:lnTo>
                  <a:lnTo>
                    <a:pt x="4028650" y="113670"/>
                  </a:lnTo>
                  <a:lnTo>
                    <a:pt x="4004700" y="75989"/>
                  </a:lnTo>
                  <a:lnTo>
                    <a:pt x="3973278" y="44567"/>
                  </a:lnTo>
                  <a:lnTo>
                    <a:pt x="3935597" y="20617"/>
                  </a:lnTo>
                  <a:lnTo>
                    <a:pt x="3892873" y="5356"/>
                  </a:lnTo>
                  <a:lnTo>
                    <a:pt x="38463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23415" y="4942331"/>
              <a:ext cx="4049395" cy="1217930"/>
            </a:xfrm>
            <a:custGeom>
              <a:avLst/>
              <a:gdLst/>
              <a:ahLst/>
              <a:cxnLst/>
              <a:rect l="l" t="t" r="r" b="b"/>
              <a:pathLst>
                <a:path w="4049395" h="1217929">
                  <a:moveTo>
                    <a:pt x="0" y="202945"/>
                  </a:moveTo>
                  <a:lnTo>
                    <a:pt x="5356" y="156394"/>
                  </a:lnTo>
                  <a:lnTo>
                    <a:pt x="20617" y="113670"/>
                  </a:lnTo>
                  <a:lnTo>
                    <a:pt x="44567" y="75989"/>
                  </a:lnTo>
                  <a:lnTo>
                    <a:pt x="75989" y="44567"/>
                  </a:lnTo>
                  <a:lnTo>
                    <a:pt x="113670" y="20617"/>
                  </a:lnTo>
                  <a:lnTo>
                    <a:pt x="156394" y="5356"/>
                  </a:lnTo>
                  <a:lnTo>
                    <a:pt x="202946" y="0"/>
                  </a:lnTo>
                  <a:lnTo>
                    <a:pt x="3846322" y="0"/>
                  </a:lnTo>
                  <a:lnTo>
                    <a:pt x="3892873" y="5356"/>
                  </a:lnTo>
                  <a:lnTo>
                    <a:pt x="3935597" y="20617"/>
                  </a:lnTo>
                  <a:lnTo>
                    <a:pt x="3973278" y="44567"/>
                  </a:lnTo>
                  <a:lnTo>
                    <a:pt x="4004700" y="75989"/>
                  </a:lnTo>
                  <a:lnTo>
                    <a:pt x="4028650" y="113670"/>
                  </a:lnTo>
                  <a:lnTo>
                    <a:pt x="4043911" y="156394"/>
                  </a:lnTo>
                  <a:lnTo>
                    <a:pt x="4049268" y="202945"/>
                  </a:lnTo>
                  <a:lnTo>
                    <a:pt x="4049268" y="1014729"/>
                  </a:lnTo>
                  <a:lnTo>
                    <a:pt x="4043911" y="1061281"/>
                  </a:lnTo>
                  <a:lnTo>
                    <a:pt x="4028650" y="1104005"/>
                  </a:lnTo>
                  <a:lnTo>
                    <a:pt x="4004700" y="1141686"/>
                  </a:lnTo>
                  <a:lnTo>
                    <a:pt x="3973278" y="1173108"/>
                  </a:lnTo>
                  <a:lnTo>
                    <a:pt x="3935597" y="1197058"/>
                  </a:lnTo>
                  <a:lnTo>
                    <a:pt x="3892873" y="1212319"/>
                  </a:lnTo>
                  <a:lnTo>
                    <a:pt x="3846322" y="1217675"/>
                  </a:lnTo>
                  <a:lnTo>
                    <a:pt x="202946" y="1217675"/>
                  </a:lnTo>
                  <a:lnTo>
                    <a:pt x="156394" y="1212319"/>
                  </a:lnTo>
                  <a:lnTo>
                    <a:pt x="113670" y="1197058"/>
                  </a:lnTo>
                  <a:lnTo>
                    <a:pt x="75989" y="1173108"/>
                  </a:lnTo>
                  <a:lnTo>
                    <a:pt x="44567" y="1141686"/>
                  </a:lnTo>
                  <a:lnTo>
                    <a:pt x="20617" y="1104005"/>
                  </a:lnTo>
                  <a:lnTo>
                    <a:pt x="5356" y="1061281"/>
                  </a:lnTo>
                  <a:lnTo>
                    <a:pt x="0" y="1014729"/>
                  </a:lnTo>
                  <a:lnTo>
                    <a:pt x="0" y="202945"/>
                  </a:lnTo>
                  <a:close/>
                </a:path>
              </a:pathLst>
            </a:custGeom>
            <a:ln w="12192">
              <a:solidFill>
                <a:srgbClr val="528B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23415" y="6345935"/>
              <a:ext cx="4049395" cy="1217930"/>
            </a:xfrm>
            <a:custGeom>
              <a:avLst/>
              <a:gdLst/>
              <a:ahLst/>
              <a:cxnLst/>
              <a:rect l="l" t="t" r="r" b="b"/>
              <a:pathLst>
                <a:path w="4049395" h="1217929">
                  <a:moveTo>
                    <a:pt x="3846322" y="0"/>
                  </a:moveTo>
                  <a:lnTo>
                    <a:pt x="202946" y="0"/>
                  </a:lnTo>
                  <a:lnTo>
                    <a:pt x="156394" y="5356"/>
                  </a:lnTo>
                  <a:lnTo>
                    <a:pt x="113670" y="20617"/>
                  </a:lnTo>
                  <a:lnTo>
                    <a:pt x="75989" y="44567"/>
                  </a:lnTo>
                  <a:lnTo>
                    <a:pt x="44567" y="75989"/>
                  </a:lnTo>
                  <a:lnTo>
                    <a:pt x="20617" y="113670"/>
                  </a:lnTo>
                  <a:lnTo>
                    <a:pt x="5356" y="156394"/>
                  </a:lnTo>
                  <a:lnTo>
                    <a:pt x="0" y="202945"/>
                  </a:lnTo>
                  <a:lnTo>
                    <a:pt x="0" y="1014730"/>
                  </a:lnTo>
                  <a:lnTo>
                    <a:pt x="5356" y="1061281"/>
                  </a:lnTo>
                  <a:lnTo>
                    <a:pt x="20617" y="1104005"/>
                  </a:lnTo>
                  <a:lnTo>
                    <a:pt x="44567" y="1141686"/>
                  </a:lnTo>
                  <a:lnTo>
                    <a:pt x="75989" y="1173108"/>
                  </a:lnTo>
                  <a:lnTo>
                    <a:pt x="113670" y="1197058"/>
                  </a:lnTo>
                  <a:lnTo>
                    <a:pt x="156394" y="1212319"/>
                  </a:lnTo>
                  <a:lnTo>
                    <a:pt x="202946" y="1217676"/>
                  </a:lnTo>
                  <a:lnTo>
                    <a:pt x="3846322" y="1217676"/>
                  </a:lnTo>
                  <a:lnTo>
                    <a:pt x="3892873" y="1212319"/>
                  </a:lnTo>
                  <a:lnTo>
                    <a:pt x="3935597" y="1197058"/>
                  </a:lnTo>
                  <a:lnTo>
                    <a:pt x="3973278" y="1173108"/>
                  </a:lnTo>
                  <a:lnTo>
                    <a:pt x="4004700" y="1141686"/>
                  </a:lnTo>
                  <a:lnTo>
                    <a:pt x="4028650" y="1104005"/>
                  </a:lnTo>
                  <a:lnTo>
                    <a:pt x="4043911" y="1061281"/>
                  </a:lnTo>
                  <a:lnTo>
                    <a:pt x="4049268" y="1014730"/>
                  </a:lnTo>
                  <a:lnTo>
                    <a:pt x="4049268" y="202945"/>
                  </a:lnTo>
                  <a:lnTo>
                    <a:pt x="4043911" y="156394"/>
                  </a:lnTo>
                  <a:lnTo>
                    <a:pt x="4028650" y="113670"/>
                  </a:lnTo>
                  <a:lnTo>
                    <a:pt x="4004700" y="75989"/>
                  </a:lnTo>
                  <a:lnTo>
                    <a:pt x="3973278" y="44567"/>
                  </a:lnTo>
                  <a:lnTo>
                    <a:pt x="3935597" y="20617"/>
                  </a:lnTo>
                  <a:lnTo>
                    <a:pt x="3892873" y="5356"/>
                  </a:lnTo>
                  <a:lnTo>
                    <a:pt x="38463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23415" y="6345935"/>
              <a:ext cx="4049395" cy="1217930"/>
            </a:xfrm>
            <a:custGeom>
              <a:avLst/>
              <a:gdLst/>
              <a:ahLst/>
              <a:cxnLst/>
              <a:rect l="l" t="t" r="r" b="b"/>
              <a:pathLst>
                <a:path w="4049395" h="1217929">
                  <a:moveTo>
                    <a:pt x="0" y="202945"/>
                  </a:moveTo>
                  <a:lnTo>
                    <a:pt x="5356" y="156394"/>
                  </a:lnTo>
                  <a:lnTo>
                    <a:pt x="20617" y="113670"/>
                  </a:lnTo>
                  <a:lnTo>
                    <a:pt x="44567" y="75989"/>
                  </a:lnTo>
                  <a:lnTo>
                    <a:pt x="75989" y="44567"/>
                  </a:lnTo>
                  <a:lnTo>
                    <a:pt x="113670" y="20617"/>
                  </a:lnTo>
                  <a:lnTo>
                    <a:pt x="156394" y="5356"/>
                  </a:lnTo>
                  <a:lnTo>
                    <a:pt x="202946" y="0"/>
                  </a:lnTo>
                  <a:lnTo>
                    <a:pt x="3846322" y="0"/>
                  </a:lnTo>
                  <a:lnTo>
                    <a:pt x="3892873" y="5356"/>
                  </a:lnTo>
                  <a:lnTo>
                    <a:pt x="3935597" y="20617"/>
                  </a:lnTo>
                  <a:lnTo>
                    <a:pt x="3973278" y="44567"/>
                  </a:lnTo>
                  <a:lnTo>
                    <a:pt x="4004700" y="75989"/>
                  </a:lnTo>
                  <a:lnTo>
                    <a:pt x="4028650" y="113670"/>
                  </a:lnTo>
                  <a:lnTo>
                    <a:pt x="4043911" y="156394"/>
                  </a:lnTo>
                  <a:lnTo>
                    <a:pt x="4049268" y="202945"/>
                  </a:lnTo>
                  <a:lnTo>
                    <a:pt x="4049268" y="1014730"/>
                  </a:lnTo>
                  <a:lnTo>
                    <a:pt x="4043911" y="1061281"/>
                  </a:lnTo>
                  <a:lnTo>
                    <a:pt x="4028650" y="1104005"/>
                  </a:lnTo>
                  <a:lnTo>
                    <a:pt x="4004700" y="1141686"/>
                  </a:lnTo>
                  <a:lnTo>
                    <a:pt x="3973278" y="1173108"/>
                  </a:lnTo>
                  <a:lnTo>
                    <a:pt x="3935597" y="1197058"/>
                  </a:lnTo>
                  <a:lnTo>
                    <a:pt x="3892873" y="1212319"/>
                  </a:lnTo>
                  <a:lnTo>
                    <a:pt x="3846322" y="1217676"/>
                  </a:lnTo>
                  <a:lnTo>
                    <a:pt x="202946" y="1217676"/>
                  </a:lnTo>
                  <a:lnTo>
                    <a:pt x="156394" y="1212319"/>
                  </a:lnTo>
                  <a:lnTo>
                    <a:pt x="113670" y="1197058"/>
                  </a:lnTo>
                  <a:lnTo>
                    <a:pt x="75989" y="1173108"/>
                  </a:lnTo>
                  <a:lnTo>
                    <a:pt x="44567" y="1141686"/>
                  </a:lnTo>
                  <a:lnTo>
                    <a:pt x="20617" y="1104005"/>
                  </a:lnTo>
                  <a:lnTo>
                    <a:pt x="5356" y="1061281"/>
                  </a:lnTo>
                  <a:lnTo>
                    <a:pt x="0" y="1014730"/>
                  </a:lnTo>
                  <a:lnTo>
                    <a:pt x="0" y="202945"/>
                  </a:lnTo>
                  <a:close/>
                </a:path>
              </a:pathLst>
            </a:custGeom>
            <a:ln w="12192">
              <a:solidFill>
                <a:srgbClr val="528B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989075" y="1199388"/>
            <a:ext cx="4895215" cy="7557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 marL="585470">
              <a:lnSpc>
                <a:spcPct val="100000"/>
              </a:lnSpc>
            </a:pP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analysis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 marL="585470">
              <a:lnSpc>
                <a:spcPct val="100000"/>
              </a:lnSpc>
              <a:spcBef>
                <a:spcPts val="2500"/>
              </a:spcBef>
            </a:pP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Software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analysis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350">
              <a:latin typeface="Microsoft Sans Serif"/>
              <a:cs typeface="Microsoft Sans Serif"/>
            </a:endParaRPr>
          </a:p>
          <a:p>
            <a:pPr marL="585470">
              <a:lnSpc>
                <a:spcPts val="2510"/>
              </a:lnSpc>
            </a:pP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Hardware/Embedded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device</a:t>
            </a:r>
            <a:endParaRPr sz="2200">
              <a:latin typeface="Microsoft Sans Serif"/>
              <a:cs typeface="Microsoft Sans Serif"/>
            </a:endParaRPr>
          </a:p>
          <a:p>
            <a:pPr marL="585470">
              <a:lnSpc>
                <a:spcPts val="2510"/>
              </a:lnSpc>
            </a:pP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review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8182356" y="5376671"/>
            <a:ext cx="1574800" cy="1494155"/>
            <a:chOff x="8182356" y="5376671"/>
            <a:chExt cx="1574800" cy="1494155"/>
          </a:xfrm>
        </p:grpSpPr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1500" y="5385815"/>
              <a:ext cx="1556003" cy="147523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8186928" y="5381243"/>
              <a:ext cx="1565275" cy="1485265"/>
            </a:xfrm>
            <a:custGeom>
              <a:avLst/>
              <a:gdLst/>
              <a:ahLst/>
              <a:cxnLst/>
              <a:rect l="l" t="t" r="r" b="b"/>
              <a:pathLst>
                <a:path w="1565275" h="1485265">
                  <a:moveTo>
                    <a:pt x="782827" y="0"/>
                  </a:moveTo>
                  <a:lnTo>
                    <a:pt x="862711" y="3936"/>
                  </a:lnTo>
                  <a:lnTo>
                    <a:pt x="940435" y="15112"/>
                  </a:lnTo>
                  <a:lnTo>
                    <a:pt x="1015492" y="33527"/>
                  </a:lnTo>
                  <a:lnTo>
                    <a:pt x="1087374" y="58292"/>
                  </a:lnTo>
                  <a:lnTo>
                    <a:pt x="1155573" y="89788"/>
                  </a:lnTo>
                  <a:lnTo>
                    <a:pt x="1220343" y="126872"/>
                  </a:lnTo>
                  <a:lnTo>
                    <a:pt x="1280541" y="169671"/>
                  </a:lnTo>
                  <a:lnTo>
                    <a:pt x="1336040" y="217550"/>
                  </a:lnTo>
                  <a:lnTo>
                    <a:pt x="1386331" y="270255"/>
                  </a:lnTo>
                  <a:lnTo>
                    <a:pt x="1431544" y="327405"/>
                  </a:lnTo>
                  <a:lnTo>
                    <a:pt x="1470660" y="388492"/>
                  </a:lnTo>
                  <a:lnTo>
                    <a:pt x="1503806" y="453516"/>
                  </a:lnTo>
                  <a:lnTo>
                    <a:pt x="1530096" y="521461"/>
                  </a:lnTo>
                  <a:lnTo>
                    <a:pt x="1549273" y="592962"/>
                  </a:lnTo>
                  <a:lnTo>
                    <a:pt x="1561338" y="666495"/>
                  </a:lnTo>
                  <a:lnTo>
                    <a:pt x="1565275" y="742314"/>
                  </a:lnTo>
                  <a:lnTo>
                    <a:pt x="1561338" y="818260"/>
                  </a:lnTo>
                  <a:lnTo>
                    <a:pt x="1549273" y="891793"/>
                  </a:lnTo>
                  <a:lnTo>
                    <a:pt x="1530096" y="963294"/>
                  </a:lnTo>
                  <a:lnTo>
                    <a:pt x="1503806" y="1031112"/>
                  </a:lnTo>
                  <a:lnTo>
                    <a:pt x="1470660" y="1096263"/>
                  </a:lnTo>
                  <a:lnTo>
                    <a:pt x="1431544" y="1157350"/>
                  </a:lnTo>
                  <a:lnTo>
                    <a:pt x="1386331" y="1214500"/>
                  </a:lnTo>
                  <a:lnTo>
                    <a:pt x="1336040" y="1267205"/>
                  </a:lnTo>
                  <a:lnTo>
                    <a:pt x="1280541" y="1315084"/>
                  </a:lnTo>
                  <a:lnTo>
                    <a:pt x="1220343" y="1357756"/>
                  </a:lnTo>
                  <a:lnTo>
                    <a:pt x="1155573" y="1394967"/>
                  </a:lnTo>
                  <a:lnTo>
                    <a:pt x="1087374" y="1426463"/>
                  </a:lnTo>
                  <a:lnTo>
                    <a:pt x="1015492" y="1451228"/>
                  </a:lnTo>
                  <a:lnTo>
                    <a:pt x="940435" y="1469516"/>
                  </a:lnTo>
                  <a:lnTo>
                    <a:pt x="862711" y="1480692"/>
                  </a:lnTo>
                  <a:lnTo>
                    <a:pt x="782827" y="1484756"/>
                  </a:lnTo>
                  <a:lnTo>
                    <a:pt x="703072" y="1480692"/>
                  </a:lnTo>
                  <a:lnTo>
                    <a:pt x="625221" y="1469516"/>
                  </a:lnTo>
                  <a:lnTo>
                    <a:pt x="550164" y="1451228"/>
                  </a:lnTo>
                  <a:lnTo>
                    <a:pt x="478281" y="1426463"/>
                  </a:lnTo>
                  <a:lnTo>
                    <a:pt x="409701" y="1394967"/>
                  </a:lnTo>
                  <a:lnTo>
                    <a:pt x="345440" y="1357756"/>
                  </a:lnTo>
                  <a:lnTo>
                    <a:pt x="285115" y="1315084"/>
                  </a:lnTo>
                  <a:lnTo>
                    <a:pt x="229235" y="1267205"/>
                  </a:lnTo>
                  <a:lnTo>
                    <a:pt x="178943" y="1214500"/>
                  </a:lnTo>
                  <a:lnTo>
                    <a:pt x="133857" y="1157350"/>
                  </a:lnTo>
                  <a:lnTo>
                    <a:pt x="94615" y="1096263"/>
                  </a:lnTo>
                  <a:lnTo>
                    <a:pt x="61468" y="1031112"/>
                  </a:lnTo>
                  <a:lnTo>
                    <a:pt x="35178" y="963294"/>
                  </a:lnTo>
                  <a:lnTo>
                    <a:pt x="16001" y="891793"/>
                  </a:lnTo>
                  <a:lnTo>
                    <a:pt x="3937" y="818260"/>
                  </a:lnTo>
                  <a:lnTo>
                    <a:pt x="0" y="742314"/>
                  </a:lnTo>
                  <a:lnTo>
                    <a:pt x="3937" y="666495"/>
                  </a:lnTo>
                  <a:lnTo>
                    <a:pt x="16001" y="592962"/>
                  </a:lnTo>
                  <a:lnTo>
                    <a:pt x="35178" y="521461"/>
                  </a:lnTo>
                  <a:lnTo>
                    <a:pt x="61468" y="453516"/>
                  </a:lnTo>
                  <a:lnTo>
                    <a:pt x="94615" y="388492"/>
                  </a:lnTo>
                  <a:lnTo>
                    <a:pt x="133857" y="327405"/>
                  </a:lnTo>
                  <a:lnTo>
                    <a:pt x="178943" y="270255"/>
                  </a:lnTo>
                  <a:lnTo>
                    <a:pt x="229235" y="217550"/>
                  </a:lnTo>
                  <a:lnTo>
                    <a:pt x="285115" y="169671"/>
                  </a:lnTo>
                  <a:lnTo>
                    <a:pt x="345440" y="126872"/>
                  </a:lnTo>
                  <a:lnTo>
                    <a:pt x="409701" y="89788"/>
                  </a:lnTo>
                  <a:lnTo>
                    <a:pt x="478281" y="58292"/>
                  </a:lnTo>
                  <a:lnTo>
                    <a:pt x="550164" y="33527"/>
                  </a:lnTo>
                  <a:lnTo>
                    <a:pt x="625221" y="15112"/>
                  </a:lnTo>
                  <a:lnTo>
                    <a:pt x="703072" y="3936"/>
                  </a:lnTo>
                  <a:lnTo>
                    <a:pt x="782827" y="0"/>
                  </a:lnTo>
                  <a:close/>
                </a:path>
              </a:pathLst>
            </a:custGeom>
            <a:ln w="9144">
              <a:solidFill>
                <a:srgbClr val="7A7A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945373" y="4183126"/>
            <a:ext cx="16833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Disk</a:t>
            </a:r>
            <a:r>
              <a:rPr sz="2200" spc="-8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imaging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602971" y="3953636"/>
            <a:ext cx="1132840" cy="6623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52069" marR="5080" indent="-40005">
              <a:lnSpc>
                <a:spcPts val="2380"/>
              </a:lnSpc>
              <a:spcBef>
                <a:spcPts val="390"/>
              </a:spcBef>
            </a:pP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Ti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m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eli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n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e 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analysis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24164" y="7148830"/>
            <a:ext cx="1063625" cy="6623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7145" marR="5080" indent="-5080">
              <a:lnSpc>
                <a:spcPts val="2380"/>
              </a:lnSpc>
              <a:spcBef>
                <a:spcPts val="390"/>
              </a:spcBef>
            </a:pP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Regi</a:t>
            </a:r>
            <a:r>
              <a:rPr sz="2200" spc="-60" dirty="0">
                <a:solidFill>
                  <a:srgbClr val="3E3E3E"/>
                </a:solidFill>
                <a:latin typeface="Microsoft Sans Serif"/>
                <a:cs typeface="Microsoft Sans Serif"/>
              </a:rPr>
              <a:t>s</a:t>
            </a:r>
            <a:r>
              <a:rPr sz="2200" spc="140" dirty="0">
                <a:solidFill>
                  <a:srgbClr val="3E3E3E"/>
                </a:solidFill>
                <a:latin typeface="Microsoft Sans Serif"/>
                <a:cs typeface="Microsoft Sans Serif"/>
              </a:rPr>
              <a:t>t</a:t>
            </a:r>
            <a:r>
              <a:rPr sz="2200" spc="180" dirty="0">
                <a:solidFill>
                  <a:srgbClr val="3E3E3E"/>
                </a:solidFill>
                <a:latin typeface="Microsoft Sans Serif"/>
                <a:cs typeface="Microsoft Sans Serif"/>
              </a:rPr>
              <a:t>r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y 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analy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091796" y="7148830"/>
            <a:ext cx="2106930" cy="6623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541020" marR="5080" indent="-528955">
              <a:lnSpc>
                <a:spcPts val="2380"/>
              </a:lnSpc>
              <a:spcBef>
                <a:spcPts val="390"/>
              </a:spcBef>
            </a:pP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Volume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shadow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analysis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24" name="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58911" y="2505455"/>
            <a:ext cx="1412748" cy="1411224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589764" y="2569464"/>
            <a:ext cx="1283208" cy="1283207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508992" y="5445252"/>
            <a:ext cx="1274063" cy="1274064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9075" y="1199388"/>
            <a:ext cx="4895215" cy="7557770"/>
            <a:chOff x="989075" y="1199388"/>
            <a:chExt cx="4895215" cy="7557770"/>
          </a:xfrm>
        </p:grpSpPr>
        <p:sp>
          <p:nvSpPr>
            <p:cNvPr id="3" name="object 3"/>
            <p:cNvSpPr/>
            <p:nvPr/>
          </p:nvSpPr>
          <p:spPr>
            <a:xfrm>
              <a:off x="989075" y="1199388"/>
              <a:ext cx="4895215" cy="7557770"/>
            </a:xfrm>
            <a:custGeom>
              <a:avLst/>
              <a:gdLst/>
              <a:ahLst/>
              <a:cxnLst/>
              <a:rect l="l" t="t" r="r" b="b"/>
              <a:pathLst>
                <a:path w="4895215" h="7557770">
                  <a:moveTo>
                    <a:pt x="4895088" y="0"/>
                  </a:moveTo>
                  <a:lnTo>
                    <a:pt x="0" y="0"/>
                  </a:lnTo>
                  <a:lnTo>
                    <a:pt x="0" y="7557516"/>
                  </a:lnTo>
                  <a:lnTo>
                    <a:pt x="4895088" y="7557516"/>
                  </a:lnTo>
                  <a:lnTo>
                    <a:pt x="489508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02079" y="2113788"/>
              <a:ext cx="4051300" cy="1216660"/>
            </a:xfrm>
            <a:custGeom>
              <a:avLst/>
              <a:gdLst/>
              <a:ahLst/>
              <a:cxnLst/>
              <a:rect l="l" t="t" r="r" b="b"/>
              <a:pathLst>
                <a:path w="4051300" h="1216660">
                  <a:moveTo>
                    <a:pt x="3848100" y="0"/>
                  </a:moveTo>
                  <a:lnTo>
                    <a:pt x="202691" y="0"/>
                  </a:lnTo>
                  <a:lnTo>
                    <a:pt x="156234" y="5356"/>
                  </a:lnTo>
                  <a:lnTo>
                    <a:pt x="113577" y="20611"/>
                  </a:lnTo>
                  <a:lnTo>
                    <a:pt x="75942" y="44547"/>
                  </a:lnTo>
                  <a:lnTo>
                    <a:pt x="44547" y="75942"/>
                  </a:lnTo>
                  <a:lnTo>
                    <a:pt x="20611" y="113577"/>
                  </a:lnTo>
                  <a:lnTo>
                    <a:pt x="5356" y="156234"/>
                  </a:lnTo>
                  <a:lnTo>
                    <a:pt x="0" y="202691"/>
                  </a:lnTo>
                  <a:lnTo>
                    <a:pt x="0" y="1013459"/>
                  </a:lnTo>
                  <a:lnTo>
                    <a:pt x="5356" y="1059917"/>
                  </a:lnTo>
                  <a:lnTo>
                    <a:pt x="20611" y="1102574"/>
                  </a:lnTo>
                  <a:lnTo>
                    <a:pt x="44547" y="1140209"/>
                  </a:lnTo>
                  <a:lnTo>
                    <a:pt x="75942" y="1171604"/>
                  </a:lnTo>
                  <a:lnTo>
                    <a:pt x="113577" y="1195540"/>
                  </a:lnTo>
                  <a:lnTo>
                    <a:pt x="156234" y="1210795"/>
                  </a:lnTo>
                  <a:lnTo>
                    <a:pt x="202691" y="1216151"/>
                  </a:lnTo>
                  <a:lnTo>
                    <a:pt x="3848100" y="1216151"/>
                  </a:lnTo>
                  <a:lnTo>
                    <a:pt x="3894557" y="1210795"/>
                  </a:lnTo>
                  <a:lnTo>
                    <a:pt x="3937214" y="1195540"/>
                  </a:lnTo>
                  <a:lnTo>
                    <a:pt x="3974849" y="1171604"/>
                  </a:lnTo>
                  <a:lnTo>
                    <a:pt x="4006244" y="1140209"/>
                  </a:lnTo>
                  <a:lnTo>
                    <a:pt x="4030180" y="1102574"/>
                  </a:lnTo>
                  <a:lnTo>
                    <a:pt x="4045435" y="1059917"/>
                  </a:lnTo>
                  <a:lnTo>
                    <a:pt x="4050792" y="1013459"/>
                  </a:lnTo>
                  <a:lnTo>
                    <a:pt x="4050792" y="202691"/>
                  </a:lnTo>
                  <a:lnTo>
                    <a:pt x="4045435" y="156234"/>
                  </a:lnTo>
                  <a:lnTo>
                    <a:pt x="4030180" y="113577"/>
                  </a:lnTo>
                  <a:lnTo>
                    <a:pt x="4006244" y="75942"/>
                  </a:lnTo>
                  <a:lnTo>
                    <a:pt x="3974849" y="44547"/>
                  </a:lnTo>
                  <a:lnTo>
                    <a:pt x="3937214" y="20611"/>
                  </a:lnTo>
                  <a:lnTo>
                    <a:pt x="3894557" y="5356"/>
                  </a:lnTo>
                  <a:lnTo>
                    <a:pt x="384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02079" y="2113788"/>
              <a:ext cx="4051300" cy="1216660"/>
            </a:xfrm>
            <a:custGeom>
              <a:avLst/>
              <a:gdLst/>
              <a:ahLst/>
              <a:cxnLst/>
              <a:rect l="l" t="t" r="r" b="b"/>
              <a:pathLst>
                <a:path w="4051300" h="1216660">
                  <a:moveTo>
                    <a:pt x="0" y="202691"/>
                  </a:moveTo>
                  <a:lnTo>
                    <a:pt x="5356" y="156234"/>
                  </a:lnTo>
                  <a:lnTo>
                    <a:pt x="20611" y="113577"/>
                  </a:lnTo>
                  <a:lnTo>
                    <a:pt x="44547" y="75942"/>
                  </a:lnTo>
                  <a:lnTo>
                    <a:pt x="75942" y="44547"/>
                  </a:lnTo>
                  <a:lnTo>
                    <a:pt x="113577" y="20611"/>
                  </a:lnTo>
                  <a:lnTo>
                    <a:pt x="156234" y="5356"/>
                  </a:lnTo>
                  <a:lnTo>
                    <a:pt x="202691" y="0"/>
                  </a:lnTo>
                  <a:lnTo>
                    <a:pt x="3848100" y="0"/>
                  </a:lnTo>
                  <a:lnTo>
                    <a:pt x="3894557" y="5356"/>
                  </a:lnTo>
                  <a:lnTo>
                    <a:pt x="3937214" y="20611"/>
                  </a:lnTo>
                  <a:lnTo>
                    <a:pt x="3974849" y="44547"/>
                  </a:lnTo>
                  <a:lnTo>
                    <a:pt x="4006244" y="75942"/>
                  </a:lnTo>
                  <a:lnTo>
                    <a:pt x="4030180" y="113577"/>
                  </a:lnTo>
                  <a:lnTo>
                    <a:pt x="4045435" y="156234"/>
                  </a:lnTo>
                  <a:lnTo>
                    <a:pt x="4050792" y="202691"/>
                  </a:lnTo>
                  <a:lnTo>
                    <a:pt x="4050792" y="1013459"/>
                  </a:lnTo>
                  <a:lnTo>
                    <a:pt x="4045435" y="1059917"/>
                  </a:lnTo>
                  <a:lnTo>
                    <a:pt x="4030180" y="1102574"/>
                  </a:lnTo>
                  <a:lnTo>
                    <a:pt x="4006244" y="1140209"/>
                  </a:lnTo>
                  <a:lnTo>
                    <a:pt x="3974849" y="1171604"/>
                  </a:lnTo>
                  <a:lnTo>
                    <a:pt x="3937214" y="1195540"/>
                  </a:lnTo>
                  <a:lnTo>
                    <a:pt x="3894557" y="1210795"/>
                  </a:lnTo>
                  <a:lnTo>
                    <a:pt x="3848100" y="1216151"/>
                  </a:lnTo>
                  <a:lnTo>
                    <a:pt x="202691" y="1216151"/>
                  </a:lnTo>
                  <a:lnTo>
                    <a:pt x="156234" y="1210795"/>
                  </a:lnTo>
                  <a:lnTo>
                    <a:pt x="113577" y="1195540"/>
                  </a:lnTo>
                  <a:lnTo>
                    <a:pt x="75942" y="1171604"/>
                  </a:lnTo>
                  <a:lnTo>
                    <a:pt x="44547" y="1140209"/>
                  </a:lnTo>
                  <a:lnTo>
                    <a:pt x="20611" y="1102574"/>
                  </a:lnTo>
                  <a:lnTo>
                    <a:pt x="5356" y="1059917"/>
                  </a:lnTo>
                  <a:lnTo>
                    <a:pt x="0" y="1013459"/>
                  </a:lnTo>
                  <a:lnTo>
                    <a:pt x="0" y="202691"/>
                  </a:lnTo>
                  <a:close/>
                </a:path>
              </a:pathLst>
            </a:custGeom>
            <a:ln w="12192">
              <a:solidFill>
                <a:srgbClr val="528B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02079" y="3517392"/>
              <a:ext cx="4051300" cy="1216660"/>
            </a:xfrm>
            <a:custGeom>
              <a:avLst/>
              <a:gdLst/>
              <a:ahLst/>
              <a:cxnLst/>
              <a:rect l="l" t="t" r="r" b="b"/>
              <a:pathLst>
                <a:path w="4051300" h="1216660">
                  <a:moveTo>
                    <a:pt x="3848100" y="0"/>
                  </a:moveTo>
                  <a:lnTo>
                    <a:pt x="202691" y="0"/>
                  </a:lnTo>
                  <a:lnTo>
                    <a:pt x="156234" y="5356"/>
                  </a:lnTo>
                  <a:lnTo>
                    <a:pt x="113577" y="20611"/>
                  </a:lnTo>
                  <a:lnTo>
                    <a:pt x="75942" y="44547"/>
                  </a:lnTo>
                  <a:lnTo>
                    <a:pt x="44547" y="75942"/>
                  </a:lnTo>
                  <a:lnTo>
                    <a:pt x="20611" y="113577"/>
                  </a:lnTo>
                  <a:lnTo>
                    <a:pt x="5356" y="156234"/>
                  </a:lnTo>
                  <a:lnTo>
                    <a:pt x="0" y="202692"/>
                  </a:lnTo>
                  <a:lnTo>
                    <a:pt x="0" y="1013460"/>
                  </a:lnTo>
                  <a:lnTo>
                    <a:pt x="5356" y="1059917"/>
                  </a:lnTo>
                  <a:lnTo>
                    <a:pt x="20611" y="1102574"/>
                  </a:lnTo>
                  <a:lnTo>
                    <a:pt x="44547" y="1140209"/>
                  </a:lnTo>
                  <a:lnTo>
                    <a:pt x="75942" y="1171604"/>
                  </a:lnTo>
                  <a:lnTo>
                    <a:pt x="113577" y="1195540"/>
                  </a:lnTo>
                  <a:lnTo>
                    <a:pt x="156234" y="1210795"/>
                  </a:lnTo>
                  <a:lnTo>
                    <a:pt x="202691" y="1216152"/>
                  </a:lnTo>
                  <a:lnTo>
                    <a:pt x="3848100" y="1216152"/>
                  </a:lnTo>
                  <a:lnTo>
                    <a:pt x="3894557" y="1210795"/>
                  </a:lnTo>
                  <a:lnTo>
                    <a:pt x="3937214" y="1195540"/>
                  </a:lnTo>
                  <a:lnTo>
                    <a:pt x="3974849" y="1171604"/>
                  </a:lnTo>
                  <a:lnTo>
                    <a:pt x="4006244" y="1140209"/>
                  </a:lnTo>
                  <a:lnTo>
                    <a:pt x="4030180" y="1102574"/>
                  </a:lnTo>
                  <a:lnTo>
                    <a:pt x="4045435" y="1059917"/>
                  </a:lnTo>
                  <a:lnTo>
                    <a:pt x="4050792" y="1013460"/>
                  </a:lnTo>
                  <a:lnTo>
                    <a:pt x="4050792" y="202692"/>
                  </a:lnTo>
                  <a:lnTo>
                    <a:pt x="4045435" y="156234"/>
                  </a:lnTo>
                  <a:lnTo>
                    <a:pt x="4030180" y="113577"/>
                  </a:lnTo>
                  <a:lnTo>
                    <a:pt x="4006244" y="75942"/>
                  </a:lnTo>
                  <a:lnTo>
                    <a:pt x="3974849" y="44547"/>
                  </a:lnTo>
                  <a:lnTo>
                    <a:pt x="3937214" y="20611"/>
                  </a:lnTo>
                  <a:lnTo>
                    <a:pt x="3894557" y="5356"/>
                  </a:lnTo>
                  <a:lnTo>
                    <a:pt x="384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02079" y="3517392"/>
              <a:ext cx="4051300" cy="1216660"/>
            </a:xfrm>
            <a:custGeom>
              <a:avLst/>
              <a:gdLst/>
              <a:ahLst/>
              <a:cxnLst/>
              <a:rect l="l" t="t" r="r" b="b"/>
              <a:pathLst>
                <a:path w="4051300" h="1216660">
                  <a:moveTo>
                    <a:pt x="0" y="202692"/>
                  </a:moveTo>
                  <a:lnTo>
                    <a:pt x="5356" y="156234"/>
                  </a:lnTo>
                  <a:lnTo>
                    <a:pt x="20611" y="113577"/>
                  </a:lnTo>
                  <a:lnTo>
                    <a:pt x="44547" y="75942"/>
                  </a:lnTo>
                  <a:lnTo>
                    <a:pt x="75942" y="44547"/>
                  </a:lnTo>
                  <a:lnTo>
                    <a:pt x="113577" y="20611"/>
                  </a:lnTo>
                  <a:lnTo>
                    <a:pt x="156234" y="5356"/>
                  </a:lnTo>
                  <a:lnTo>
                    <a:pt x="202691" y="0"/>
                  </a:lnTo>
                  <a:lnTo>
                    <a:pt x="3848100" y="0"/>
                  </a:lnTo>
                  <a:lnTo>
                    <a:pt x="3894557" y="5356"/>
                  </a:lnTo>
                  <a:lnTo>
                    <a:pt x="3937214" y="20611"/>
                  </a:lnTo>
                  <a:lnTo>
                    <a:pt x="3974849" y="44547"/>
                  </a:lnTo>
                  <a:lnTo>
                    <a:pt x="4006244" y="75942"/>
                  </a:lnTo>
                  <a:lnTo>
                    <a:pt x="4030180" y="113577"/>
                  </a:lnTo>
                  <a:lnTo>
                    <a:pt x="4045435" y="156234"/>
                  </a:lnTo>
                  <a:lnTo>
                    <a:pt x="4050792" y="202692"/>
                  </a:lnTo>
                  <a:lnTo>
                    <a:pt x="4050792" y="1013460"/>
                  </a:lnTo>
                  <a:lnTo>
                    <a:pt x="4045435" y="1059917"/>
                  </a:lnTo>
                  <a:lnTo>
                    <a:pt x="4030180" y="1102574"/>
                  </a:lnTo>
                  <a:lnTo>
                    <a:pt x="4006244" y="1140209"/>
                  </a:lnTo>
                  <a:lnTo>
                    <a:pt x="3974849" y="1171604"/>
                  </a:lnTo>
                  <a:lnTo>
                    <a:pt x="3937214" y="1195540"/>
                  </a:lnTo>
                  <a:lnTo>
                    <a:pt x="3894557" y="1210795"/>
                  </a:lnTo>
                  <a:lnTo>
                    <a:pt x="3848100" y="1216152"/>
                  </a:lnTo>
                  <a:lnTo>
                    <a:pt x="202691" y="1216152"/>
                  </a:lnTo>
                  <a:lnTo>
                    <a:pt x="156234" y="1210795"/>
                  </a:lnTo>
                  <a:lnTo>
                    <a:pt x="113577" y="1195540"/>
                  </a:lnTo>
                  <a:lnTo>
                    <a:pt x="75942" y="1171604"/>
                  </a:lnTo>
                  <a:lnTo>
                    <a:pt x="44547" y="1140209"/>
                  </a:lnTo>
                  <a:lnTo>
                    <a:pt x="20611" y="1102574"/>
                  </a:lnTo>
                  <a:lnTo>
                    <a:pt x="5356" y="1059917"/>
                  </a:lnTo>
                  <a:lnTo>
                    <a:pt x="0" y="1013460"/>
                  </a:lnTo>
                  <a:lnTo>
                    <a:pt x="0" y="202692"/>
                  </a:lnTo>
                  <a:close/>
                </a:path>
              </a:pathLst>
            </a:custGeom>
            <a:ln w="12192">
              <a:solidFill>
                <a:srgbClr val="528B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02079" y="4920996"/>
              <a:ext cx="4051300" cy="1217930"/>
            </a:xfrm>
            <a:custGeom>
              <a:avLst/>
              <a:gdLst/>
              <a:ahLst/>
              <a:cxnLst/>
              <a:rect l="l" t="t" r="r" b="b"/>
              <a:pathLst>
                <a:path w="4051300" h="1217929">
                  <a:moveTo>
                    <a:pt x="3847846" y="0"/>
                  </a:moveTo>
                  <a:lnTo>
                    <a:pt x="202945" y="0"/>
                  </a:lnTo>
                  <a:lnTo>
                    <a:pt x="156394" y="5356"/>
                  </a:lnTo>
                  <a:lnTo>
                    <a:pt x="113670" y="20617"/>
                  </a:lnTo>
                  <a:lnTo>
                    <a:pt x="75989" y="44567"/>
                  </a:lnTo>
                  <a:lnTo>
                    <a:pt x="44567" y="75989"/>
                  </a:lnTo>
                  <a:lnTo>
                    <a:pt x="20617" y="113670"/>
                  </a:lnTo>
                  <a:lnTo>
                    <a:pt x="5356" y="156394"/>
                  </a:lnTo>
                  <a:lnTo>
                    <a:pt x="0" y="202945"/>
                  </a:lnTo>
                  <a:lnTo>
                    <a:pt x="0" y="1014729"/>
                  </a:lnTo>
                  <a:lnTo>
                    <a:pt x="5356" y="1061281"/>
                  </a:lnTo>
                  <a:lnTo>
                    <a:pt x="20617" y="1104005"/>
                  </a:lnTo>
                  <a:lnTo>
                    <a:pt x="44567" y="1141686"/>
                  </a:lnTo>
                  <a:lnTo>
                    <a:pt x="75989" y="1173108"/>
                  </a:lnTo>
                  <a:lnTo>
                    <a:pt x="113670" y="1197058"/>
                  </a:lnTo>
                  <a:lnTo>
                    <a:pt x="156394" y="1212319"/>
                  </a:lnTo>
                  <a:lnTo>
                    <a:pt x="202945" y="1217676"/>
                  </a:lnTo>
                  <a:lnTo>
                    <a:pt x="3847846" y="1217676"/>
                  </a:lnTo>
                  <a:lnTo>
                    <a:pt x="3894397" y="1212319"/>
                  </a:lnTo>
                  <a:lnTo>
                    <a:pt x="3937121" y="1197058"/>
                  </a:lnTo>
                  <a:lnTo>
                    <a:pt x="3974802" y="1173108"/>
                  </a:lnTo>
                  <a:lnTo>
                    <a:pt x="4006224" y="1141686"/>
                  </a:lnTo>
                  <a:lnTo>
                    <a:pt x="4030174" y="1104005"/>
                  </a:lnTo>
                  <a:lnTo>
                    <a:pt x="4045435" y="1061281"/>
                  </a:lnTo>
                  <a:lnTo>
                    <a:pt x="4050792" y="1014729"/>
                  </a:lnTo>
                  <a:lnTo>
                    <a:pt x="4050792" y="202945"/>
                  </a:lnTo>
                  <a:lnTo>
                    <a:pt x="4045435" y="156394"/>
                  </a:lnTo>
                  <a:lnTo>
                    <a:pt x="4030174" y="113670"/>
                  </a:lnTo>
                  <a:lnTo>
                    <a:pt x="4006224" y="75989"/>
                  </a:lnTo>
                  <a:lnTo>
                    <a:pt x="3974802" y="44567"/>
                  </a:lnTo>
                  <a:lnTo>
                    <a:pt x="3937121" y="20617"/>
                  </a:lnTo>
                  <a:lnTo>
                    <a:pt x="3894397" y="5356"/>
                  </a:lnTo>
                  <a:lnTo>
                    <a:pt x="3847846" y="0"/>
                  </a:lnTo>
                  <a:close/>
                </a:path>
              </a:pathLst>
            </a:custGeom>
            <a:solidFill>
              <a:srgbClr val="DDEA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02079" y="4920996"/>
              <a:ext cx="4051300" cy="1217930"/>
            </a:xfrm>
            <a:custGeom>
              <a:avLst/>
              <a:gdLst/>
              <a:ahLst/>
              <a:cxnLst/>
              <a:rect l="l" t="t" r="r" b="b"/>
              <a:pathLst>
                <a:path w="4051300" h="1217929">
                  <a:moveTo>
                    <a:pt x="0" y="202945"/>
                  </a:moveTo>
                  <a:lnTo>
                    <a:pt x="5356" y="156394"/>
                  </a:lnTo>
                  <a:lnTo>
                    <a:pt x="20617" y="113670"/>
                  </a:lnTo>
                  <a:lnTo>
                    <a:pt x="44567" y="75989"/>
                  </a:lnTo>
                  <a:lnTo>
                    <a:pt x="75989" y="44567"/>
                  </a:lnTo>
                  <a:lnTo>
                    <a:pt x="113670" y="20617"/>
                  </a:lnTo>
                  <a:lnTo>
                    <a:pt x="156394" y="5356"/>
                  </a:lnTo>
                  <a:lnTo>
                    <a:pt x="202945" y="0"/>
                  </a:lnTo>
                  <a:lnTo>
                    <a:pt x="3847846" y="0"/>
                  </a:lnTo>
                  <a:lnTo>
                    <a:pt x="3894397" y="5356"/>
                  </a:lnTo>
                  <a:lnTo>
                    <a:pt x="3937121" y="20617"/>
                  </a:lnTo>
                  <a:lnTo>
                    <a:pt x="3974802" y="44567"/>
                  </a:lnTo>
                  <a:lnTo>
                    <a:pt x="4006224" y="75989"/>
                  </a:lnTo>
                  <a:lnTo>
                    <a:pt x="4030174" y="113670"/>
                  </a:lnTo>
                  <a:lnTo>
                    <a:pt x="4045435" y="156394"/>
                  </a:lnTo>
                  <a:lnTo>
                    <a:pt x="4050792" y="202945"/>
                  </a:lnTo>
                  <a:lnTo>
                    <a:pt x="4050792" y="1014729"/>
                  </a:lnTo>
                  <a:lnTo>
                    <a:pt x="4045435" y="1061281"/>
                  </a:lnTo>
                  <a:lnTo>
                    <a:pt x="4030174" y="1104005"/>
                  </a:lnTo>
                  <a:lnTo>
                    <a:pt x="4006224" y="1141686"/>
                  </a:lnTo>
                  <a:lnTo>
                    <a:pt x="3974802" y="1173108"/>
                  </a:lnTo>
                  <a:lnTo>
                    <a:pt x="3937121" y="1197058"/>
                  </a:lnTo>
                  <a:lnTo>
                    <a:pt x="3894397" y="1212319"/>
                  </a:lnTo>
                  <a:lnTo>
                    <a:pt x="3847846" y="1217676"/>
                  </a:lnTo>
                  <a:lnTo>
                    <a:pt x="202945" y="1217676"/>
                  </a:lnTo>
                  <a:lnTo>
                    <a:pt x="156394" y="1212319"/>
                  </a:lnTo>
                  <a:lnTo>
                    <a:pt x="113670" y="1197058"/>
                  </a:lnTo>
                  <a:lnTo>
                    <a:pt x="75989" y="1173108"/>
                  </a:lnTo>
                  <a:lnTo>
                    <a:pt x="44567" y="1141686"/>
                  </a:lnTo>
                  <a:lnTo>
                    <a:pt x="20617" y="1104005"/>
                  </a:lnTo>
                  <a:lnTo>
                    <a:pt x="5356" y="1061281"/>
                  </a:lnTo>
                  <a:lnTo>
                    <a:pt x="0" y="1014729"/>
                  </a:lnTo>
                  <a:lnTo>
                    <a:pt x="0" y="202945"/>
                  </a:lnTo>
                  <a:close/>
                </a:path>
              </a:pathLst>
            </a:custGeom>
            <a:ln w="12192">
              <a:solidFill>
                <a:srgbClr val="528B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437379" y="263473"/>
            <a:ext cx="7380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latin typeface="Arial"/>
                <a:cs typeface="Arial"/>
              </a:rPr>
              <a:t>Forensics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75" dirty="0">
                <a:latin typeface="Arial"/>
                <a:cs typeface="Arial"/>
              </a:rPr>
              <a:t>Investigative</a:t>
            </a:r>
            <a:r>
              <a:rPr spc="-85" dirty="0">
                <a:latin typeface="Arial"/>
                <a:cs typeface="Arial"/>
              </a:rPr>
              <a:t> </a:t>
            </a:r>
            <a:r>
              <a:rPr spc="10" dirty="0">
                <a:latin typeface="Arial"/>
                <a:cs typeface="Arial"/>
              </a:rPr>
              <a:t>Assessment</a:t>
            </a:r>
            <a:r>
              <a:rPr spc="-95" dirty="0">
                <a:latin typeface="Arial"/>
                <a:cs typeface="Arial"/>
              </a:rPr>
              <a:t> </a:t>
            </a:r>
            <a:r>
              <a:rPr spc="-20" dirty="0">
                <a:latin typeface="Arial"/>
                <a:cs typeface="Arial"/>
              </a:rPr>
              <a:t>Types</a:t>
            </a: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4495" y="734568"/>
            <a:ext cx="11365992" cy="36575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461516" y="4980432"/>
            <a:ext cx="3931920" cy="1099185"/>
          </a:xfrm>
          <a:prstGeom prst="rect">
            <a:avLst/>
          </a:prstGeom>
          <a:solidFill>
            <a:srgbClr val="A3C2F4"/>
          </a:solidFill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350">
              <a:latin typeface="Times New Roman"/>
              <a:cs typeface="Times New Roman"/>
            </a:endParaRPr>
          </a:p>
          <a:p>
            <a:pPr marL="92075">
              <a:lnSpc>
                <a:spcPct val="100000"/>
              </a:lnSpc>
            </a:pP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Software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analysis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395983" y="6318503"/>
            <a:ext cx="4063365" cy="1229995"/>
            <a:chOff x="1395983" y="6318503"/>
            <a:chExt cx="4063365" cy="1229995"/>
          </a:xfrm>
        </p:grpSpPr>
        <p:sp>
          <p:nvSpPr>
            <p:cNvPr id="14" name="object 14"/>
            <p:cNvSpPr/>
            <p:nvPr/>
          </p:nvSpPr>
          <p:spPr>
            <a:xfrm>
              <a:off x="1402079" y="6324599"/>
              <a:ext cx="4051300" cy="1217930"/>
            </a:xfrm>
            <a:custGeom>
              <a:avLst/>
              <a:gdLst/>
              <a:ahLst/>
              <a:cxnLst/>
              <a:rect l="l" t="t" r="r" b="b"/>
              <a:pathLst>
                <a:path w="4051300" h="1217929">
                  <a:moveTo>
                    <a:pt x="3847846" y="0"/>
                  </a:moveTo>
                  <a:lnTo>
                    <a:pt x="202945" y="0"/>
                  </a:lnTo>
                  <a:lnTo>
                    <a:pt x="156394" y="5356"/>
                  </a:lnTo>
                  <a:lnTo>
                    <a:pt x="113670" y="20617"/>
                  </a:lnTo>
                  <a:lnTo>
                    <a:pt x="75989" y="44567"/>
                  </a:lnTo>
                  <a:lnTo>
                    <a:pt x="44567" y="75989"/>
                  </a:lnTo>
                  <a:lnTo>
                    <a:pt x="20617" y="113670"/>
                  </a:lnTo>
                  <a:lnTo>
                    <a:pt x="5356" y="156394"/>
                  </a:lnTo>
                  <a:lnTo>
                    <a:pt x="0" y="202945"/>
                  </a:lnTo>
                  <a:lnTo>
                    <a:pt x="0" y="1014730"/>
                  </a:lnTo>
                  <a:lnTo>
                    <a:pt x="5356" y="1061281"/>
                  </a:lnTo>
                  <a:lnTo>
                    <a:pt x="20617" y="1104005"/>
                  </a:lnTo>
                  <a:lnTo>
                    <a:pt x="44567" y="1141686"/>
                  </a:lnTo>
                  <a:lnTo>
                    <a:pt x="75989" y="1173108"/>
                  </a:lnTo>
                  <a:lnTo>
                    <a:pt x="113670" y="1197058"/>
                  </a:lnTo>
                  <a:lnTo>
                    <a:pt x="156394" y="1212319"/>
                  </a:lnTo>
                  <a:lnTo>
                    <a:pt x="202945" y="1217676"/>
                  </a:lnTo>
                  <a:lnTo>
                    <a:pt x="3847846" y="1217676"/>
                  </a:lnTo>
                  <a:lnTo>
                    <a:pt x="3894397" y="1212319"/>
                  </a:lnTo>
                  <a:lnTo>
                    <a:pt x="3937121" y="1197058"/>
                  </a:lnTo>
                  <a:lnTo>
                    <a:pt x="3974802" y="1173108"/>
                  </a:lnTo>
                  <a:lnTo>
                    <a:pt x="4006224" y="1141686"/>
                  </a:lnTo>
                  <a:lnTo>
                    <a:pt x="4030174" y="1104005"/>
                  </a:lnTo>
                  <a:lnTo>
                    <a:pt x="4045435" y="1061281"/>
                  </a:lnTo>
                  <a:lnTo>
                    <a:pt x="4050792" y="1014730"/>
                  </a:lnTo>
                  <a:lnTo>
                    <a:pt x="4050792" y="202945"/>
                  </a:lnTo>
                  <a:lnTo>
                    <a:pt x="4045435" y="156394"/>
                  </a:lnTo>
                  <a:lnTo>
                    <a:pt x="4030174" y="113670"/>
                  </a:lnTo>
                  <a:lnTo>
                    <a:pt x="4006224" y="75989"/>
                  </a:lnTo>
                  <a:lnTo>
                    <a:pt x="3974802" y="44567"/>
                  </a:lnTo>
                  <a:lnTo>
                    <a:pt x="3937121" y="20617"/>
                  </a:lnTo>
                  <a:lnTo>
                    <a:pt x="3894397" y="5356"/>
                  </a:lnTo>
                  <a:lnTo>
                    <a:pt x="38478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02079" y="6324599"/>
              <a:ext cx="4051300" cy="1217930"/>
            </a:xfrm>
            <a:custGeom>
              <a:avLst/>
              <a:gdLst/>
              <a:ahLst/>
              <a:cxnLst/>
              <a:rect l="l" t="t" r="r" b="b"/>
              <a:pathLst>
                <a:path w="4051300" h="1217929">
                  <a:moveTo>
                    <a:pt x="0" y="202945"/>
                  </a:moveTo>
                  <a:lnTo>
                    <a:pt x="5356" y="156394"/>
                  </a:lnTo>
                  <a:lnTo>
                    <a:pt x="20617" y="113670"/>
                  </a:lnTo>
                  <a:lnTo>
                    <a:pt x="44567" y="75989"/>
                  </a:lnTo>
                  <a:lnTo>
                    <a:pt x="75989" y="44567"/>
                  </a:lnTo>
                  <a:lnTo>
                    <a:pt x="113670" y="20617"/>
                  </a:lnTo>
                  <a:lnTo>
                    <a:pt x="156394" y="5356"/>
                  </a:lnTo>
                  <a:lnTo>
                    <a:pt x="202945" y="0"/>
                  </a:lnTo>
                  <a:lnTo>
                    <a:pt x="3847846" y="0"/>
                  </a:lnTo>
                  <a:lnTo>
                    <a:pt x="3894397" y="5356"/>
                  </a:lnTo>
                  <a:lnTo>
                    <a:pt x="3937121" y="20617"/>
                  </a:lnTo>
                  <a:lnTo>
                    <a:pt x="3974802" y="44567"/>
                  </a:lnTo>
                  <a:lnTo>
                    <a:pt x="4006224" y="75989"/>
                  </a:lnTo>
                  <a:lnTo>
                    <a:pt x="4030174" y="113670"/>
                  </a:lnTo>
                  <a:lnTo>
                    <a:pt x="4045435" y="156394"/>
                  </a:lnTo>
                  <a:lnTo>
                    <a:pt x="4050792" y="202945"/>
                  </a:lnTo>
                  <a:lnTo>
                    <a:pt x="4050792" y="1014730"/>
                  </a:lnTo>
                  <a:lnTo>
                    <a:pt x="4045435" y="1061281"/>
                  </a:lnTo>
                  <a:lnTo>
                    <a:pt x="4030174" y="1104005"/>
                  </a:lnTo>
                  <a:lnTo>
                    <a:pt x="4006224" y="1141686"/>
                  </a:lnTo>
                  <a:lnTo>
                    <a:pt x="3974802" y="1173108"/>
                  </a:lnTo>
                  <a:lnTo>
                    <a:pt x="3937121" y="1197058"/>
                  </a:lnTo>
                  <a:lnTo>
                    <a:pt x="3894397" y="1212319"/>
                  </a:lnTo>
                  <a:lnTo>
                    <a:pt x="3847846" y="1217676"/>
                  </a:lnTo>
                  <a:lnTo>
                    <a:pt x="202945" y="1217676"/>
                  </a:lnTo>
                  <a:lnTo>
                    <a:pt x="156394" y="1212319"/>
                  </a:lnTo>
                  <a:lnTo>
                    <a:pt x="113670" y="1197058"/>
                  </a:lnTo>
                  <a:lnTo>
                    <a:pt x="75989" y="1173108"/>
                  </a:lnTo>
                  <a:lnTo>
                    <a:pt x="44567" y="1141686"/>
                  </a:lnTo>
                  <a:lnTo>
                    <a:pt x="20617" y="1104005"/>
                  </a:lnTo>
                  <a:lnTo>
                    <a:pt x="5356" y="1061281"/>
                  </a:lnTo>
                  <a:lnTo>
                    <a:pt x="0" y="1014730"/>
                  </a:lnTo>
                  <a:lnTo>
                    <a:pt x="0" y="202945"/>
                  </a:lnTo>
                  <a:close/>
                </a:path>
              </a:pathLst>
            </a:custGeom>
            <a:ln w="12192">
              <a:solidFill>
                <a:srgbClr val="528B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989075" y="1199388"/>
            <a:ext cx="4895215" cy="7557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050">
              <a:latin typeface="Times New Roman"/>
              <a:cs typeface="Times New Roman"/>
            </a:endParaRPr>
          </a:p>
          <a:p>
            <a:pPr marL="564515">
              <a:lnSpc>
                <a:spcPct val="100000"/>
              </a:lnSpc>
            </a:pP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analysis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400">
              <a:latin typeface="Microsoft Sans Serif"/>
              <a:cs typeface="Microsoft Sans Serif"/>
            </a:endParaRPr>
          </a:p>
          <a:p>
            <a:pPr marL="564515">
              <a:lnSpc>
                <a:spcPct val="100000"/>
              </a:lnSpc>
            </a:pP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Media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analysis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400">
              <a:latin typeface="Microsoft Sans Serif"/>
              <a:cs typeface="Microsoft Sans Serif"/>
            </a:endParaRPr>
          </a:p>
          <a:p>
            <a:pPr marL="564515" marR="610235">
              <a:lnSpc>
                <a:spcPts val="2380"/>
              </a:lnSpc>
            </a:pP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Hardware/Embedded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device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review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87869" y="4725111"/>
            <a:ext cx="156845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Reverse</a:t>
            </a:r>
            <a:endParaRPr sz="22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engineering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924033" y="4853178"/>
            <a:ext cx="1955164" cy="6623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550545" marR="5080" indent="-538480">
              <a:lnSpc>
                <a:spcPts val="2380"/>
              </a:lnSpc>
              <a:spcBef>
                <a:spcPts val="390"/>
              </a:spcBef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Malicious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code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review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253719" y="4838192"/>
            <a:ext cx="905510" cy="6623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6034" marR="5080" indent="-13970">
              <a:lnSpc>
                <a:spcPts val="2380"/>
              </a:lnSpc>
              <a:spcBef>
                <a:spcPts val="390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Exploit 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r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e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view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25056" y="2948939"/>
            <a:ext cx="1644396" cy="164591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11156" y="2930651"/>
            <a:ext cx="1644396" cy="1644396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792456" y="2968751"/>
            <a:ext cx="1644396" cy="1644396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9075" y="1199388"/>
            <a:ext cx="4895215" cy="7557770"/>
            <a:chOff x="989075" y="1199388"/>
            <a:chExt cx="4895215" cy="7557770"/>
          </a:xfrm>
        </p:grpSpPr>
        <p:sp>
          <p:nvSpPr>
            <p:cNvPr id="3" name="object 3"/>
            <p:cNvSpPr/>
            <p:nvPr/>
          </p:nvSpPr>
          <p:spPr>
            <a:xfrm>
              <a:off x="989075" y="1199388"/>
              <a:ext cx="4895215" cy="7557770"/>
            </a:xfrm>
            <a:custGeom>
              <a:avLst/>
              <a:gdLst/>
              <a:ahLst/>
              <a:cxnLst/>
              <a:rect l="l" t="t" r="r" b="b"/>
              <a:pathLst>
                <a:path w="4895215" h="7557770">
                  <a:moveTo>
                    <a:pt x="4895088" y="0"/>
                  </a:moveTo>
                  <a:lnTo>
                    <a:pt x="0" y="0"/>
                  </a:lnTo>
                  <a:lnTo>
                    <a:pt x="0" y="7557516"/>
                  </a:lnTo>
                  <a:lnTo>
                    <a:pt x="4895088" y="7557516"/>
                  </a:lnTo>
                  <a:lnTo>
                    <a:pt x="489508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96923" y="2113788"/>
              <a:ext cx="4049395" cy="1216660"/>
            </a:xfrm>
            <a:custGeom>
              <a:avLst/>
              <a:gdLst/>
              <a:ahLst/>
              <a:cxnLst/>
              <a:rect l="l" t="t" r="r" b="b"/>
              <a:pathLst>
                <a:path w="4049395" h="1216660">
                  <a:moveTo>
                    <a:pt x="3846576" y="0"/>
                  </a:moveTo>
                  <a:lnTo>
                    <a:pt x="202691" y="0"/>
                  </a:lnTo>
                  <a:lnTo>
                    <a:pt x="156234" y="5356"/>
                  </a:lnTo>
                  <a:lnTo>
                    <a:pt x="113577" y="20611"/>
                  </a:lnTo>
                  <a:lnTo>
                    <a:pt x="75942" y="44547"/>
                  </a:lnTo>
                  <a:lnTo>
                    <a:pt x="44547" y="75942"/>
                  </a:lnTo>
                  <a:lnTo>
                    <a:pt x="20611" y="113577"/>
                  </a:lnTo>
                  <a:lnTo>
                    <a:pt x="5356" y="156234"/>
                  </a:lnTo>
                  <a:lnTo>
                    <a:pt x="0" y="202691"/>
                  </a:lnTo>
                  <a:lnTo>
                    <a:pt x="0" y="1013459"/>
                  </a:lnTo>
                  <a:lnTo>
                    <a:pt x="5356" y="1059917"/>
                  </a:lnTo>
                  <a:lnTo>
                    <a:pt x="20611" y="1102574"/>
                  </a:lnTo>
                  <a:lnTo>
                    <a:pt x="44547" y="1140209"/>
                  </a:lnTo>
                  <a:lnTo>
                    <a:pt x="75942" y="1171604"/>
                  </a:lnTo>
                  <a:lnTo>
                    <a:pt x="113577" y="1195540"/>
                  </a:lnTo>
                  <a:lnTo>
                    <a:pt x="156234" y="1210795"/>
                  </a:lnTo>
                  <a:lnTo>
                    <a:pt x="202691" y="1216151"/>
                  </a:lnTo>
                  <a:lnTo>
                    <a:pt x="3846576" y="1216151"/>
                  </a:lnTo>
                  <a:lnTo>
                    <a:pt x="3893033" y="1210795"/>
                  </a:lnTo>
                  <a:lnTo>
                    <a:pt x="3935690" y="1195540"/>
                  </a:lnTo>
                  <a:lnTo>
                    <a:pt x="3973325" y="1171604"/>
                  </a:lnTo>
                  <a:lnTo>
                    <a:pt x="4004720" y="1140209"/>
                  </a:lnTo>
                  <a:lnTo>
                    <a:pt x="4028656" y="1102574"/>
                  </a:lnTo>
                  <a:lnTo>
                    <a:pt x="4043911" y="1059917"/>
                  </a:lnTo>
                  <a:lnTo>
                    <a:pt x="4049267" y="1013459"/>
                  </a:lnTo>
                  <a:lnTo>
                    <a:pt x="4049267" y="202691"/>
                  </a:lnTo>
                  <a:lnTo>
                    <a:pt x="4043911" y="156234"/>
                  </a:lnTo>
                  <a:lnTo>
                    <a:pt x="4028656" y="113577"/>
                  </a:lnTo>
                  <a:lnTo>
                    <a:pt x="4004720" y="75942"/>
                  </a:lnTo>
                  <a:lnTo>
                    <a:pt x="3973325" y="44547"/>
                  </a:lnTo>
                  <a:lnTo>
                    <a:pt x="3935690" y="20611"/>
                  </a:lnTo>
                  <a:lnTo>
                    <a:pt x="3893033" y="5356"/>
                  </a:lnTo>
                  <a:lnTo>
                    <a:pt x="38465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96923" y="2113788"/>
              <a:ext cx="4049395" cy="1216660"/>
            </a:xfrm>
            <a:custGeom>
              <a:avLst/>
              <a:gdLst/>
              <a:ahLst/>
              <a:cxnLst/>
              <a:rect l="l" t="t" r="r" b="b"/>
              <a:pathLst>
                <a:path w="4049395" h="1216660">
                  <a:moveTo>
                    <a:pt x="0" y="202691"/>
                  </a:moveTo>
                  <a:lnTo>
                    <a:pt x="5356" y="156234"/>
                  </a:lnTo>
                  <a:lnTo>
                    <a:pt x="20611" y="113577"/>
                  </a:lnTo>
                  <a:lnTo>
                    <a:pt x="44547" y="75942"/>
                  </a:lnTo>
                  <a:lnTo>
                    <a:pt x="75942" y="44547"/>
                  </a:lnTo>
                  <a:lnTo>
                    <a:pt x="113577" y="20611"/>
                  </a:lnTo>
                  <a:lnTo>
                    <a:pt x="156234" y="5356"/>
                  </a:lnTo>
                  <a:lnTo>
                    <a:pt x="202691" y="0"/>
                  </a:lnTo>
                  <a:lnTo>
                    <a:pt x="3846576" y="0"/>
                  </a:lnTo>
                  <a:lnTo>
                    <a:pt x="3893033" y="5356"/>
                  </a:lnTo>
                  <a:lnTo>
                    <a:pt x="3935690" y="20611"/>
                  </a:lnTo>
                  <a:lnTo>
                    <a:pt x="3973325" y="44547"/>
                  </a:lnTo>
                  <a:lnTo>
                    <a:pt x="4004720" y="75942"/>
                  </a:lnTo>
                  <a:lnTo>
                    <a:pt x="4028656" y="113577"/>
                  </a:lnTo>
                  <a:lnTo>
                    <a:pt x="4043911" y="156234"/>
                  </a:lnTo>
                  <a:lnTo>
                    <a:pt x="4049267" y="202691"/>
                  </a:lnTo>
                  <a:lnTo>
                    <a:pt x="4049267" y="1013459"/>
                  </a:lnTo>
                  <a:lnTo>
                    <a:pt x="4043911" y="1059917"/>
                  </a:lnTo>
                  <a:lnTo>
                    <a:pt x="4028656" y="1102574"/>
                  </a:lnTo>
                  <a:lnTo>
                    <a:pt x="4004720" y="1140209"/>
                  </a:lnTo>
                  <a:lnTo>
                    <a:pt x="3973325" y="1171604"/>
                  </a:lnTo>
                  <a:lnTo>
                    <a:pt x="3935690" y="1195540"/>
                  </a:lnTo>
                  <a:lnTo>
                    <a:pt x="3893033" y="1210795"/>
                  </a:lnTo>
                  <a:lnTo>
                    <a:pt x="3846576" y="1216151"/>
                  </a:lnTo>
                  <a:lnTo>
                    <a:pt x="202691" y="1216151"/>
                  </a:lnTo>
                  <a:lnTo>
                    <a:pt x="156234" y="1210795"/>
                  </a:lnTo>
                  <a:lnTo>
                    <a:pt x="113577" y="1195540"/>
                  </a:lnTo>
                  <a:lnTo>
                    <a:pt x="75942" y="1171604"/>
                  </a:lnTo>
                  <a:lnTo>
                    <a:pt x="44547" y="1140209"/>
                  </a:lnTo>
                  <a:lnTo>
                    <a:pt x="20611" y="1102574"/>
                  </a:lnTo>
                  <a:lnTo>
                    <a:pt x="5356" y="1059917"/>
                  </a:lnTo>
                  <a:lnTo>
                    <a:pt x="0" y="1013459"/>
                  </a:lnTo>
                  <a:lnTo>
                    <a:pt x="0" y="202691"/>
                  </a:lnTo>
                  <a:close/>
                </a:path>
              </a:pathLst>
            </a:custGeom>
            <a:ln w="12192">
              <a:solidFill>
                <a:srgbClr val="528B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96923" y="3517392"/>
              <a:ext cx="4049395" cy="1216660"/>
            </a:xfrm>
            <a:custGeom>
              <a:avLst/>
              <a:gdLst/>
              <a:ahLst/>
              <a:cxnLst/>
              <a:rect l="l" t="t" r="r" b="b"/>
              <a:pathLst>
                <a:path w="4049395" h="1216660">
                  <a:moveTo>
                    <a:pt x="3846576" y="0"/>
                  </a:moveTo>
                  <a:lnTo>
                    <a:pt x="202691" y="0"/>
                  </a:lnTo>
                  <a:lnTo>
                    <a:pt x="156234" y="5356"/>
                  </a:lnTo>
                  <a:lnTo>
                    <a:pt x="113577" y="20611"/>
                  </a:lnTo>
                  <a:lnTo>
                    <a:pt x="75942" y="44547"/>
                  </a:lnTo>
                  <a:lnTo>
                    <a:pt x="44547" y="75942"/>
                  </a:lnTo>
                  <a:lnTo>
                    <a:pt x="20611" y="113577"/>
                  </a:lnTo>
                  <a:lnTo>
                    <a:pt x="5356" y="156234"/>
                  </a:lnTo>
                  <a:lnTo>
                    <a:pt x="0" y="202692"/>
                  </a:lnTo>
                  <a:lnTo>
                    <a:pt x="0" y="1013460"/>
                  </a:lnTo>
                  <a:lnTo>
                    <a:pt x="5356" y="1059917"/>
                  </a:lnTo>
                  <a:lnTo>
                    <a:pt x="20611" y="1102574"/>
                  </a:lnTo>
                  <a:lnTo>
                    <a:pt x="44547" y="1140209"/>
                  </a:lnTo>
                  <a:lnTo>
                    <a:pt x="75942" y="1171604"/>
                  </a:lnTo>
                  <a:lnTo>
                    <a:pt x="113577" y="1195540"/>
                  </a:lnTo>
                  <a:lnTo>
                    <a:pt x="156234" y="1210795"/>
                  </a:lnTo>
                  <a:lnTo>
                    <a:pt x="202691" y="1216152"/>
                  </a:lnTo>
                  <a:lnTo>
                    <a:pt x="3846576" y="1216152"/>
                  </a:lnTo>
                  <a:lnTo>
                    <a:pt x="3893033" y="1210795"/>
                  </a:lnTo>
                  <a:lnTo>
                    <a:pt x="3935690" y="1195540"/>
                  </a:lnTo>
                  <a:lnTo>
                    <a:pt x="3973325" y="1171604"/>
                  </a:lnTo>
                  <a:lnTo>
                    <a:pt x="4004720" y="1140209"/>
                  </a:lnTo>
                  <a:lnTo>
                    <a:pt x="4028656" y="1102574"/>
                  </a:lnTo>
                  <a:lnTo>
                    <a:pt x="4043911" y="1059917"/>
                  </a:lnTo>
                  <a:lnTo>
                    <a:pt x="4049267" y="1013460"/>
                  </a:lnTo>
                  <a:lnTo>
                    <a:pt x="4049267" y="202692"/>
                  </a:lnTo>
                  <a:lnTo>
                    <a:pt x="4043911" y="156234"/>
                  </a:lnTo>
                  <a:lnTo>
                    <a:pt x="4028656" y="113577"/>
                  </a:lnTo>
                  <a:lnTo>
                    <a:pt x="4004720" y="75942"/>
                  </a:lnTo>
                  <a:lnTo>
                    <a:pt x="3973325" y="44547"/>
                  </a:lnTo>
                  <a:lnTo>
                    <a:pt x="3935690" y="20611"/>
                  </a:lnTo>
                  <a:lnTo>
                    <a:pt x="3893033" y="5356"/>
                  </a:lnTo>
                  <a:lnTo>
                    <a:pt x="38465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96923" y="3517392"/>
              <a:ext cx="4049395" cy="1216660"/>
            </a:xfrm>
            <a:custGeom>
              <a:avLst/>
              <a:gdLst/>
              <a:ahLst/>
              <a:cxnLst/>
              <a:rect l="l" t="t" r="r" b="b"/>
              <a:pathLst>
                <a:path w="4049395" h="1216660">
                  <a:moveTo>
                    <a:pt x="0" y="202692"/>
                  </a:moveTo>
                  <a:lnTo>
                    <a:pt x="5356" y="156234"/>
                  </a:lnTo>
                  <a:lnTo>
                    <a:pt x="20611" y="113577"/>
                  </a:lnTo>
                  <a:lnTo>
                    <a:pt x="44547" y="75942"/>
                  </a:lnTo>
                  <a:lnTo>
                    <a:pt x="75942" y="44547"/>
                  </a:lnTo>
                  <a:lnTo>
                    <a:pt x="113577" y="20611"/>
                  </a:lnTo>
                  <a:lnTo>
                    <a:pt x="156234" y="5356"/>
                  </a:lnTo>
                  <a:lnTo>
                    <a:pt x="202691" y="0"/>
                  </a:lnTo>
                  <a:lnTo>
                    <a:pt x="3846576" y="0"/>
                  </a:lnTo>
                  <a:lnTo>
                    <a:pt x="3893033" y="5356"/>
                  </a:lnTo>
                  <a:lnTo>
                    <a:pt x="3935690" y="20611"/>
                  </a:lnTo>
                  <a:lnTo>
                    <a:pt x="3973325" y="44547"/>
                  </a:lnTo>
                  <a:lnTo>
                    <a:pt x="4004720" y="75942"/>
                  </a:lnTo>
                  <a:lnTo>
                    <a:pt x="4028656" y="113577"/>
                  </a:lnTo>
                  <a:lnTo>
                    <a:pt x="4043911" y="156234"/>
                  </a:lnTo>
                  <a:lnTo>
                    <a:pt x="4049267" y="202692"/>
                  </a:lnTo>
                  <a:lnTo>
                    <a:pt x="4049267" y="1013460"/>
                  </a:lnTo>
                  <a:lnTo>
                    <a:pt x="4043911" y="1059917"/>
                  </a:lnTo>
                  <a:lnTo>
                    <a:pt x="4028656" y="1102574"/>
                  </a:lnTo>
                  <a:lnTo>
                    <a:pt x="4004720" y="1140209"/>
                  </a:lnTo>
                  <a:lnTo>
                    <a:pt x="3973325" y="1171604"/>
                  </a:lnTo>
                  <a:lnTo>
                    <a:pt x="3935690" y="1195540"/>
                  </a:lnTo>
                  <a:lnTo>
                    <a:pt x="3893033" y="1210795"/>
                  </a:lnTo>
                  <a:lnTo>
                    <a:pt x="3846576" y="1216152"/>
                  </a:lnTo>
                  <a:lnTo>
                    <a:pt x="202691" y="1216152"/>
                  </a:lnTo>
                  <a:lnTo>
                    <a:pt x="156234" y="1210795"/>
                  </a:lnTo>
                  <a:lnTo>
                    <a:pt x="113577" y="1195540"/>
                  </a:lnTo>
                  <a:lnTo>
                    <a:pt x="75942" y="1171604"/>
                  </a:lnTo>
                  <a:lnTo>
                    <a:pt x="44547" y="1140209"/>
                  </a:lnTo>
                  <a:lnTo>
                    <a:pt x="20611" y="1102574"/>
                  </a:lnTo>
                  <a:lnTo>
                    <a:pt x="5356" y="1059917"/>
                  </a:lnTo>
                  <a:lnTo>
                    <a:pt x="0" y="1013460"/>
                  </a:lnTo>
                  <a:lnTo>
                    <a:pt x="0" y="202692"/>
                  </a:lnTo>
                  <a:close/>
                </a:path>
              </a:pathLst>
            </a:custGeom>
            <a:ln w="12192">
              <a:solidFill>
                <a:srgbClr val="528B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96923" y="4920996"/>
              <a:ext cx="4049395" cy="1217930"/>
            </a:xfrm>
            <a:custGeom>
              <a:avLst/>
              <a:gdLst/>
              <a:ahLst/>
              <a:cxnLst/>
              <a:rect l="l" t="t" r="r" b="b"/>
              <a:pathLst>
                <a:path w="4049395" h="1217929">
                  <a:moveTo>
                    <a:pt x="3846322" y="0"/>
                  </a:moveTo>
                  <a:lnTo>
                    <a:pt x="202945" y="0"/>
                  </a:lnTo>
                  <a:lnTo>
                    <a:pt x="156394" y="5356"/>
                  </a:lnTo>
                  <a:lnTo>
                    <a:pt x="113670" y="20617"/>
                  </a:lnTo>
                  <a:lnTo>
                    <a:pt x="75989" y="44567"/>
                  </a:lnTo>
                  <a:lnTo>
                    <a:pt x="44567" y="75989"/>
                  </a:lnTo>
                  <a:lnTo>
                    <a:pt x="20617" y="113670"/>
                  </a:lnTo>
                  <a:lnTo>
                    <a:pt x="5356" y="156394"/>
                  </a:lnTo>
                  <a:lnTo>
                    <a:pt x="0" y="202945"/>
                  </a:lnTo>
                  <a:lnTo>
                    <a:pt x="0" y="1014729"/>
                  </a:lnTo>
                  <a:lnTo>
                    <a:pt x="5356" y="1061281"/>
                  </a:lnTo>
                  <a:lnTo>
                    <a:pt x="20617" y="1104005"/>
                  </a:lnTo>
                  <a:lnTo>
                    <a:pt x="44567" y="1141686"/>
                  </a:lnTo>
                  <a:lnTo>
                    <a:pt x="75989" y="1173108"/>
                  </a:lnTo>
                  <a:lnTo>
                    <a:pt x="113670" y="1197058"/>
                  </a:lnTo>
                  <a:lnTo>
                    <a:pt x="156394" y="1212319"/>
                  </a:lnTo>
                  <a:lnTo>
                    <a:pt x="202945" y="1217676"/>
                  </a:lnTo>
                  <a:lnTo>
                    <a:pt x="3846322" y="1217676"/>
                  </a:lnTo>
                  <a:lnTo>
                    <a:pt x="3892873" y="1212319"/>
                  </a:lnTo>
                  <a:lnTo>
                    <a:pt x="3935597" y="1197058"/>
                  </a:lnTo>
                  <a:lnTo>
                    <a:pt x="3973278" y="1173108"/>
                  </a:lnTo>
                  <a:lnTo>
                    <a:pt x="4004700" y="1141686"/>
                  </a:lnTo>
                  <a:lnTo>
                    <a:pt x="4028650" y="1104005"/>
                  </a:lnTo>
                  <a:lnTo>
                    <a:pt x="4043911" y="1061281"/>
                  </a:lnTo>
                  <a:lnTo>
                    <a:pt x="4049267" y="1014729"/>
                  </a:lnTo>
                  <a:lnTo>
                    <a:pt x="4049267" y="202945"/>
                  </a:lnTo>
                  <a:lnTo>
                    <a:pt x="4043911" y="156394"/>
                  </a:lnTo>
                  <a:lnTo>
                    <a:pt x="4028650" y="113670"/>
                  </a:lnTo>
                  <a:lnTo>
                    <a:pt x="4004700" y="75989"/>
                  </a:lnTo>
                  <a:lnTo>
                    <a:pt x="3973278" y="44567"/>
                  </a:lnTo>
                  <a:lnTo>
                    <a:pt x="3935597" y="20617"/>
                  </a:lnTo>
                  <a:lnTo>
                    <a:pt x="3892873" y="5356"/>
                  </a:lnTo>
                  <a:lnTo>
                    <a:pt x="38463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96923" y="4920996"/>
              <a:ext cx="4049395" cy="1217930"/>
            </a:xfrm>
            <a:custGeom>
              <a:avLst/>
              <a:gdLst/>
              <a:ahLst/>
              <a:cxnLst/>
              <a:rect l="l" t="t" r="r" b="b"/>
              <a:pathLst>
                <a:path w="4049395" h="1217929">
                  <a:moveTo>
                    <a:pt x="0" y="202945"/>
                  </a:moveTo>
                  <a:lnTo>
                    <a:pt x="5356" y="156394"/>
                  </a:lnTo>
                  <a:lnTo>
                    <a:pt x="20617" y="113670"/>
                  </a:lnTo>
                  <a:lnTo>
                    <a:pt x="44567" y="75989"/>
                  </a:lnTo>
                  <a:lnTo>
                    <a:pt x="75989" y="44567"/>
                  </a:lnTo>
                  <a:lnTo>
                    <a:pt x="113670" y="20617"/>
                  </a:lnTo>
                  <a:lnTo>
                    <a:pt x="156394" y="5356"/>
                  </a:lnTo>
                  <a:lnTo>
                    <a:pt x="202945" y="0"/>
                  </a:lnTo>
                  <a:lnTo>
                    <a:pt x="3846322" y="0"/>
                  </a:lnTo>
                  <a:lnTo>
                    <a:pt x="3892873" y="5356"/>
                  </a:lnTo>
                  <a:lnTo>
                    <a:pt x="3935597" y="20617"/>
                  </a:lnTo>
                  <a:lnTo>
                    <a:pt x="3973278" y="44567"/>
                  </a:lnTo>
                  <a:lnTo>
                    <a:pt x="4004700" y="75989"/>
                  </a:lnTo>
                  <a:lnTo>
                    <a:pt x="4028650" y="113670"/>
                  </a:lnTo>
                  <a:lnTo>
                    <a:pt x="4043911" y="156394"/>
                  </a:lnTo>
                  <a:lnTo>
                    <a:pt x="4049267" y="202945"/>
                  </a:lnTo>
                  <a:lnTo>
                    <a:pt x="4049267" y="1014729"/>
                  </a:lnTo>
                  <a:lnTo>
                    <a:pt x="4043911" y="1061281"/>
                  </a:lnTo>
                  <a:lnTo>
                    <a:pt x="4028650" y="1104005"/>
                  </a:lnTo>
                  <a:lnTo>
                    <a:pt x="4004700" y="1141686"/>
                  </a:lnTo>
                  <a:lnTo>
                    <a:pt x="3973278" y="1173108"/>
                  </a:lnTo>
                  <a:lnTo>
                    <a:pt x="3935597" y="1197058"/>
                  </a:lnTo>
                  <a:lnTo>
                    <a:pt x="3892873" y="1212319"/>
                  </a:lnTo>
                  <a:lnTo>
                    <a:pt x="3846322" y="1217676"/>
                  </a:lnTo>
                  <a:lnTo>
                    <a:pt x="202945" y="1217676"/>
                  </a:lnTo>
                  <a:lnTo>
                    <a:pt x="156394" y="1212319"/>
                  </a:lnTo>
                  <a:lnTo>
                    <a:pt x="113670" y="1197058"/>
                  </a:lnTo>
                  <a:lnTo>
                    <a:pt x="75989" y="1173108"/>
                  </a:lnTo>
                  <a:lnTo>
                    <a:pt x="44567" y="1141686"/>
                  </a:lnTo>
                  <a:lnTo>
                    <a:pt x="20617" y="1104005"/>
                  </a:lnTo>
                  <a:lnTo>
                    <a:pt x="5356" y="1061281"/>
                  </a:lnTo>
                  <a:lnTo>
                    <a:pt x="0" y="1014729"/>
                  </a:lnTo>
                  <a:lnTo>
                    <a:pt x="0" y="202945"/>
                  </a:lnTo>
                  <a:close/>
                </a:path>
              </a:pathLst>
            </a:custGeom>
            <a:ln w="12191">
              <a:solidFill>
                <a:srgbClr val="528B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437379" y="263473"/>
            <a:ext cx="7380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latin typeface="Arial"/>
                <a:cs typeface="Arial"/>
              </a:rPr>
              <a:t>Forensics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75" dirty="0">
                <a:latin typeface="Arial"/>
                <a:cs typeface="Arial"/>
              </a:rPr>
              <a:t>Investigative</a:t>
            </a:r>
            <a:r>
              <a:rPr spc="-85" dirty="0">
                <a:latin typeface="Arial"/>
                <a:cs typeface="Arial"/>
              </a:rPr>
              <a:t> </a:t>
            </a:r>
            <a:r>
              <a:rPr spc="10" dirty="0">
                <a:latin typeface="Arial"/>
                <a:cs typeface="Arial"/>
              </a:rPr>
              <a:t>Assessment</a:t>
            </a:r>
            <a:r>
              <a:rPr spc="-95" dirty="0">
                <a:latin typeface="Arial"/>
                <a:cs typeface="Arial"/>
              </a:rPr>
              <a:t> </a:t>
            </a:r>
            <a:r>
              <a:rPr spc="-20" dirty="0">
                <a:latin typeface="Arial"/>
                <a:cs typeface="Arial"/>
              </a:rPr>
              <a:t>Types</a:t>
            </a: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4495" y="734568"/>
            <a:ext cx="11365992" cy="36575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989075" y="1199388"/>
            <a:ext cx="4895215" cy="7557770"/>
          </a:xfrm>
          <a:prstGeom prst="rect">
            <a:avLst/>
          </a:prstGeom>
        </p:spPr>
        <p:txBody>
          <a:bodyPr vert="horz" wrap="square" lIns="0" tIns="253365" rIns="0" bIns="0" rtlCol="0">
            <a:spAutoFit/>
          </a:bodyPr>
          <a:lstStyle/>
          <a:p>
            <a:pPr marL="457834" marR="2168525">
              <a:lnSpc>
                <a:spcPct val="418900"/>
              </a:lnSpc>
              <a:spcBef>
                <a:spcPts val="1995"/>
              </a:spcBef>
            </a:pP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analysis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Media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analysis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Software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analysis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90827" y="6318503"/>
            <a:ext cx="4061460" cy="1229995"/>
            <a:chOff x="1290827" y="6318503"/>
            <a:chExt cx="4061460" cy="1229995"/>
          </a:xfrm>
        </p:grpSpPr>
        <p:sp>
          <p:nvSpPr>
            <p:cNvPr id="14" name="object 14"/>
            <p:cNvSpPr/>
            <p:nvPr/>
          </p:nvSpPr>
          <p:spPr>
            <a:xfrm>
              <a:off x="1296923" y="6324599"/>
              <a:ext cx="4049395" cy="1217930"/>
            </a:xfrm>
            <a:custGeom>
              <a:avLst/>
              <a:gdLst/>
              <a:ahLst/>
              <a:cxnLst/>
              <a:rect l="l" t="t" r="r" b="b"/>
              <a:pathLst>
                <a:path w="4049395" h="1217929">
                  <a:moveTo>
                    <a:pt x="3846322" y="0"/>
                  </a:moveTo>
                  <a:lnTo>
                    <a:pt x="202945" y="0"/>
                  </a:lnTo>
                  <a:lnTo>
                    <a:pt x="156394" y="5356"/>
                  </a:lnTo>
                  <a:lnTo>
                    <a:pt x="113670" y="20617"/>
                  </a:lnTo>
                  <a:lnTo>
                    <a:pt x="75989" y="44567"/>
                  </a:lnTo>
                  <a:lnTo>
                    <a:pt x="44567" y="75989"/>
                  </a:lnTo>
                  <a:lnTo>
                    <a:pt x="20617" y="113670"/>
                  </a:lnTo>
                  <a:lnTo>
                    <a:pt x="5356" y="156394"/>
                  </a:lnTo>
                  <a:lnTo>
                    <a:pt x="0" y="202945"/>
                  </a:lnTo>
                  <a:lnTo>
                    <a:pt x="0" y="1014730"/>
                  </a:lnTo>
                  <a:lnTo>
                    <a:pt x="5356" y="1061281"/>
                  </a:lnTo>
                  <a:lnTo>
                    <a:pt x="20617" y="1104005"/>
                  </a:lnTo>
                  <a:lnTo>
                    <a:pt x="44567" y="1141686"/>
                  </a:lnTo>
                  <a:lnTo>
                    <a:pt x="75989" y="1173108"/>
                  </a:lnTo>
                  <a:lnTo>
                    <a:pt x="113670" y="1197058"/>
                  </a:lnTo>
                  <a:lnTo>
                    <a:pt x="156394" y="1212319"/>
                  </a:lnTo>
                  <a:lnTo>
                    <a:pt x="202945" y="1217676"/>
                  </a:lnTo>
                  <a:lnTo>
                    <a:pt x="3846322" y="1217676"/>
                  </a:lnTo>
                  <a:lnTo>
                    <a:pt x="3892873" y="1212319"/>
                  </a:lnTo>
                  <a:lnTo>
                    <a:pt x="3935597" y="1197058"/>
                  </a:lnTo>
                  <a:lnTo>
                    <a:pt x="3973278" y="1173108"/>
                  </a:lnTo>
                  <a:lnTo>
                    <a:pt x="4004700" y="1141686"/>
                  </a:lnTo>
                  <a:lnTo>
                    <a:pt x="4028650" y="1104005"/>
                  </a:lnTo>
                  <a:lnTo>
                    <a:pt x="4043911" y="1061281"/>
                  </a:lnTo>
                  <a:lnTo>
                    <a:pt x="4049267" y="1014730"/>
                  </a:lnTo>
                  <a:lnTo>
                    <a:pt x="4049267" y="202945"/>
                  </a:lnTo>
                  <a:lnTo>
                    <a:pt x="4043911" y="156394"/>
                  </a:lnTo>
                  <a:lnTo>
                    <a:pt x="4028650" y="113670"/>
                  </a:lnTo>
                  <a:lnTo>
                    <a:pt x="4004700" y="75989"/>
                  </a:lnTo>
                  <a:lnTo>
                    <a:pt x="3973278" y="44567"/>
                  </a:lnTo>
                  <a:lnTo>
                    <a:pt x="3935597" y="20617"/>
                  </a:lnTo>
                  <a:lnTo>
                    <a:pt x="3892873" y="5356"/>
                  </a:lnTo>
                  <a:lnTo>
                    <a:pt x="3846322" y="0"/>
                  </a:lnTo>
                  <a:close/>
                </a:path>
              </a:pathLst>
            </a:custGeom>
            <a:solidFill>
              <a:srgbClr val="DDEA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96923" y="6324599"/>
              <a:ext cx="4049395" cy="1217930"/>
            </a:xfrm>
            <a:custGeom>
              <a:avLst/>
              <a:gdLst/>
              <a:ahLst/>
              <a:cxnLst/>
              <a:rect l="l" t="t" r="r" b="b"/>
              <a:pathLst>
                <a:path w="4049395" h="1217929">
                  <a:moveTo>
                    <a:pt x="0" y="202945"/>
                  </a:moveTo>
                  <a:lnTo>
                    <a:pt x="5356" y="156394"/>
                  </a:lnTo>
                  <a:lnTo>
                    <a:pt x="20617" y="113670"/>
                  </a:lnTo>
                  <a:lnTo>
                    <a:pt x="44567" y="75989"/>
                  </a:lnTo>
                  <a:lnTo>
                    <a:pt x="75989" y="44567"/>
                  </a:lnTo>
                  <a:lnTo>
                    <a:pt x="113670" y="20617"/>
                  </a:lnTo>
                  <a:lnTo>
                    <a:pt x="156394" y="5356"/>
                  </a:lnTo>
                  <a:lnTo>
                    <a:pt x="202945" y="0"/>
                  </a:lnTo>
                  <a:lnTo>
                    <a:pt x="3846322" y="0"/>
                  </a:lnTo>
                  <a:lnTo>
                    <a:pt x="3892873" y="5356"/>
                  </a:lnTo>
                  <a:lnTo>
                    <a:pt x="3935597" y="20617"/>
                  </a:lnTo>
                  <a:lnTo>
                    <a:pt x="3973278" y="44567"/>
                  </a:lnTo>
                  <a:lnTo>
                    <a:pt x="4004700" y="75989"/>
                  </a:lnTo>
                  <a:lnTo>
                    <a:pt x="4028650" y="113670"/>
                  </a:lnTo>
                  <a:lnTo>
                    <a:pt x="4043911" y="156394"/>
                  </a:lnTo>
                  <a:lnTo>
                    <a:pt x="4049267" y="202945"/>
                  </a:lnTo>
                  <a:lnTo>
                    <a:pt x="4049267" y="1014730"/>
                  </a:lnTo>
                  <a:lnTo>
                    <a:pt x="4043911" y="1061281"/>
                  </a:lnTo>
                  <a:lnTo>
                    <a:pt x="4028650" y="1104005"/>
                  </a:lnTo>
                  <a:lnTo>
                    <a:pt x="4004700" y="1141686"/>
                  </a:lnTo>
                  <a:lnTo>
                    <a:pt x="3973278" y="1173108"/>
                  </a:lnTo>
                  <a:lnTo>
                    <a:pt x="3935597" y="1197058"/>
                  </a:lnTo>
                  <a:lnTo>
                    <a:pt x="3892873" y="1212319"/>
                  </a:lnTo>
                  <a:lnTo>
                    <a:pt x="3846322" y="1217676"/>
                  </a:lnTo>
                  <a:lnTo>
                    <a:pt x="202945" y="1217676"/>
                  </a:lnTo>
                  <a:lnTo>
                    <a:pt x="156394" y="1212319"/>
                  </a:lnTo>
                  <a:lnTo>
                    <a:pt x="113670" y="1197058"/>
                  </a:lnTo>
                  <a:lnTo>
                    <a:pt x="75989" y="1173108"/>
                  </a:lnTo>
                  <a:lnTo>
                    <a:pt x="44567" y="1141686"/>
                  </a:lnTo>
                  <a:lnTo>
                    <a:pt x="20617" y="1104005"/>
                  </a:lnTo>
                  <a:lnTo>
                    <a:pt x="5356" y="1061281"/>
                  </a:lnTo>
                  <a:lnTo>
                    <a:pt x="0" y="1014730"/>
                  </a:lnTo>
                  <a:lnTo>
                    <a:pt x="0" y="202945"/>
                  </a:lnTo>
                  <a:close/>
                </a:path>
              </a:pathLst>
            </a:custGeom>
            <a:ln w="12191">
              <a:solidFill>
                <a:srgbClr val="528B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356360" y="6384035"/>
            <a:ext cx="3930650" cy="1099185"/>
          </a:xfrm>
          <a:prstGeom prst="rect">
            <a:avLst/>
          </a:prstGeom>
          <a:solidFill>
            <a:srgbClr val="A3C2F4"/>
          </a:solidFill>
        </p:spPr>
        <p:txBody>
          <a:bodyPr vert="horz" wrap="square" lIns="0" tIns="237490" rIns="0" bIns="0" rtlCol="0">
            <a:spAutoFit/>
          </a:bodyPr>
          <a:lstStyle/>
          <a:p>
            <a:pPr marL="90805" marR="119380">
              <a:lnSpc>
                <a:spcPts val="2380"/>
              </a:lnSpc>
              <a:spcBef>
                <a:spcPts val="1870"/>
              </a:spcBef>
            </a:pP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Hardware/Embedded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device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review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710553" y="4882642"/>
            <a:ext cx="1698625" cy="96456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065" marR="5080" indent="-2540" algn="ctr">
              <a:lnSpc>
                <a:spcPct val="90100"/>
              </a:lnSpc>
              <a:spcBef>
                <a:spcPts val="355"/>
              </a:spcBef>
            </a:pP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Dedicated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appliance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attack</a:t>
            </a:r>
            <a:r>
              <a:rPr sz="2200" spc="-9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points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51897" y="5184775"/>
            <a:ext cx="12541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Firmware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838938" y="4882642"/>
            <a:ext cx="1501140" cy="96456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065" marR="5080" indent="635" algn="ctr">
              <a:lnSpc>
                <a:spcPct val="90100"/>
              </a:lnSpc>
              <a:spcBef>
                <a:spcPts val="355"/>
              </a:spcBef>
            </a:pP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Dedicated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memory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i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n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spections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60635" y="3246120"/>
            <a:ext cx="1507235" cy="150876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50952" y="3336035"/>
            <a:ext cx="1175003" cy="1176527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69607" y="3346703"/>
            <a:ext cx="1459992" cy="1459991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05092" y="306451"/>
            <a:ext cx="28435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>
                <a:latin typeface="Arial"/>
                <a:cs typeface="Arial"/>
              </a:rPr>
              <a:t>Digital</a:t>
            </a:r>
            <a:r>
              <a:rPr spc="-1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Evidence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3164" y="737616"/>
            <a:ext cx="5301995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466213" y="1655444"/>
            <a:ext cx="1144968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defined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as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information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value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investigation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stored,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received,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endParaRPr sz="2200">
              <a:latin typeface="Microsoft Sans Serif"/>
              <a:cs typeface="Microsoft Sans Serif"/>
            </a:endParaRPr>
          </a:p>
          <a:p>
            <a:pPr marL="3810" algn="ctr">
              <a:lnSpc>
                <a:spcPct val="100000"/>
              </a:lnSpc>
            </a:pP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transmitted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electronic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device.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11907" y="1612391"/>
            <a:ext cx="11771630" cy="922019"/>
          </a:xfrm>
          <a:custGeom>
            <a:avLst/>
            <a:gdLst/>
            <a:ahLst/>
            <a:cxnLst/>
            <a:rect l="l" t="t" r="r" b="b"/>
            <a:pathLst>
              <a:path w="11771630" h="922019">
                <a:moveTo>
                  <a:pt x="0" y="153669"/>
                </a:moveTo>
                <a:lnTo>
                  <a:pt x="7837" y="105111"/>
                </a:lnTo>
                <a:lnTo>
                  <a:pt x="29659" y="62929"/>
                </a:lnTo>
                <a:lnTo>
                  <a:pt x="62929" y="29659"/>
                </a:lnTo>
                <a:lnTo>
                  <a:pt x="105111" y="7837"/>
                </a:lnTo>
                <a:lnTo>
                  <a:pt x="153669" y="0"/>
                </a:lnTo>
                <a:lnTo>
                  <a:pt x="11617706" y="0"/>
                </a:lnTo>
                <a:lnTo>
                  <a:pt x="11666264" y="7837"/>
                </a:lnTo>
                <a:lnTo>
                  <a:pt x="11708446" y="29659"/>
                </a:lnTo>
                <a:lnTo>
                  <a:pt x="11741716" y="62929"/>
                </a:lnTo>
                <a:lnTo>
                  <a:pt x="11763538" y="105111"/>
                </a:lnTo>
                <a:lnTo>
                  <a:pt x="11771376" y="153669"/>
                </a:lnTo>
                <a:lnTo>
                  <a:pt x="11771376" y="768350"/>
                </a:lnTo>
                <a:lnTo>
                  <a:pt x="11763538" y="816908"/>
                </a:lnTo>
                <a:lnTo>
                  <a:pt x="11741716" y="859090"/>
                </a:lnTo>
                <a:lnTo>
                  <a:pt x="11708446" y="892360"/>
                </a:lnTo>
                <a:lnTo>
                  <a:pt x="11666264" y="914182"/>
                </a:lnTo>
                <a:lnTo>
                  <a:pt x="11617706" y="922019"/>
                </a:lnTo>
                <a:lnTo>
                  <a:pt x="153669" y="922019"/>
                </a:lnTo>
                <a:lnTo>
                  <a:pt x="105111" y="914182"/>
                </a:lnTo>
                <a:lnTo>
                  <a:pt x="62929" y="892360"/>
                </a:lnTo>
                <a:lnTo>
                  <a:pt x="29659" y="859090"/>
                </a:lnTo>
                <a:lnTo>
                  <a:pt x="7837" y="816908"/>
                </a:lnTo>
                <a:lnTo>
                  <a:pt x="0" y="768350"/>
                </a:lnTo>
                <a:lnTo>
                  <a:pt x="0" y="153669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35779" y="3572255"/>
            <a:ext cx="7583424" cy="3371088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05092" y="306451"/>
            <a:ext cx="28435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>
                <a:latin typeface="Arial"/>
                <a:cs typeface="Arial"/>
              </a:rPr>
              <a:t>Digital</a:t>
            </a:r>
            <a:r>
              <a:rPr spc="-1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Evidence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3164" y="737616"/>
            <a:ext cx="5301995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511298" y="4166742"/>
            <a:ext cx="2098675" cy="103251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635" algn="ctr">
              <a:lnSpc>
                <a:spcPct val="100299"/>
              </a:lnSpc>
              <a:spcBef>
                <a:spcPts val="85"/>
              </a:spcBef>
            </a:pP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Stored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transmitted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binary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0" dirty="0">
                <a:solidFill>
                  <a:srgbClr val="3E3E3E"/>
                </a:solidFill>
                <a:latin typeface="Microsoft Sans Serif"/>
                <a:cs typeface="Microsoft Sans Serif"/>
              </a:rPr>
              <a:t>form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07526" y="4205732"/>
            <a:ext cx="2317115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17475" marR="5080" indent="-105410">
              <a:lnSpc>
                <a:spcPct val="100499"/>
              </a:lnSpc>
              <a:spcBef>
                <a:spcPts val="80"/>
              </a:spcBef>
            </a:pP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associated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with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electronic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crime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40755" y="7297039"/>
            <a:ext cx="2607945" cy="69723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90525" marR="5080" indent="-378460">
              <a:lnSpc>
                <a:spcPct val="100400"/>
              </a:lnSpc>
              <a:spcBef>
                <a:spcPts val="85"/>
              </a:spcBef>
            </a:pP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Commonly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found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digital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devices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895835" y="7331709"/>
            <a:ext cx="334517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Used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prosecute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crimes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57272" y="1687067"/>
            <a:ext cx="2188464" cy="218846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949683" y="4428744"/>
            <a:ext cx="3177539" cy="264871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26195" y="1629155"/>
            <a:ext cx="3098292" cy="218998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37859" y="4887467"/>
            <a:ext cx="2189988" cy="2188463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309105" y="2819145"/>
            <a:ext cx="3664585" cy="3664585"/>
            <a:chOff x="6309105" y="2819145"/>
            <a:chExt cx="3664585" cy="3664585"/>
          </a:xfrm>
        </p:grpSpPr>
        <p:sp>
          <p:nvSpPr>
            <p:cNvPr id="3" name="object 3"/>
            <p:cNvSpPr/>
            <p:nvPr/>
          </p:nvSpPr>
          <p:spPr>
            <a:xfrm>
              <a:off x="6338315" y="2848355"/>
              <a:ext cx="3606165" cy="3606165"/>
            </a:xfrm>
            <a:custGeom>
              <a:avLst/>
              <a:gdLst/>
              <a:ahLst/>
              <a:cxnLst/>
              <a:rect l="l" t="t" r="r" b="b"/>
              <a:pathLst>
                <a:path w="3606165" h="3606165">
                  <a:moveTo>
                    <a:pt x="1802891" y="0"/>
                  </a:moveTo>
                  <a:lnTo>
                    <a:pt x="1754863" y="627"/>
                  </a:lnTo>
                  <a:lnTo>
                    <a:pt x="1707144" y="2499"/>
                  </a:lnTo>
                  <a:lnTo>
                    <a:pt x="1659751" y="5599"/>
                  </a:lnTo>
                  <a:lnTo>
                    <a:pt x="1612699" y="9913"/>
                  </a:lnTo>
                  <a:lnTo>
                    <a:pt x="1566003" y="15424"/>
                  </a:lnTo>
                  <a:lnTo>
                    <a:pt x="1519679" y="22118"/>
                  </a:lnTo>
                  <a:lnTo>
                    <a:pt x="1473743" y="29978"/>
                  </a:lnTo>
                  <a:lnTo>
                    <a:pt x="1428210" y="38989"/>
                  </a:lnTo>
                  <a:lnTo>
                    <a:pt x="1383096" y="49135"/>
                  </a:lnTo>
                  <a:lnTo>
                    <a:pt x="1338416" y="60401"/>
                  </a:lnTo>
                  <a:lnTo>
                    <a:pt x="1294186" y="72771"/>
                  </a:lnTo>
                  <a:lnTo>
                    <a:pt x="1250422" y="86230"/>
                  </a:lnTo>
                  <a:lnTo>
                    <a:pt x="1207138" y="100762"/>
                  </a:lnTo>
                  <a:lnTo>
                    <a:pt x="1164352" y="116351"/>
                  </a:lnTo>
                  <a:lnTo>
                    <a:pt x="1122077" y="132982"/>
                  </a:lnTo>
                  <a:lnTo>
                    <a:pt x="1080331" y="150640"/>
                  </a:lnTo>
                  <a:lnTo>
                    <a:pt x="1039128" y="169308"/>
                  </a:lnTo>
                  <a:lnTo>
                    <a:pt x="998484" y="188971"/>
                  </a:lnTo>
                  <a:lnTo>
                    <a:pt x="958414" y="209614"/>
                  </a:lnTo>
                  <a:lnTo>
                    <a:pt x="918935" y="231221"/>
                  </a:lnTo>
                  <a:lnTo>
                    <a:pt x="880061" y="253777"/>
                  </a:lnTo>
                  <a:lnTo>
                    <a:pt x="841809" y="277265"/>
                  </a:lnTo>
                  <a:lnTo>
                    <a:pt x="804193" y="301670"/>
                  </a:lnTo>
                  <a:lnTo>
                    <a:pt x="767230" y="326977"/>
                  </a:lnTo>
                  <a:lnTo>
                    <a:pt x="730935" y="353170"/>
                  </a:lnTo>
                  <a:lnTo>
                    <a:pt x="695323" y="380234"/>
                  </a:lnTo>
                  <a:lnTo>
                    <a:pt x="660411" y="408153"/>
                  </a:lnTo>
                  <a:lnTo>
                    <a:pt x="626214" y="436911"/>
                  </a:lnTo>
                  <a:lnTo>
                    <a:pt x="592747" y="466493"/>
                  </a:lnTo>
                  <a:lnTo>
                    <a:pt x="560025" y="496883"/>
                  </a:lnTo>
                  <a:lnTo>
                    <a:pt x="528066" y="528065"/>
                  </a:lnTo>
                  <a:lnTo>
                    <a:pt x="496883" y="560025"/>
                  </a:lnTo>
                  <a:lnTo>
                    <a:pt x="466493" y="592747"/>
                  </a:lnTo>
                  <a:lnTo>
                    <a:pt x="436911" y="626214"/>
                  </a:lnTo>
                  <a:lnTo>
                    <a:pt x="408153" y="660411"/>
                  </a:lnTo>
                  <a:lnTo>
                    <a:pt x="380234" y="695323"/>
                  </a:lnTo>
                  <a:lnTo>
                    <a:pt x="353170" y="730935"/>
                  </a:lnTo>
                  <a:lnTo>
                    <a:pt x="326977" y="767230"/>
                  </a:lnTo>
                  <a:lnTo>
                    <a:pt x="301670" y="804193"/>
                  </a:lnTo>
                  <a:lnTo>
                    <a:pt x="277265" y="841809"/>
                  </a:lnTo>
                  <a:lnTo>
                    <a:pt x="253777" y="880061"/>
                  </a:lnTo>
                  <a:lnTo>
                    <a:pt x="231221" y="918935"/>
                  </a:lnTo>
                  <a:lnTo>
                    <a:pt x="209614" y="958414"/>
                  </a:lnTo>
                  <a:lnTo>
                    <a:pt x="188971" y="998484"/>
                  </a:lnTo>
                  <a:lnTo>
                    <a:pt x="169308" y="1039128"/>
                  </a:lnTo>
                  <a:lnTo>
                    <a:pt x="150640" y="1080331"/>
                  </a:lnTo>
                  <a:lnTo>
                    <a:pt x="132982" y="1122077"/>
                  </a:lnTo>
                  <a:lnTo>
                    <a:pt x="116351" y="1164352"/>
                  </a:lnTo>
                  <a:lnTo>
                    <a:pt x="100762" y="1207138"/>
                  </a:lnTo>
                  <a:lnTo>
                    <a:pt x="86230" y="1250422"/>
                  </a:lnTo>
                  <a:lnTo>
                    <a:pt x="72771" y="1294186"/>
                  </a:lnTo>
                  <a:lnTo>
                    <a:pt x="60401" y="1338416"/>
                  </a:lnTo>
                  <a:lnTo>
                    <a:pt x="49135" y="1383096"/>
                  </a:lnTo>
                  <a:lnTo>
                    <a:pt x="38989" y="1428210"/>
                  </a:lnTo>
                  <a:lnTo>
                    <a:pt x="29978" y="1473743"/>
                  </a:lnTo>
                  <a:lnTo>
                    <a:pt x="22118" y="1519679"/>
                  </a:lnTo>
                  <a:lnTo>
                    <a:pt x="15424" y="1566003"/>
                  </a:lnTo>
                  <a:lnTo>
                    <a:pt x="9913" y="1612699"/>
                  </a:lnTo>
                  <a:lnTo>
                    <a:pt x="5599" y="1659751"/>
                  </a:lnTo>
                  <a:lnTo>
                    <a:pt x="2499" y="1707144"/>
                  </a:lnTo>
                  <a:lnTo>
                    <a:pt x="627" y="1754863"/>
                  </a:lnTo>
                  <a:lnTo>
                    <a:pt x="0" y="1802892"/>
                  </a:lnTo>
                  <a:lnTo>
                    <a:pt x="627" y="1850920"/>
                  </a:lnTo>
                  <a:lnTo>
                    <a:pt x="2499" y="1898639"/>
                  </a:lnTo>
                  <a:lnTo>
                    <a:pt x="5599" y="1946032"/>
                  </a:lnTo>
                  <a:lnTo>
                    <a:pt x="9913" y="1993084"/>
                  </a:lnTo>
                  <a:lnTo>
                    <a:pt x="15424" y="2039780"/>
                  </a:lnTo>
                  <a:lnTo>
                    <a:pt x="22118" y="2086104"/>
                  </a:lnTo>
                  <a:lnTo>
                    <a:pt x="29978" y="2132040"/>
                  </a:lnTo>
                  <a:lnTo>
                    <a:pt x="38989" y="2177573"/>
                  </a:lnTo>
                  <a:lnTo>
                    <a:pt x="49135" y="2222687"/>
                  </a:lnTo>
                  <a:lnTo>
                    <a:pt x="60401" y="2267367"/>
                  </a:lnTo>
                  <a:lnTo>
                    <a:pt x="72771" y="2311597"/>
                  </a:lnTo>
                  <a:lnTo>
                    <a:pt x="86230" y="2355361"/>
                  </a:lnTo>
                  <a:lnTo>
                    <a:pt x="100762" y="2398645"/>
                  </a:lnTo>
                  <a:lnTo>
                    <a:pt x="116351" y="2441431"/>
                  </a:lnTo>
                  <a:lnTo>
                    <a:pt x="132982" y="2483706"/>
                  </a:lnTo>
                  <a:lnTo>
                    <a:pt x="150640" y="2525452"/>
                  </a:lnTo>
                  <a:lnTo>
                    <a:pt x="169308" y="2566655"/>
                  </a:lnTo>
                  <a:lnTo>
                    <a:pt x="188971" y="2607299"/>
                  </a:lnTo>
                  <a:lnTo>
                    <a:pt x="209614" y="2647369"/>
                  </a:lnTo>
                  <a:lnTo>
                    <a:pt x="231221" y="2686848"/>
                  </a:lnTo>
                  <a:lnTo>
                    <a:pt x="253777" y="2725722"/>
                  </a:lnTo>
                  <a:lnTo>
                    <a:pt x="277265" y="2763974"/>
                  </a:lnTo>
                  <a:lnTo>
                    <a:pt x="301670" y="2801590"/>
                  </a:lnTo>
                  <a:lnTo>
                    <a:pt x="326977" y="2838553"/>
                  </a:lnTo>
                  <a:lnTo>
                    <a:pt x="353170" y="2874848"/>
                  </a:lnTo>
                  <a:lnTo>
                    <a:pt x="380234" y="2910460"/>
                  </a:lnTo>
                  <a:lnTo>
                    <a:pt x="408153" y="2945372"/>
                  </a:lnTo>
                  <a:lnTo>
                    <a:pt x="436911" y="2979569"/>
                  </a:lnTo>
                  <a:lnTo>
                    <a:pt x="466493" y="3013036"/>
                  </a:lnTo>
                  <a:lnTo>
                    <a:pt x="496883" y="3045758"/>
                  </a:lnTo>
                  <a:lnTo>
                    <a:pt x="528065" y="3077718"/>
                  </a:lnTo>
                  <a:lnTo>
                    <a:pt x="560025" y="3108900"/>
                  </a:lnTo>
                  <a:lnTo>
                    <a:pt x="592747" y="3139290"/>
                  </a:lnTo>
                  <a:lnTo>
                    <a:pt x="626214" y="3168872"/>
                  </a:lnTo>
                  <a:lnTo>
                    <a:pt x="660411" y="3197630"/>
                  </a:lnTo>
                  <a:lnTo>
                    <a:pt x="695323" y="3225549"/>
                  </a:lnTo>
                  <a:lnTo>
                    <a:pt x="730935" y="3252613"/>
                  </a:lnTo>
                  <a:lnTo>
                    <a:pt x="767230" y="3278806"/>
                  </a:lnTo>
                  <a:lnTo>
                    <a:pt x="804193" y="3304113"/>
                  </a:lnTo>
                  <a:lnTo>
                    <a:pt x="841809" y="3328518"/>
                  </a:lnTo>
                  <a:lnTo>
                    <a:pt x="880061" y="3352006"/>
                  </a:lnTo>
                  <a:lnTo>
                    <a:pt x="918935" y="3374562"/>
                  </a:lnTo>
                  <a:lnTo>
                    <a:pt x="958414" y="3396169"/>
                  </a:lnTo>
                  <a:lnTo>
                    <a:pt x="998484" y="3416812"/>
                  </a:lnTo>
                  <a:lnTo>
                    <a:pt x="1039128" y="3436475"/>
                  </a:lnTo>
                  <a:lnTo>
                    <a:pt x="1080331" y="3455143"/>
                  </a:lnTo>
                  <a:lnTo>
                    <a:pt x="1122077" y="3472801"/>
                  </a:lnTo>
                  <a:lnTo>
                    <a:pt x="1164352" y="3489432"/>
                  </a:lnTo>
                  <a:lnTo>
                    <a:pt x="1207138" y="3505021"/>
                  </a:lnTo>
                  <a:lnTo>
                    <a:pt x="1250422" y="3519553"/>
                  </a:lnTo>
                  <a:lnTo>
                    <a:pt x="1294186" y="3533012"/>
                  </a:lnTo>
                  <a:lnTo>
                    <a:pt x="1338416" y="3545382"/>
                  </a:lnTo>
                  <a:lnTo>
                    <a:pt x="1383096" y="3556648"/>
                  </a:lnTo>
                  <a:lnTo>
                    <a:pt x="1428210" y="3566794"/>
                  </a:lnTo>
                  <a:lnTo>
                    <a:pt x="1473743" y="3575805"/>
                  </a:lnTo>
                  <a:lnTo>
                    <a:pt x="1519679" y="3583665"/>
                  </a:lnTo>
                  <a:lnTo>
                    <a:pt x="1566003" y="3590359"/>
                  </a:lnTo>
                  <a:lnTo>
                    <a:pt x="1612699" y="3595870"/>
                  </a:lnTo>
                  <a:lnTo>
                    <a:pt x="1659751" y="3600184"/>
                  </a:lnTo>
                  <a:lnTo>
                    <a:pt x="1707144" y="3603284"/>
                  </a:lnTo>
                  <a:lnTo>
                    <a:pt x="1754863" y="3605156"/>
                  </a:lnTo>
                  <a:lnTo>
                    <a:pt x="1802891" y="3605784"/>
                  </a:lnTo>
                  <a:lnTo>
                    <a:pt x="1850920" y="3605156"/>
                  </a:lnTo>
                  <a:lnTo>
                    <a:pt x="1898639" y="3603284"/>
                  </a:lnTo>
                  <a:lnTo>
                    <a:pt x="1946032" y="3600184"/>
                  </a:lnTo>
                  <a:lnTo>
                    <a:pt x="1993084" y="3595870"/>
                  </a:lnTo>
                  <a:lnTo>
                    <a:pt x="2039780" y="3590359"/>
                  </a:lnTo>
                  <a:lnTo>
                    <a:pt x="2086104" y="3583665"/>
                  </a:lnTo>
                  <a:lnTo>
                    <a:pt x="2132040" y="3575805"/>
                  </a:lnTo>
                  <a:lnTo>
                    <a:pt x="2177573" y="3566794"/>
                  </a:lnTo>
                  <a:lnTo>
                    <a:pt x="2222687" y="3556648"/>
                  </a:lnTo>
                  <a:lnTo>
                    <a:pt x="2267367" y="3545382"/>
                  </a:lnTo>
                  <a:lnTo>
                    <a:pt x="2311597" y="3533012"/>
                  </a:lnTo>
                  <a:lnTo>
                    <a:pt x="2355361" y="3519553"/>
                  </a:lnTo>
                  <a:lnTo>
                    <a:pt x="2398645" y="3505021"/>
                  </a:lnTo>
                  <a:lnTo>
                    <a:pt x="2441431" y="3489432"/>
                  </a:lnTo>
                  <a:lnTo>
                    <a:pt x="2483706" y="3472801"/>
                  </a:lnTo>
                  <a:lnTo>
                    <a:pt x="2525452" y="3455143"/>
                  </a:lnTo>
                  <a:lnTo>
                    <a:pt x="2566655" y="3436475"/>
                  </a:lnTo>
                  <a:lnTo>
                    <a:pt x="2607299" y="3416812"/>
                  </a:lnTo>
                  <a:lnTo>
                    <a:pt x="2647369" y="3396169"/>
                  </a:lnTo>
                  <a:lnTo>
                    <a:pt x="2686848" y="3374562"/>
                  </a:lnTo>
                  <a:lnTo>
                    <a:pt x="2725722" y="3352006"/>
                  </a:lnTo>
                  <a:lnTo>
                    <a:pt x="2763974" y="3328518"/>
                  </a:lnTo>
                  <a:lnTo>
                    <a:pt x="2801590" y="3304113"/>
                  </a:lnTo>
                  <a:lnTo>
                    <a:pt x="2838553" y="3278806"/>
                  </a:lnTo>
                  <a:lnTo>
                    <a:pt x="2874848" y="3252613"/>
                  </a:lnTo>
                  <a:lnTo>
                    <a:pt x="2910460" y="3225549"/>
                  </a:lnTo>
                  <a:lnTo>
                    <a:pt x="2945372" y="3197630"/>
                  </a:lnTo>
                  <a:lnTo>
                    <a:pt x="2979569" y="3168872"/>
                  </a:lnTo>
                  <a:lnTo>
                    <a:pt x="3013036" y="3139290"/>
                  </a:lnTo>
                  <a:lnTo>
                    <a:pt x="3045758" y="3108900"/>
                  </a:lnTo>
                  <a:lnTo>
                    <a:pt x="3077717" y="3077717"/>
                  </a:lnTo>
                  <a:lnTo>
                    <a:pt x="3108900" y="3045758"/>
                  </a:lnTo>
                  <a:lnTo>
                    <a:pt x="3139290" y="3013036"/>
                  </a:lnTo>
                  <a:lnTo>
                    <a:pt x="3168872" y="2979569"/>
                  </a:lnTo>
                  <a:lnTo>
                    <a:pt x="3197630" y="2945372"/>
                  </a:lnTo>
                  <a:lnTo>
                    <a:pt x="3225549" y="2910460"/>
                  </a:lnTo>
                  <a:lnTo>
                    <a:pt x="3252613" y="2874848"/>
                  </a:lnTo>
                  <a:lnTo>
                    <a:pt x="3278806" y="2838553"/>
                  </a:lnTo>
                  <a:lnTo>
                    <a:pt x="3304113" y="2801590"/>
                  </a:lnTo>
                  <a:lnTo>
                    <a:pt x="3328518" y="2763974"/>
                  </a:lnTo>
                  <a:lnTo>
                    <a:pt x="3352006" y="2725722"/>
                  </a:lnTo>
                  <a:lnTo>
                    <a:pt x="3374562" y="2686848"/>
                  </a:lnTo>
                  <a:lnTo>
                    <a:pt x="3396169" y="2647369"/>
                  </a:lnTo>
                  <a:lnTo>
                    <a:pt x="3416812" y="2607299"/>
                  </a:lnTo>
                  <a:lnTo>
                    <a:pt x="3436475" y="2566655"/>
                  </a:lnTo>
                  <a:lnTo>
                    <a:pt x="3455143" y="2525452"/>
                  </a:lnTo>
                  <a:lnTo>
                    <a:pt x="3472801" y="2483706"/>
                  </a:lnTo>
                  <a:lnTo>
                    <a:pt x="3489432" y="2441431"/>
                  </a:lnTo>
                  <a:lnTo>
                    <a:pt x="3505021" y="2398645"/>
                  </a:lnTo>
                  <a:lnTo>
                    <a:pt x="3519553" y="2355361"/>
                  </a:lnTo>
                  <a:lnTo>
                    <a:pt x="3533012" y="2311597"/>
                  </a:lnTo>
                  <a:lnTo>
                    <a:pt x="3545382" y="2267367"/>
                  </a:lnTo>
                  <a:lnTo>
                    <a:pt x="3556648" y="2222687"/>
                  </a:lnTo>
                  <a:lnTo>
                    <a:pt x="3566794" y="2177573"/>
                  </a:lnTo>
                  <a:lnTo>
                    <a:pt x="3575805" y="2132040"/>
                  </a:lnTo>
                  <a:lnTo>
                    <a:pt x="3583665" y="2086104"/>
                  </a:lnTo>
                  <a:lnTo>
                    <a:pt x="3590359" y="2039780"/>
                  </a:lnTo>
                  <a:lnTo>
                    <a:pt x="3595870" y="1993084"/>
                  </a:lnTo>
                  <a:lnTo>
                    <a:pt x="3600184" y="1946032"/>
                  </a:lnTo>
                  <a:lnTo>
                    <a:pt x="3603284" y="1898639"/>
                  </a:lnTo>
                  <a:lnTo>
                    <a:pt x="3605156" y="1850920"/>
                  </a:lnTo>
                  <a:lnTo>
                    <a:pt x="3605784" y="1802892"/>
                  </a:lnTo>
                  <a:lnTo>
                    <a:pt x="3605156" y="1754863"/>
                  </a:lnTo>
                  <a:lnTo>
                    <a:pt x="3603284" y="1707144"/>
                  </a:lnTo>
                  <a:lnTo>
                    <a:pt x="3600184" y="1659751"/>
                  </a:lnTo>
                  <a:lnTo>
                    <a:pt x="3595870" y="1612699"/>
                  </a:lnTo>
                  <a:lnTo>
                    <a:pt x="3590359" y="1566003"/>
                  </a:lnTo>
                  <a:lnTo>
                    <a:pt x="3583665" y="1519679"/>
                  </a:lnTo>
                  <a:lnTo>
                    <a:pt x="3575805" y="1473743"/>
                  </a:lnTo>
                  <a:lnTo>
                    <a:pt x="3566794" y="1428210"/>
                  </a:lnTo>
                  <a:lnTo>
                    <a:pt x="3556648" y="1383096"/>
                  </a:lnTo>
                  <a:lnTo>
                    <a:pt x="3545382" y="1338416"/>
                  </a:lnTo>
                  <a:lnTo>
                    <a:pt x="3533012" y="1294186"/>
                  </a:lnTo>
                  <a:lnTo>
                    <a:pt x="3519553" y="1250422"/>
                  </a:lnTo>
                  <a:lnTo>
                    <a:pt x="3505021" y="1207138"/>
                  </a:lnTo>
                  <a:lnTo>
                    <a:pt x="3489432" y="1164352"/>
                  </a:lnTo>
                  <a:lnTo>
                    <a:pt x="3472801" y="1122077"/>
                  </a:lnTo>
                  <a:lnTo>
                    <a:pt x="3455143" y="1080331"/>
                  </a:lnTo>
                  <a:lnTo>
                    <a:pt x="3436475" y="1039128"/>
                  </a:lnTo>
                  <a:lnTo>
                    <a:pt x="3416812" y="998484"/>
                  </a:lnTo>
                  <a:lnTo>
                    <a:pt x="3396169" y="958414"/>
                  </a:lnTo>
                  <a:lnTo>
                    <a:pt x="3374562" y="918935"/>
                  </a:lnTo>
                  <a:lnTo>
                    <a:pt x="3352006" y="880061"/>
                  </a:lnTo>
                  <a:lnTo>
                    <a:pt x="3328518" y="841809"/>
                  </a:lnTo>
                  <a:lnTo>
                    <a:pt x="3304113" y="804193"/>
                  </a:lnTo>
                  <a:lnTo>
                    <a:pt x="3278806" y="767230"/>
                  </a:lnTo>
                  <a:lnTo>
                    <a:pt x="3252613" y="730935"/>
                  </a:lnTo>
                  <a:lnTo>
                    <a:pt x="3225549" y="695323"/>
                  </a:lnTo>
                  <a:lnTo>
                    <a:pt x="3197630" y="660411"/>
                  </a:lnTo>
                  <a:lnTo>
                    <a:pt x="3168872" y="626214"/>
                  </a:lnTo>
                  <a:lnTo>
                    <a:pt x="3139290" y="592747"/>
                  </a:lnTo>
                  <a:lnTo>
                    <a:pt x="3108900" y="560025"/>
                  </a:lnTo>
                  <a:lnTo>
                    <a:pt x="3077718" y="528066"/>
                  </a:lnTo>
                  <a:lnTo>
                    <a:pt x="3045758" y="496883"/>
                  </a:lnTo>
                  <a:lnTo>
                    <a:pt x="3013036" y="466493"/>
                  </a:lnTo>
                  <a:lnTo>
                    <a:pt x="2979569" y="436911"/>
                  </a:lnTo>
                  <a:lnTo>
                    <a:pt x="2945372" y="408153"/>
                  </a:lnTo>
                  <a:lnTo>
                    <a:pt x="2910460" y="380234"/>
                  </a:lnTo>
                  <a:lnTo>
                    <a:pt x="2874848" y="353170"/>
                  </a:lnTo>
                  <a:lnTo>
                    <a:pt x="2838553" y="326977"/>
                  </a:lnTo>
                  <a:lnTo>
                    <a:pt x="2801590" y="301670"/>
                  </a:lnTo>
                  <a:lnTo>
                    <a:pt x="2763974" y="277265"/>
                  </a:lnTo>
                  <a:lnTo>
                    <a:pt x="2725722" y="253777"/>
                  </a:lnTo>
                  <a:lnTo>
                    <a:pt x="2686848" y="231221"/>
                  </a:lnTo>
                  <a:lnTo>
                    <a:pt x="2647369" y="209614"/>
                  </a:lnTo>
                  <a:lnTo>
                    <a:pt x="2607299" y="188971"/>
                  </a:lnTo>
                  <a:lnTo>
                    <a:pt x="2566655" y="169308"/>
                  </a:lnTo>
                  <a:lnTo>
                    <a:pt x="2525452" y="150640"/>
                  </a:lnTo>
                  <a:lnTo>
                    <a:pt x="2483706" y="132982"/>
                  </a:lnTo>
                  <a:lnTo>
                    <a:pt x="2441431" y="116351"/>
                  </a:lnTo>
                  <a:lnTo>
                    <a:pt x="2398645" y="100762"/>
                  </a:lnTo>
                  <a:lnTo>
                    <a:pt x="2355361" y="86230"/>
                  </a:lnTo>
                  <a:lnTo>
                    <a:pt x="2311597" y="72771"/>
                  </a:lnTo>
                  <a:lnTo>
                    <a:pt x="2267367" y="60401"/>
                  </a:lnTo>
                  <a:lnTo>
                    <a:pt x="2222687" y="49135"/>
                  </a:lnTo>
                  <a:lnTo>
                    <a:pt x="2177573" y="38989"/>
                  </a:lnTo>
                  <a:lnTo>
                    <a:pt x="2132040" y="29978"/>
                  </a:lnTo>
                  <a:lnTo>
                    <a:pt x="2086104" y="22118"/>
                  </a:lnTo>
                  <a:lnTo>
                    <a:pt x="2039780" y="15424"/>
                  </a:lnTo>
                  <a:lnTo>
                    <a:pt x="1993084" y="9913"/>
                  </a:lnTo>
                  <a:lnTo>
                    <a:pt x="1946032" y="5599"/>
                  </a:lnTo>
                  <a:lnTo>
                    <a:pt x="1898639" y="2499"/>
                  </a:lnTo>
                  <a:lnTo>
                    <a:pt x="1850920" y="627"/>
                  </a:lnTo>
                  <a:lnTo>
                    <a:pt x="1802891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338315" y="2848355"/>
              <a:ext cx="3606165" cy="3606165"/>
            </a:xfrm>
            <a:custGeom>
              <a:avLst/>
              <a:gdLst/>
              <a:ahLst/>
              <a:cxnLst/>
              <a:rect l="l" t="t" r="r" b="b"/>
              <a:pathLst>
                <a:path w="3606165" h="3606165">
                  <a:moveTo>
                    <a:pt x="0" y="1802892"/>
                  </a:moveTo>
                  <a:lnTo>
                    <a:pt x="627" y="1754863"/>
                  </a:lnTo>
                  <a:lnTo>
                    <a:pt x="2499" y="1707144"/>
                  </a:lnTo>
                  <a:lnTo>
                    <a:pt x="5599" y="1659751"/>
                  </a:lnTo>
                  <a:lnTo>
                    <a:pt x="9913" y="1612699"/>
                  </a:lnTo>
                  <a:lnTo>
                    <a:pt x="15424" y="1566003"/>
                  </a:lnTo>
                  <a:lnTo>
                    <a:pt x="22118" y="1519679"/>
                  </a:lnTo>
                  <a:lnTo>
                    <a:pt x="29978" y="1473743"/>
                  </a:lnTo>
                  <a:lnTo>
                    <a:pt x="38989" y="1428210"/>
                  </a:lnTo>
                  <a:lnTo>
                    <a:pt x="49135" y="1383096"/>
                  </a:lnTo>
                  <a:lnTo>
                    <a:pt x="60401" y="1338416"/>
                  </a:lnTo>
                  <a:lnTo>
                    <a:pt x="72771" y="1294186"/>
                  </a:lnTo>
                  <a:lnTo>
                    <a:pt x="86230" y="1250422"/>
                  </a:lnTo>
                  <a:lnTo>
                    <a:pt x="100762" y="1207138"/>
                  </a:lnTo>
                  <a:lnTo>
                    <a:pt x="116351" y="1164352"/>
                  </a:lnTo>
                  <a:lnTo>
                    <a:pt x="132982" y="1122077"/>
                  </a:lnTo>
                  <a:lnTo>
                    <a:pt x="150640" y="1080331"/>
                  </a:lnTo>
                  <a:lnTo>
                    <a:pt x="169308" y="1039128"/>
                  </a:lnTo>
                  <a:lnTo>
                    <a:pt x="188971" y="998484"/>
                  </a:lnTo>
                  <a:lnTo>
                    <a:pt x="209614" y="958414"/>
                  </a:lnTo>
                  <a:lnTo>
                    <a:pt x="231221" y="918935"/>
                  </a:lnTo>
                  <a:lnTo>
                    <a:pt x="253777" y="880061"/>
                  </a:lnTo>
                  <a:lnTo>
                    <a:pt x="277265" y="841809"/>
                  </a:lnTo>
                  <a:lnTo>
                    <a:pt x="301670" y="804193"/>
                  </a:lnTo>
                  <a:lnTo>
                    <a:pt x="326977" y="767230"/>
                  </a:lnTo>
                  <a:lnTo>
                    <a:pt x="353170" y="730935"/>
                  </a:lnTo>
                  <a:lnTo>
                    <a:pt x="380234" y="695323"/>
                  </a:lnTo>
                  <a:lnTo>
                    <a:pt x="408153" y="660411"/>
                  </a:lnTo>
                  <a:lnTo>
                    <a:pt x="436911" y="626214"/>
                  </a:lnTo>
                  <a:lnTo>
                    <a:pt x="466493" y="592747"/>
                  </a:lnTo>
                  <a:lnTo>
                    <a:pt x="496883" y="560025"/>
                  </a:lnTo>
                  <a:lnTo>
                    <a:pt x="528066" y="528065"/>
                  </a:lnTo>
                  <a:lnTo>
                    <a:pt x="560025" y="496883"/>
                  </a:lnTo>
                  <a:lnTo>
                    <a:pt x="592747" y="466493"/>
                  </a:lnTo>
                  <a:lnTo>
                    <a:pt x="626214" y="436911"/>
                  </a:lnTo>
                  <a:lnTo>
                    <a:pt x="660411" y="408153"/>
                  </a:lnTo>
                  <a:lnTo>
                    <a:pt x="695323" y="380234"/>
                  </a:lnTo>
                  <a:lnTo>
                    <a:pt x="730935" y="353170"/>
                  </a:lnTo>
                  <a:lnTo>
                    <a:pt x="767230" y="326977"/>
                  </a:lnTo>
                  <a:lnTo>
                    <a:pt x="804193" y="301670"/>
                  </a:lnTo>
                  <a:lnTo>
                    <a:pt x="841809" y="277265"/>
                  </a:lnTo>
                  <a:lnTo>
                    <a:pt x="880061" y="253777"/>
                  </a:lnTo>
                  <a:lnTo>
                    <a:pt x="918935" y="231221"/>
                  </a:lnTo>
                  <a:lnTo>
                    <a:pt x="958414" y="209614"/>
                  </a:lnTo>
                  <a:lnTo>
                    <a:pt x="998484" y="188971"/>
                  </a:lnTo>
                  <a:lnTo>
                    <a:pt x="1039128" y="169308"/>
                  </a:lnTo>
                  <a:lnTo>
                    <a:pt x="1080331" y="150640"/>
                  </a:lnTo>
                  <a:lnTo>
                    <a:pt x="1122077" y="132982"/>
                  </a:lnTo>
                  <a:lnTo>
                    <a:pt x="1164352" y="116351"/>
                  </a:lnTo>
                  <a:lnTo>
                    <a:pt x="1207138" y="100762"/>
                  </a:lnTo>
                  <a:lnTo>
                    <a:pt x="1250422" y="86230"/>
                  </a:lnTo>
                  <a:lnTo>
                    <a:pt x="1294186" y="72771"/>
                  </a:lnTo>
                  <a:lnTo>
                    <a:pt x="1338416" y="60401"/>
                  </a:lnTo>
                  <a:lnTo>
                    <a:pt x="1383096" y="49135"/>
                  </a:lnTo>
                  <a:lnTo>
                    <a:pt x="1428210" y="38989"/>
                  </a:lnTo>
                  <a:lnTo>
                    <a:pt x="1473743" y="29978"/>
                  </a:lnTo>
                  <a:lnTo>
                    <a:pt x="1519679" y="22118"/>
                  </a:lnTo>
                  <a:lnTo>
                    <a:pt x="1566003" y="15424"/>
                  </a:lnTo>
                  <a:lnTo>
                    <a:pt x="1612699" y="9913"/>
                  </a:lnTo>
                  <a:lnTo>
                    <a:pt x="1659751" y="5599"/>
                  </a:lnTo>
                  <a:lnTo>
                    <a:pt x="1707144" y="2499"/>
                  </a:lnTo>
                  <a:lnTo>
                    <a:pt x="1754863" y="627"/>
                  </a:lnTo>
                  <a:lnTo>
                    <a:pt x="1802891" y="0"/>
                  </a:lnTo>
                  <a:lnTo>
                    <a:pt x="1850920" y="627"/>
                  </a:lnTo>
                  <a:lnTo>
                    <a:pt x="1898639" y="2499"/>
                  </a:lnTo>
                  <a:lnTo>
                    <a:pt x="1946032" y="5599"/>
                  </a:lnTo>
                  <a:lnTo>
                    <a:pt x="1993084" y="9913"/>
                  </a:lnTo>
                  <a:lnTo>
                    <a:pt x="2039780" y="15424"/>
                  </a:lnTo>
                  <a:lnTo>
                    <a:pt x="2086104" y="22118"/>
                  </a:lnTo>
                  <a:lnTo>
                    <a:pt x="2132040" y="29978"/>
                  </a:lnTo>
                  <a:lnTo>
                    <a:pt x="2177573" y="38989"/>
                  </a:lnTo>
                  <a:lnTo>
                    <a:pt x="2222687" y="49135"/>
                  </a:lnTo>
                  <a:lnTo>
                    <a:pt x="2267367" y="60401"/>
                  </a:lnTo>
                  <a:lnTo>
                    <a:pt x="2311597" y="72771"/>
                  </a:lnTo>
                  <a:lnTo>
                    <a:pt x="2355361" y="86230"/>
                  </a:lnTo>
                  <a:lnTo>
                    <a:pt x="2398645" y="100762"/>
                  </a:lnTo>
                  <a:lnTo>
                    <a:pt x="2441431" y="116351"/>
                  </a:lnTo>
                  <a:lnTo>
                    <a:pt x="2483706" y="132982"/>
                  </a:lnTo>
                  <a:lnTo>
                    <a:pt x="2525452" y="150640"/>
                  </a:lnTo>
                  <a:lnTo>
                    <a:pt x="2566655" y="169308"/>
                  </a:lnTo>
                  <a:lnTo>
                    <a:pt x="2607299" y="188971"/>
                  </a:lnTo>
                  <a:lnTo>
                    <a:pt x="2647369" y="209614"/>
                  </a:lnTo>
                  <a:lnTo>
                    <a:pt x="2686848" y="231221"/>
                  </a:lnTo>
                  <a:lnTo>
                    <a:pt x="2725722" y="253777"/>
                  </a:lnTo>
                  <a:lnTo>
                    <a:pt x="2763974" y="277265"/>
                  </a:lnTo>
                  <a:lnTo>
                    <a:pt x="2801590" y="301670"/>
                  </a:lnTo>
                  <a:lnTo>
                    <a:pt x="2838553" y="326977"/>
                  </a:lnTo>
                  <a:lnTo>
                    <a:pt x="2874848" y="353170"/>
                  </a:lnTo>
                  <a:lnTo>
                    <a:pt x="2910460" y="380234"/>
                  </a:lnTo>
                  <a:lnTo>
                    <a:pt x="2945372" y="408153"/>
                  </a:lnTo>
                  <a:lnTo>
                    <a:pt x="2979569" y="436911"/>
                  </a:lnTo>
                  <a:lnTo>
                    <a:pt x="3013036" y="466493"/>
                  </a:lnTo>
                  <a:lnTo>
                    <a:pt x="3045758" y="496883"/>
                  </a:lnTo>
                  <a:lnTo>
                    <a:pt x="3077718" y="528066"/>
                  </a:lnTo>
                  <a:lnTo>
                    <a:pt x="3108900" y="560025"/>
                  </a:lnTo>
                  <a:lnTo>
                    <a:pt x="3139290" y="592747"/>
                  </a:lnTo>
                  <a:lnTo>
                    <a:pt x="3168872" y="626214"/>
                  </a:lnTo>
                  <a:lnTo>
                    <a:pt x="3197630" y="660411"/>
                  </a:lnTo>
                  <a:lnTo>
                    <a:pt x="3225549" y="695323"/>
                  </a:lnTo>
                  <a:lnTo>
                    <a:pt x="3252613" y="730935"/>
                  </a:lnTo>
                  <a:lnTo>
                    <a:pt x="3278806" y="767230"/>
                  </a:lnTo>
                  <a:lnTo>
                    <a:pt x="3304113" y="804193"/>
                  </a:lnTo>
                  <a:lnTo>
                    <a:pt x="3328518" y="841809"/>
                  </a:lnTo>
                  <a:lnTo>
                    <a:pt x="3352006" y="880061"/>
                  </a:lnTo>
                  <a:lnTo>
                    <a:pt x="3374562" y="918935"/>
                  </a:lnTo>
                  <a:lnTo>
                    <a:pt x="3396169" y="958414"/>
                  </a:lnTo>
                  <a:lnTo>
                    <a:pt x="3416812" y="998484"/>
                  </a:lnTo>
                  <a:lnTo>
                    <a:pt x="3436475" y="1039128"/>
                  </a:lnTo>
                  <a:lnTo>
                    <a:pt x="3455143" y="1080331"/>
                  </a:lnTo>
                  <a:lnTo>
                    <a:pt x="3472801" y="1122077"/>
                  </a:lnTo>
                  <a:lnTo>
                    <a:pt x="3489432" y="1164352"/>
                  </a:lnTo>
                  <a:lnTo>
                    <a:pt x="3505021" y="1207138"/>
                  </a:lnTo>
                  <a:lnTo>
                    <a:pt x="3519553" y="1250422"/>
                  </a:lnTo>
                  <a:lnTo>
                    <a:pt x="3533012" y="1294186"/>
                  </a:lnTo>
                  <a:lnTo>
                    <a:pt x="3545382" y="1338416"/>
                  </a:lnTo>
                  <a:lnTo>
                    <a:pt x="3556648" y="1383096"/>
                  </a:lnTo>
                  <a:lnTo>
                    <a:pt x="3566794" y="1428210"/>
                  </a:lnTo>
                  <a:lnTo>
                    <a:pt x="3575805" y="1473743"/>
                  </a:lnTo>
                  <a:lnTo>
                    <a:pt x="3583665" y="1519679"/>
                  </a:lnTo>
                  <a:lnTo>
                    <a:pt x="3590359" y="1566003"/>
                  </a:lnTo>
                  <a:lnTo>
                    <a:pt x="3595870" y="1612699"/>
                  </a:lnTo>
                  <a:lnTo>
                    <a:pt x="3600184" y="1659751"/>
                  </a:lnTo>
                  <a:lnTo>
                    <a:pt x="3603284" y="1707144"/>
                  </a:lnTo>
                  <a:lnTo>
                    <a:pt x="3605156" y="1754863"/>
                  </a:lnTo>
                  <a:lnTo>
                    <a:pt x="3605784" y="1802892"/>
                  </a:lnTo>
                  <a:lnTo>
                    <a:pt x="3605156" y="1850920"/>
                  </a:lnTo>
                  <a:lnTo>
                    <a:pt x="3603284" y="1898639"/>
                  </a:lnTo>
                  <a:lnTo>
                    <a:pt x="3600184" y="1946032"/>
                  </a:lnTo>
                  <a:lnTo>
                    <a:pt x="3595870" y="1993084"/>
                  </a:lnTo>
                  <a:lnTo>
                    <a:pt x="3590359" y="2039780"/>
                  </a:lnTo>
                  <a:lnTo>
                    <a:pt x="3583665" y="2086104"/>
                  </a:lnTo>
                  <a:lnTo>
                    <a:pt x="3575805" y="2132040"/>
                  </a:lnTo>
                  <a:lnTo>
                    <a:pt x="3566794" y="2177573"/>
                  </a:lnTo>
                  <a:lnTo>
                    <a:pt x="3556648" y="2222687"/>
                  </a:lnTo>
                  <a:lnTo>
                    <a:pt x="3545382" y="2267367"/>
                  </a:lnTo>
                  <a:lnTo>
                    <a:pt x="3533012" y="2311597"/>
                  </a:lnTo>
                  <a:lnTo>
                    <a:pt x="3519553" y="2355361"/>
                  </a:lnTo>
                  <a:lnTo>
                    <a:pt x="3505021" y="2398645"/>
                  </a:lnTo>
                  <a:lnTo>
                    <a:pt x="3489432" y="2441431"/>
                  </a:lnTo>
                  <a:lnTo>
                    <a:pt x="3472801" y="2483706"/>
                  </a:lnTo>
                  <a:lnTo>
                    <a:pt x="3455143" y="2525452"/>
                  </a:lnTo>
                  <a:lnTo>
                    <a:pt x="3436475" y="2566655"/>
                  </a:lnTo>
                  <a:lnTo>
                    <a:pt x="3416812" y="2607299"/>
                  </a:lnTo>
                  <a:lnTo>
                    <a:pt x="3396169" y="2647369"/>
                  </a:lnTo>
                  <a:lnTo>
                    <a:pt x="3374562" y="2686848"/>
                  </a:lnTo>
                  <a:lnTo>
                    <a:pt x="3352006" y="2725722"/>
                  </a:lnTo>
                  <a:lnTo>
                    <a:pt x="3328518" y="2763974"/>
                  </a:lnTo>
                  <a:lnTo>
                    <a:pt x="3304113" y="2801590"/>
                  </a:lnTo>
                  <a:lnTo>
                    <a:pt x="3278806" y="2838553"/>
                  </a:lnTo>
                  <a:lnTo>
                    <a:pt x="3252613" y="2874848"/>
                  </a:lnTo>
                  <a:lnTo>
                    <a:pt x="3225549" y="2910460"/>
                  </a:lnTo>
                  <a:lnTo>
                    <a:pt x="3197630" y="2945372"/>
                  </a:lnTo>
                  <a:lnTo>
                    <a:pt x="3168872" y="2979569"/>
                  </a:lnTo>
                  <a:lnTo>
                    <a:pt x="3139290" y="3013036"/>
                  </a:lnTo>
                  <a:lnTo>
                    <a:pt x="3108900" y="3045758"/>
                  </a:lnTo>
                  <a:lnTo>
                    <a:pt x="3077717" y="3077717"/>
                  </a:lnTo>
                  <a:lnTo>
                    <a:pt x="3045758" y="3108900"/>
                  </a:lnTo>
                  <a:lnTo>
                    <a:pt x="3013036" y="3139290"/>
                  </a:lnTo>
                  <a:lnTo>
                    <a:pt x="2979569" y="3168872"/>
                  </a:lnTo>
                  <a:lnTo>
                    <a:pt x="2945372" y="3197630"/>
                  </a:lnTo>
                  <a:lnTo>
                    <a:pt x="2910460" y="3225549"/>
                  </a:lnTo>
                  <a:lnTo>
                    <a:pt x="2874848" y="3252613"/>
                  </a:lnTo>
                  <a:lnTo>
                    <a:pt x="2838553" y="3278806"/>
                  </a:lnTo>
                  <a:lnTo>
                    <a:pt x="2801590" y="3304113"/>
                  </a:lnTo>
                  <a:lnTo>
                    <a:pt x="2763974" y="3328518"/>
                  </a:lnTo>
                  <a:lnTo>
                    <a:pt x="2725722" y="3352006"/>
                  </a:lnTo>
                  <a:lnTo>
                    <a:pt x="2686848" y="3374562"/>
                  </a:lnTo>
                  <a:lnTo>
                    <a:pt x="2647369" y="3396169"/>
                  </a:lnTo>
                  <a:lnTo>
                    <a:pt x="2607299" y="3416812"/>
                  </a:lnTo>
                  <a:lnTo>
                    <a:pt x="2566655" y="3436475"/>
                  </a:lnTo>
                  <a:lnTo>
                    <a:pt x="2525452" y="3455143"/>
                  </a:lnTo>
                  <a:lnTo>
                    <a:pt x="2483706" y="3472801"/>
                  </a:lnTo>
                  <a:lnTo>
                    <a:pt x="2441431" y="3489432"/>
                  </a:lnTo>
                  <a:lnTo>
                    <a:pt x="2398645" y="3505021"/>
                  </a:lnTo>
                  <a:lnTo>
                    <a:pt x="2355361" y="3519553"/>
                  </a:lnTo>
                  <a:lnTo>
                    <a:pt x="2311597" y="3533012"/>
                  </a:lnTo>
                  <a:lnTo>
                    <a:pt x="2267367" y="3545382"/>
                  </a:lnTo>
                  <a:lnTo>
                    <a:pt x="2222687" y="3556648"/>
                  </a:lnTo>
                  <a:lnTo>
                    <a:pt x="2177573" y="3566794"/>
                  </a:lnTo>
                  <a:lnTo>
                    <a:pt x="2132040" y="3575805"/>
                  </a:lnTo>
                  <a:lnTo>
                    <a:pt x="2086104" y="3583665"/>
                  </a:lnTo>
                  <a:lnTo>
                    <a:pt x="2039780" y="3590359"/>
                  </a:lnTo>
                  <a:lnTo>
                    <a:pt x="1993084" y="3595870"/>
                  </a:lnTo>
                  <a:lnTo>
                    <a:pt x="1946032" y="3600184"/>
                  </a:lnTo>
                  <a:lnTo>
                    <a:pt x="1898639" y="3603284"/>
                  </a:lnTo>
                  <a:lnTo>
                    <a:pt x="1850920" y="3605156"/>
                  </a:lnTo>
                  <a:lnTo>
                    <a:pt x="1802891" y="3605784"/>
                  </a:lnTo>
                  <a:lnTo>
                    <a:pt x="1754863" y="3605156"/>
                  </a:lnTo>
                  <a:lnTo>
                    <a:pt x="1707144" y="3603284"/>
                  </a:lnTo>
                  <a:lnTo>
                    <a:pt x="1659751" y="3600184"/>
                  </a:lnTo>
                  <a:lnTo>
                    <a:pt x="1612699" y="3595870"/>
                  </a:lnTo>
                  <a:lnTo>
                    <a:pt x="1566003" y="3590359"/>
                  </a:lnTo>
                  <a:lnTo>
                    <a:pt x="1519679" y="3583665"/>
                  </a:lnTo>
                  <a:lnTo>
                    <a:pt x="1473743" y="3575805"/>
                  </a:lnTo>
                  <a:lnTo>
                    <a:pt x="1428210" y="3566794"/>
                  </a:lnTo>
                  <a:lnTo>
                    <a:pt x="1383096" y="3556648"/>
                  </a:lnTo>
                  <a:lnTo>
                    <a:pt x="1338416" y="3545382"/>
                  </a:lnTo>
                  <a:lnTo>
                    <a:pt x="1294186" y="3533012"/>
                  </a:lnTo>
                  <a:lnTo>
                    <a:pt x="1250422" y="3519553"/>
                  </a:lnTo>
                  <a:lnTo>
                    <a:pt x="1207138" y="3505021"/>
                  </a:lnTo>
                  <a:lnTo>
                    <a:pt x="1164352" y="3489432"/>
                  </a:lnTo>
                  <a:lnTo>
                    <a:pt x="1122077" y="3472801"/>
                  </a:lnTo>
                  <a:lnTo>
                    <a:pt x="1080331" y="3455143"/>
                  </a:lnTo>
                  <a:lnTo>
                    <a:pt x="1039128" y="3436475"/>
                  </a:lnTo>
                  <a:lnTo>
                    <a:pt x="998484" y="3416812"/>
                  </a:lnTo>
                  <a:lnTo>
                    <a:pt x="958414" y="3396169"/>
                  </a:lnTo>
                  <a:lnTo>
                    <a:pt x="918935" y="3374562"/>
                  </a:lnTo>
                  <a:lnTo>
                    <a:pt x="880061" y="3352006"/>
                  </a:lnTo>
                  <a:lnTo>
                    <a:pt x="841809" y="3328518"/>
                  </a:lnTo>
                  <a:lnTo>
                    <a:pt x="804193" y="3304113"/>
                  </a:lnTo>
                  <a:lnTo>
                    <a:pt x="767230" y="3278806"/>
                  </a:lnTo>
                  <a:lnTo>
                    <a:pt x="730935" y="3252613"/>
                  </a:lnTo>
                  <a:lnTo>
                    <a:pt x="695323" y="3225549"/>
                  </a:lnTo>
                  <a:lnTo>
                    <a:pt x="660411" y="3197630"/>
                  </a:lnTo>
                  <a:lnTo>
                    <a:pt x="626214" y="3168872"/>
                  </a:lnTo>
                  <a:lnTo>
                    <a:pt x="592747" y="3139290"/>
                  </a:lnTo>
                  <a:lnTo>
                    <a:pt x="560025" y="3108900"/>
                  </a:lnTo>
                  <a:lnTo>
                    <a:pt x="528065" y="3077718"/>
                  </a:lnTo>
                  <a:lnTo>
                    <a:pt x="496883" y="3045758"/>
                  </a:lnTo>
                  <a:lnTo>
                    <a:pt x="466493" y="3013036"/>
                  </a:lnTo>
                  <a:lnTo>
                    <a:pt x="436911" y="2979569"/>
                  </a:lnTo>
                  <a:lnTo>
                    <a:pt x="408153" y="2945372"/>
                  </a:lnTo>
                  <a:lnTo>
                    <a:pt x="380234" y="2910460"/>
                  </a:lnTo>
                  <a:lnTo>
                    <a:pt x="353170" y="2874848"/>
                  </a:lnTo>
                  <a:lnTo>
                    <a:pt x="326977" y="2838553"/>
                  </a:lnTo>
                  <a:lnTo>
                    <a:pt x="301670" y="2801590"/>
                  </a:lnTo>
                  <a:lnTo>
                    <a:pt x="277265" y="2763974"/>
                  </a:lnTo>
                  <a:lnTo>
                    <a:pt x="253777" y="2725722"/>
                  </a:lnTo>
                  <a:lnTo>
                    <a:pt x="231221" y="2686848"/>
                  </a:lnTo>
                  <a:lnTo>
                    <a:pt x="209614" y="2647369"/>
                  </a:lnTo>
                  <a:lnTo>
                    <a:pt x="188971" y="2607299"/>
                  </a:lnTo>
                  <a:lnTo>
                    <a:pt x="169308" y="2566655"/>
                  </a:lnTo>
                  <a:lnTo>
                    <a:pt x="150640" y="2525452"/>
                  </a:lnTo>
                  <a:lnTo>
                    <a:pt x="132982" y="2483706"/>
                  </a:lnTo>
                  <a:lnTo>
                    <a:pt x="116351" y="2441431"/>
                  </a:lnTo>
                  <a:lnTo>
                    <a:pt x="100762" y="2398645"/>
                  </a:lnTo>
                  <a:lnTo>
                    <a:pt x="86230" y="2355361"/>
                  </a:lnTo>
                  <a:lnTo>
                    <a:pt x="72771" y="2311597"/>
                  </a:lnTo>
                  <a:lnTo>
                    <a:pt x="60401" y="2267367"/>
                  </a:lnTo>
                  <a:lnTo>
                    <a:pt x="49135" y="2222687"/>
                  </a:lnTo>
                  <a:lnTo>
                    <a:pt x="38989" y="2177573"/>
                  </a:lnTo>
                  <a:lnTo>
                    <a:pt x="29978" y="2132040"/>
                  </a:lnTo>
                  <a:lnTo>
                    <a:pt x="22118" y="2086104"/>
                  </a:lnTo>
                  <a:lnTo>
                    <a:pt x="15424" y="2039780"/>
                  </a:lnTo>
                  <a:lnTo>
                    <a:pt x="9913" y="1993084"/>
                  </a:lnTo>
                  <a:lnTo>
                    <a:pt x="5599" y="1946032"/>
                  </a:lnTo>
                  <a:lnTo>
                    <a:pt x="2499" y="1898639"/>
                  </a:lnTo>
                  <a:lnTo>
                    <a:pt x="627" y="1850920"/>
                  </a:lnTo>
                  <a:lnTo>
                    <a:pt x="0" y="1802892"/>
                  </a:lnTo>
                  <a:close/>
                </a:path>
              </a:pathLst>
            </a:custGeom>
            <a:ln w="579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229602" y="4374642"/>
            <a:ext cx="1736089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86055" marR="5080" indent="-173990">
              <a:lnSpc>
                <a:spcPct val="100499"/>
              </a:lnSpc>
              <a:spcBef>
                <a:spcPts val="80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evidence </a:t>
            </a:r>
            <a:r>
              <a:rPr sz="2200" spc="-5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should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be: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883911" y="306451"/>
            <a:ext cx="64877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>
                <a:latin typeface="Arial"/>
                <a:cs typeface="Arial"/>
              </a:rPr>
              <a:t>Digital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-15" dirty="0">
                <a:latin typeface="Arial"/>
                <a:cs typeface="Arial"/>
              </a:rPr>
              <a:t>Evidence: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25" dirty="0">
                <a:latin typeface="Arial"/>
                <a:cs typeface="Arial"/>
              </a:rPr>
              <a:t>Admissible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95" dirty="0">
                <a:latin typeface="Arial"/>
                <a:cs typeface="Arial"/>
              </a:rPr>
              <a:t>in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65" dirty="0">
                <a:latin typeface="Arial"/>
                <a:cs typeface="Arial"/>
              </a:rPr>
              <a:t>Court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56432" y="737616"/>
            <a:ext cx="9393935" cy="365759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4287011" y="5536691"/>
            <a:ext cx="2932430" cy="1487805"/>
            <a:chOff x="4287011" y="5536691"/>
            <a:chExt cx="2932430" cy="1487805"/>
          </a:xfrm>
        </p:grpSpPr>
        <p:sp>
          <p:nvSpPr>
            <p:cNvPr id="9" name="object 9"/>
            <p:cNvSpPr/>
            <p:nvPr/>
          </p:nvSpPr>
          <p:spPr>
            <a:xfrm>
              <a:off x="4287011" y="5952743"/>
              <a:ext cx="1152525" cy="1071880"/>
            </a:xfrm>
            <a:custGeom>
              <a:avLst/>
              <a:gdLst/>
              <a:ahLst/>
              <a:cxnLst/>
              <a:rect l="l" t="t" r="r" b="b"/>
              <a:pathLst>
                <a:path w="1152525" h="1071879">
                  <a:moveTo>
                    <a:pt x="973582" y="0"/>
                  </a:moveTo>
                  <a:lnTo>
                    <a:pt x="178562" y="0"/>
                  </a:lnTo>
                  <a:lnTo>
                    <a:pt x="131071" y="6374"/>
                  </a:lnTo>
                  <a:lnTo>
                    <a:pt x="88410" y="24365"/>
                  </a:lnTo>
                  <a:lnTo>
                    <a:pt x="52276" y="52276"/>
                  </a:lnTo>
                  <a:lnTo>
                    <a:pt x="24365" y="88410"/>
                  </a:lnTo>
                  <a:lnTo>
                    <a:pt x="6374" y="131071"/>
                  </a:lnTo>
                  <a:lnTo>
                    <a:pt x="0" y="178561"/>
                  </a:lnTo>
                  <a:lnTo>
                    <a:pt x="0" y="892809"/>
                  </a:lnTo>
                  <a:lnTo>
                    <a:pt x="6374" y="940256"/>
                  </a:lnTo>
                  <a:lnTo>
                    <a:pt x="24365" y="982904"/>
                  </a:lnTo>
                  <a:lnTo>
                    <a:pt x="52276" y="1019047"/>
                  </a:lnTo>
                  <a:lnTo>
                    <a:pt x="88410" y="1046978"/>
                  </a:lnTo>
                  <a:lnTo>
                    <a:pt x="131071" y="1064989"/>
                  </a:lnTo>
                  <a:lnTo>
                    <a:pt x="178562" y="1071371"/>
                  </a:lnTo>
                  <a:lnTo>
                    <a:pt x="973582" y="1071371"/>
                  </a:lnTo>
                  <a:lnTo>
                    <a:pt x="1021028" y="1064989"/>
                  </a:lnTo>
                  <a:lnTo>
                    <a:pt x="1063676" y="1046978"/>
                  </a:lnTo>
                  <a:lnTo>
                    <a:pt x="1099820" y="1019048"/>
                  </a:lnTo>
                  <a:lnTo>
                    <a:pt x="1127750" y="982904"/>
                  </a:lnTo>
                  <a:lnTo>
                    <a:pt x="1145761" y="940256"/>
                  </a:lnTo>
                  <a:lnTo>
                    <a:pt x="1152143" y="892809"/>
                  </a:lnTo>
                  <a:lnTo>
                    <a:pt x="1152143" y="178561"/>
                  </a:lnTo>
                  <a:lnTo>
                    <a:pt x="1145761" y="131071"/>
                  </a:lnTo>
                  <a:lnTo>
                    <a:pt x="1127750" y="88410"/>
                  </a:lnTo>
                  <a:lnTo>
                    <a:pt x="1099820" y="52276"/>
                  </a:lnTo>
                  <a:lnTo>
                    <a:pt x="1063676" y="24365"/>
                  </a:lnTo>
                  <a:lnTo>
                    <a:pt x="1021028" y="6374"/>
                  </a:lnTo>
                  <a:lnTo>
                    <a:pt x="973582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11979" y="5536691"/>
              <a:ext cx="2807335" cy="1369060"/>
            </a:xfrm>
            <a:custGeom>
              <a:avLst/>
              <a:gdLst/>
              <a:ahLst/>
              <a:cxnLst/>
              <a:rect l="l" t="t" r="r" b="b"/>
              <a:pathLst>
                <a:path w="2807334" h="1369059">
                  <a:moveTo>
                    <a:pt x="2579116" y="0"/>
                  </a:moveTo>
                  <a:lnTo>
                    <a:pt x="228092" y="0"/>
                  </a:lnTo>
                  <a:lnTo>
                    <a:pt x="182119" y="4633"/>
                  </a:lnTo>
                  <a:lnTo>
                    <a:pt x="139303" y="17922"/>
                  </a:lnTo>
                  <a:lnTo>
                    <a:pt x="100558" y="38951"/>
                  </a:lnTo>
                  <a:lnTo>
                    <a:pt x="66801" y="66801"/>
                  </a:lnTo>
                  <a:lnTo>
                    <a:pt x="38951" y="100558"/>
                  </a:lnTo>
                  <a:lnTo>
                    <a:pt x="17922" y="139303"/>
                  </a:lnTo>
                  <a:lnTo>
                    <a:pt x="4633" y="182119"/>
                  </a:lnTo>
                  <a:lnTo>
                    <a:pt x="0" y="228092"/>
                  </a:lnTo>
                  <a:lnTo>
                    <a:pt x="0" y="1140460"/>
                  </a:lnTo>
                  <a:lnTo>
                    <a:pt x="4633" y="1186432"/>
                  </a:lnTo>
                  <a:lnTo>
                    <a:pt x="17922" y="1229248"/>
                  </a:lnTo>
                  <a:lnTo>
                    <a:pt x="38951" y="1267993"/>
                  </a:lnTo>
                  <a:lnTo>
                    <a:pt x="66801" y="1301750"/>
                  </a:lnTo>
                  <a:lnTo>
                    <a:pt x="100558" y="1329600"/>
                  </a:lnTo>
                  <a:lnTo>
                    <a:pt x="139303" y="1350629"/>
                  </a:lnTo>
                  <a:lnTo>
                    <a:pt x="182119" y="1363918"/>
                  </a:lnTo>
                  <a:lnTo>
                    <a:pt x="228092" y="1368552"/>
                  </a:lnTo>
                  <a:lnTo>
                    <a:pt x="2579116" y="1368552"/>
                  </a:lnTo>
                  <a:lnTo>
                    <a:pt x="2625088" y="1363918"/>
                  </a:lnTo>
                  <a:lnTo>
                    <a:pt x="2667904" y="1350629"/>
                  </a:lnTo>
                  <a:lnTo>
                    <a:pt x="2706649" y="1329600"/>
                  </a:lnTo>
                  <a:lnTo>
                    <a:pt x="2740406" y="1301750"/>
                  </a:lnTo>
                  <a:lnTo>
                    <a:pt x="2768256" y="1267993"/>
                  </a:lnTo>
                  <a:lnTo>
                    <a:pt x="2789285" y="1229248"/>
                  </a:lnTo>
                  <a:lnTo>
                    <a:pt x="2802574" y="1186432"/>
                  </a:lnTo>
                  <a:lnTo>
                    <a:pt x="2807208" y="1140460"/>
                  </a:lnTo>
                  <a:lnTo>
                    <a:pt x="2807208" y="228092"/>
                  </a:lnTo>
                  <a:lnTo>
                    <a:pt x="2802574" y="182119"/>
                  </a:lnTo>
                  <a:lnTo>
                    <a:pt x="2789285" y="139303"/>
                  </a:lnTo>
                  <a:lnTo>
                    <a:pt x="2768256" y="100558"/>
                  </a:lnTo>
                  <a:lnTo>
                    <a:pt x="2740405" y="66801"/>
                  </a:lnTo>
                  <a:lnTo>
                    <a:pt x="2706649" y="38951"/>
                  </a:lnTo>
                  <a:lnTo>
                    <a:pt x="2667904" y="17922"/>
                  </a:lnTo>
                  <a:lnTo>
                    <a:pt x="2625088" y="4633"/>
                  </a:lnTo>
                  <a:lnTo>
                    <a:pt x="2579116" y="0"/>
                  </a:lnTo>
                  <a:close/>
                </a:path>
              </a:pathLst>
            </a:custGeom>
            <a:solidFill>
              <a:srgbClr val="D38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196585" y="6027801"/>
            <a:ext cx="12363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Sufficient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329684" y="2179320"/>
            <a:ext cx="2918460" cy="1487805"/>
            <a:chOff x="4329684" y="2179320"/>
            <a:chExt cx="2918460" cy="1487805"/>
          </a:xfrm>
        </p:grpSpPr>
        <p:sp>
          <p:nvSpPr>
            <p:cNvPr id="13" name="object 13"/>
            <p:cNvSpPr/>
            <p:nvPr/>
          </p:nvSpPr>
          <p:spPr>
            <a:xfrm>
              <a:off x="4329684" y="2179320"/>
              <a:ext cx="1150620" cy="1071880"/>
            </a:xfrm>
            <a:custGeom>
              <a:avLst/>
              <a:gdLst/>
              <a:ahLst/>
              <a:cxnLst/>
              <a:rect l="l" t="t" r="r" b="b"/>
              <a:pathLst>
                <a:path w="1150620" h="1071879">
                  <a:moveTo>
                    <a:pt x="972057" y="0"/>
                  </a:moveTo>
                  <a:lnTo>
                    <a:pt x="178562" y="0"/>
                  </a:lnTo>
                  <a:lnTo>
                    <a:pt x="131071" y="6374"/>
                  </a:lnTo>
                  <a:lnTo>
                    <a:pt x="88410" y="24365"/>
                  </a:lnTo>
                  <a:lnTo>
                    <a:pt x="52276" y="52276"/>
                  </a:lnTo>
                  <a:lnTo>
                    <a:pt x="24365" y="88410"/>
                  </a:lnTo>
                  <a:lnTo>
                    <a:pt x="6374" y="131071"/>
                  </a:lnTo>
                  <a:lnTo>
                    <a:pt x="0" y="178561"/>
                  </a:lnTo>
                  <a:lnTo>
                    <a:pt x="0" y="892809"/>
                  </a:lnTo>
                  <a:lnTo>
                    <a:pt x="6374" y="940256"/>
                  </a:lnTo>
                  <a:lnTo>
                    <a:pt x="24365" y="982904"/>
                  </a:lnTo>
                  <a:lnTo>
                    <a:pt x="52276" y="1019048"/>
                  </a:lnTo>
                  <a:lnTo>
                    <a:pt x="88410" y="1046978"/>
                  </a:lnTo>
                  <a:lnTo>
                    <a:pt x="131071" y="1064989"/>
                  </a:lnTo>
                  <a:lnTo>
                    <a:pt x="178562" y="1071371"/>
                  </a:lnTo>
                  <a:lnTo>
                    <a:pt x="972057" y="1071371"/>
                  </a:lnTo>
                  <a:lnTo>
                    <a:pt x="1019504" y="1064989"/>
                  </a:lnTo>
                  <a:lnTo>
                    <a:pt x="1062152" y="1046978"/>
                  </a:lnTo>
                  <a:lnTo>
                    <a:pt x="1098296" y="1019047"/>
                  </a:lnTo>
                  <a:lnTo>
                    <a:pt x="1126226" y="982904"/>
                  </a:lnTo>
                  <a:lnTo>
                    <a:pt x="1144237" y="940256"/>
                  </a:lnTo>
                  <a:lnTo>
                    <a:pt x="1150619" y="892809"/>
                  </a:lnTo>
                  <a:lnTo>
                    <a:pt x="1150619" y="178561"/>
                  </a:lnTo>
                  <a:lnTo>
                    <a:pt x="1144237" y="131071"/>
                  </a:lnTo>
                  <a:lnTo>
                    <a:pt x="1126226" y="88410"/>
                  </a:lnTo>
                  <a:lnTo>
                    <a:pt x="1098295" y="52276"/>
                  </a:lnTo>
                  <a:lnTo>
                    <a:pt x="1062152" y="24365"/>
                  </a:lnTo>
                  <a:lnTo>
                    <a:pt x="1019504" y="6374"/>
                  </a:lnTo>
                  <a:lnTo>
                    <a:pt x="972057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40936" y="2299716"/>
              <a:ext cx="2807335" cy="1367155"/>
            </a:xfrm>
            <a:custGeom>
              <a:avLst/>
              <a:gdLst/>
              <a:ahLst/>
              <a:cxnLst/>
              <a:rect l="l" t="t" r="r" b="b"/>
              <a:pathLst>
                <a:path w="2807334" h="1367154">
                  <a:moveTo>
                    <a:pt x="2579369" y="0"/>
                  </a:moveTo>
                  <a:lnTo>
                    <a:pt x="227837" y="0"/>
                  </a:lnTo>
                  <a:lnTo>
                    <a:pt x="181913" y="4627"/>
                  </a:lnTo>
                  <a:lnTo>
                    <a:pt x="139142" y="17901"/>
                  </a:lnTo>
                  <a:lnTo>
                    <a:pt x="100440" y="38904"/>
                  </a:lnTo>
                  <a:lnTo>
                    <a:pt x="66722" y="66722"/>
                  </a:lnTo>
                  <a:lnTo>
                    <a:pt x="38904" y="100440"/>
                  </a:lnTo>
                  <a:lnTo>
                    <a:pt x="17901" y="139142"/>
                  </a:lnTo>
                  <a:lnTo>
                    <a:pt x="4627" y="181913"/>
                  </a:lnTo>
                  <a:lnTo>
                    <a:pt x="0" y="227837"/>
                  </a:lnTo>
                  <a:lnTo>
                    <a:pt x="0" y="1139189"/>
                  </a:lnTo>
                  <a:lnTo>
                    <a:pt x="4627" y="1185114"/>
                  </a:lnTo>
                  <a:lnTo>
                    <a:pt x="17901" y="1227885"/>
                  </a:lnTo>
                  <a:lnTo>
                    <a:pt x="38904" y="1266587"/>
                  </a:lnTo>
                  <a:lnTo>
                    <a:pt x="66722" y="1300305"/>
                  </a:lnTo>
                  <a:lnTo>
                    <a:pt x="100440" y="1328123"/>
                  </a:lnTo>
                  <a:lnTo>
                    <a:pt x="139142" y="1349126"/>
                  </a:lnTo>
                  <a:lnTo>
                    <a:pt x="181913" y="1362400"/>
                  </a:lnTo>
                  <a:lnTo>
                    <a:pt x="227837" y="1367027"/>
                  </a:lnTo>
                  <a:lnTo>
                    <a:pt x="2579369" y="1367027"/>
                  </a:lnTo>
                  <a:lnTo>
                    <a:pt x="2625294" y="1362400"/>
                  </a:lnTo>
                  <a:lnTo>
                    <a:pt x="2668065" y="1349126"/>
                  </a:lnTo>
                  <a:lnTo>
                    <a:pt x="2706767" y="1328123"/>
                  </a:lnTo>
                  <a:lnTo>
                    <a:pt x="2740485" y="1300305"/>
                  </a:lnTo>
                  <a:lnTo>
                    <a:pt x="2768303" y="1266587"/>
                  </a:lnTo>
                  <a:lnTo>
                    <a:pt x="2789306" y="1227885"/>
                  </a:lnTo>
                  <a:lnTo>
                    <a:pt x="2802580" y="1185114"/>
                  </a:lnTo>
                  <a:lnTo>
                    <a:pt x="2807208" y="1139189"/>
                  </a:lnTo>
                  <a:lnTo>
                    <a:pt x="2807208" y="227837"/>
                  </a:lnTo>
                  <a:lnTo>
                    <a:pt x="2802580" y="181913"/>
                  </a:lnTo>
                  <a:lnTo>
                    <a:pt x="2789306" y="139142"/>
                  </a:lnTo>
                  <a:lnTo>
                    <a:pt x="2768303" y="100440"/>
                  </a:lnTo>
                  <a:lnTo>
                    <a:pt x="2740485" y="66722"/>
                  </a:lnTo>
                  <a:lnTo>
                    <a:pt x="2706767" y="38904"/>
                  </a:lnTo>
                  <a:lnTo>
                    <a:pt x="2668065" y="17901"/>
                  </a:lnTo>
                  <a:lnTo>
                    <a:pt x="2625294" y="4627"/>
                  </a:lnTo>
                  <a:lnTo>
                    <a:pt x="2579369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271261" y="2789681"/>
            <a:ext cx="11461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Relevant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990076" y="2176272"/>
            <a:ext cx="2932430" cy="1492250"/>
            <a:chOff x="8990076" y="2176272"/>
            <a:chExt cx="2932430" cy="1492250"/>
          </a:xfrm>
        </p:grpSpPr>
        <p:sp>
          <p:nvSpPr>
            <p:cNvPr id="17" name="object 17"/>
            <p:cNvSpPr/>
            <p:nvPr/>
          </p:nvSpPr>
          <p:spPr>
            <a:xfrm>
              <a:off x="10770108" y="2176272"/>
              <a:ext cx="1152525" cy="1071880"/>
            </a:xfrm>
            <a:custGeom>
              <a:avLst/>
              <a:gdLst/>
              <a:ahLst/>
              <a:cxnLst/>
              <a:rect l="l" t="t" r="r" b="b"/>
              <a:pathLst>
                <a:path w="1152525" h="1071880">
                  <a:moveTo>
                    <a:pt x="973582" y="0"/>
                  </a:moveTo>
                  <a:lnTo>
                    <a:pt x="178562" y="0"/>
                  </a:lnTo>
                  <a:lnTo>
                    <a:pt x="131115" y="6382"/>
                  </a:lnTo>
                  <a:lnTo>
                    <a:pt x="88467" y="24393"/>
                  </a:lnTo>
                  <a:lnTo>
                    <a:pt x="52324" y="52323"/>
                  </a:lnTo>
                  <a:lnTo>
                    <a:pt x="24393" y="88467"/>
                  </a:lnTo>
                  <a:lnTo>
                    <a:pt x="6382" y="131115"/>
                  </a:lnTo>
                  <a:lnTo>
                    <a:pt x="0" y="178561"/>
                  </a:lnTo>
                  <a:lnTo>
                    <a:pt x="0" y="892810"/>
                  </a:lnTo>
                  <a:lnTo>
                    <a:pt x="6382" y="940256"/>
                  </a:lnTo>
                  <a:lnTo>
                    <a:pt x="24393" y="982904"/>
                  </a:lnTo>
                  <a:lnTo>
                    <a:pt x="52324" y="1019048"/>
                  </a:lnTo>
                  <a:lnTo>
                    <a:pt x="88467" y="1046978"/>
                  </a:lnTo>
                  <a:lnTo>
                    <a:pt x="131115" y="1064989"/>
                  </a:lnTo>
                  <a:lnTo>
                    <a:pt x="178562" y="1071372"/>
                  </a:lnTo>
                  <a:lnTo>
                    <a:pt x="973582" y="1071372"/>
                  </a:lnTo>
                  <a:lnTo>
                    <a:pt x="1021028" y="1064989"/>
                  </a:lnTo>
                  <a:lnTo>
                    <a:pt x="1063676" y="1046978"/>
                  </a:lnTo>
                  <a:lnTo>
                    <a:pt x="1099820" y="1019048"/>
                  </a:lnTo>
                  <a:lnTo>
                    <a:pt x="1127750" y="982904"/>
                  </a:lnTo>
                  <a:lnTo>
                    <a:pt x="1145761" y="940256"/>
                  </a:lnTo>
                  <a:lnTo>
                    <a:pt x="1152144" y="892810"/>
                  </a:lnTo>
                  <a:lnTo>
                    <a:pt x="1152144" y="178561"/>
                  </a:lnTo>
                  <a:lnTo>
                    <a:pt x="1145761" y="131115"/>
                  </a:lnTo>
                  <a:lnTo>
                    <a:pt x="1127750" y="88467"/>
                  </a:lnTo>
                  <a:lnTo>
                    <a:pt x="1099820" y="52324"/>
                  </a:lnTo>
                  <a:lnTo>
                    <a:pt x="1063676" y="24393"/>
                  </a:lnTo>
                  <a:lnTo>
                    <a:pt x="1021028" y="6382"/>
                  </a:lnTo>
                  <a:lnTo>
                    <a:pt x="973582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990076" y="2299716"/>
              <a:ext cx="2807335" cy="1369060"/>
            </a:xfrm>
            <a:custGeom>
              <a:avLst/>
              <a:gdLst/>
              <a:ahLst/>
              <a:cxnLst/>
              <a:rect l="l" t="t" r="r" b="b"/>
              <a:pathLst>
                <a:path w="2807334" h="1369060">
                  <a:moveTo>
                    <a:pt x="2579116" y="0"/>
                  </a:moveTo>
                  <a:lnTo>
                    <a:pt x="228092" y="0"/>
                  </a:lnTo>
                  <a:lnTo>
                    <a:pt x="182119" y="4633"/>
                  </a:lnTo>
                  <a:lnTo>
                    <a:pt x="139303" y="17922"/>
                  </a:lnTo>
                  <a:lnTo>
                    <a:pt x="100558" y="38951"/>
                  </a:lnTo>
                  <a:lnTo>
                    <a:pt x="66801" y="66801"/>
                  </a:lnTo>
                  <a:lnTo>
                    <a:pt x="38951" y="100558"/>
                  </a:lnTo>
                  <a:lnTo>
                    <a:pt x="17922" y="139303"/>
                  </a:lnTo>
                  <a:lnTo>
                    <a:pt x="4633" y="182119"/>
                  </a:lnTo>
                  <a:lnTo>
                    <a:pt x="0" y="228091"/>
                  </a:lnTo>
                  <a:lnTo>
                    <a:pt x="0" y="1140459"/>
                  </a:lnTo>
                  <a:lnTo>
                    <a:pt x="4633" y="1186432"/>
                  </a:lnTo>
                  <a:lnTo>
                    <a:pt x="17922" y="1229248"/>
                  </a:lnTo>
                  <a:lnTo>
                    <a:pt x="38951" y="1267993"/>
                  </a:lnTo>
                  <a:lnTo>
                    <a:pt x="66801" y="1301749"/>
                  </a:lnTo>
                  <a:lnTo>
                    <a:pt x="100558" y="1329600"/>
                  </a:lnTo>
                  <a:lnTo>
                    <a:pt x="139303" y="1350629"/>
                  </a:lnTo>
                  <a:lnTo>
                    <a:pt x="182119" y="1363918"/>
                  </a:lnTo>
                  <a:lnTo>
                    <a:pt x="228092" y="1368551"/>
                  </a:lnTo>
                  <a:lnTo>
                    <a:pt x="2579116" y="1368551"/>
                  </a:lnTo>
                  <a:lnTo>
                    <a:pt x="2625088" y="1363918"/>
                  </a:lnTo>
                  <a:lnTo>
                    <a:pt x="2667904" y="1350629"/>
                  </a:lnTo>
                  <a:lnTo>
                    <a:pt x="2706649" y="1329600"/>
                  </a:lnTo>
                  <a:lnTo>
                    <a:pt x="2740405" y="1301750"/>
                  </a:lnTo>
                  <a:lnTo>
                    <a:pt x="2768256" y="1267993"/>
                  </a:lnTo>
                  <a:lnTo>
                    <a:pt x="2789285" y="1229248"/>
                  </a:lnTo>
                  <a:lnTo>
                    <a:pt x="2802574" y="1186432"/>
                  </a:lnTo>
                  <a:lnTo>
                    <a:pt x="2807207" y="1140459"/>
                  </a:lnTo>
                  <a:lnTo>
                    <a:pt x="2807207" y="228091"/>
                  </a:lnTo>
                  <a:lnTo>
                    <a:pt x="2802574" y="182119"/>
                  </a:lnTo>
                  <a:lnTo>
                    <a:pt x="2789285" y="139303"/>
                  </a:lnTo>
                  <a:lnTo>
                    <a:pt x="2768256" y="100558"/>
                  </a:lnTo>
                  <a:lnTo>
                    <a:pt x="2740405" y="66801"/>
                  </a:lnTo>
                  <a:lnTo>
                    <a:pt x="2706649" y="38951"/>
                  </a:lnTo>
                  <a:lnTo>
                    <a:pt x="2667904" y="17922"/>
                  </a:lnTo>
                  <a:lnTo>
                    <a:pt x="2625088" y="4633"/>
                  </a:lnTo>
                  <a:lnTo>
                    <a:pt x="2579116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9752203" y="2790570"/>
            <a:ext cx="12820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</a:t>
            </a:r>
            <a:r>
              <a:rPr sz="2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22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046464" y="5564123"/>
            <a:ext cx="2923540" cy="1483360"/>
            <a:chOff x="9046464" y="5564123"/>
            <a:chExt cx="2923540" cy="1483360"/>
          </a:xfrm>
        </p:grpSpPr>
        <p:sp>
          <p:nvSpPr>
            <p:cNvPr id="21" name="object 21"/>
            <p:cNvSpPr/>
            <p:nvPr/>
          </p:nvSpPr>
          <p:spPr>
            <a:xfrm>
              <a:off x="10817352" y="5975603"/>
              <a:ext cx="1152525" cy="1071880"/>
            </a:xfrm>
            <a:custGeom>
              <a:avLst/>
              <a:gdLst/>
              <a:ahLst/>
              <a:cxnLst/>
              <a:rect l="l" t="t" r="r" b="b"/>
              <a:pathLst>
                <a:path w="1152525" h="1071879">
                  <a:moveTo>
                    <a:pt x="973581" y="0"/>
                  </a:moveTo>
                  <a:lnTo>
                    <a:pt x="178562" y="0"/>
                  </a:lnTo>
                  <a:lnTo>
                    <a:pt x="131071" y="6374"/>
                  </a:lnTo>
                  <a:lnTo>
                    <a:pt x="88410" y="24365"/>
                  </a:lnTo>
                  <a:lnTo>
                    <a:pt x="52276" y="52276"/>
                  </a:lnTo>
                  <a:lnTo>
                    <a:pt x="24365" y="88410"/>
                  </a:lnTo>
                  <a:lnTo>
                    <a:pt x="6374" y="131071"/>
                  </a:lnTo>
                  <a:lnTo>
                    <a:pt x="0" y="178562"/>
                  </a:lnTo>
                  <a:lnTo>
                    <a:pt x="0" y="892810"/>
                  </a:lnTo>
                  <a:lnTo>
                    <a:pt x="6374" y="940256"/>
                  </a:lnTo>
                  <a:lnTo>
                    <a:pt x="24365" y="982904"/>
                  </a:lnTo>
                  <a:lnTo>
                    <a:pt x="52276" y="1019048"/>
                  </a:lnTo>
                  <a:lnTo>
                    <a:pt x="88410" y="1046978"/>
                  </a:lnTo>
                  <a:lnTo>
                    <a:pt x="131071" y="1064989"/>
                  </a:lnTo>
                  <a:lnTo>
                    <a:pt x="178562" y="1071372"/>
                  </a:lnTo>
                  <a:lnTo>
                    <a:pt x="973581" y="1071372"/>
                  </a:lnTo>
                  <a:lnTo>
                    <a:pt x="1021028" y="1064989"/>
                  </a:lnTo>
                  <a:lnTo>
                    <a:pt x="1063676" y="1046978"/>
                  </a:lnTo>
                  <a:lnTo>
                    <a:pt x="1099820" y="1019048"/>
                  </a:lnTo>
                  <a:lnTo>
                    <a:pt x="1127750" y="982904"/>
                  </a:lnTo>
                  <a:lnTo>
                    <a:pt x="1145761" y="940256"/>
                  </a:lnTo>
                  <a:lnTo>
                    <a:pt x="1152144" y="892810"/>
                  </a:lnTo>
                  <a:lnTo>
                    <a:pt x="1152144" y="178562"/>
                  </a:lnTo>
                  <a:lnTo>
                    <a:pt x="1145761" y="131071"/>
                  </a:lnTo>
                  <a:lnTo>
                    <a:pt x="1127750" y="88410"/>
                  </a:lnTo>
                  <a:lnTo>
                    <a:pt x="1099820" y="52276"/>
                  </a:lnTo>
                  <a:lnTo>
                    <a:pt x="1063676" y="24365"/>
                  </a:lnTo>
                  <a:lnTo>
                    <a:pt x="1021028" y="6374"/>
                  </a:lnTo>
                  <a:lnTo>
                    <a:pt x="973581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046464" y="5564123"/>
              <a:ext cx="2807335" cy="1367155"/>
            </a:xfrm>
            <a:custGeom>
              <a:avLst/>
              <a:gdLst/>
              <a:ahLst/>
              <a:cxnLst/>
              <a:rect l="l" t="t" r="r" b="b"/>
              <a:pathLst>
                <a:path w="2807334" h="1367154">
                  <a:moveTo>
                    <a:pt x="2579369" y="0"/>
                  </a:moveTo>
                  <a:lnTo>
                    <a:pt x="227837" y="0"/>
                  </a:lnTo>
                  <a:lnTo>
                    <a:pt x="181913" y="4627"/>
                  </a:lnTo>
                  <a:lnTo>
                    <a:pt x="139142" y="17901"/>
                  </a:lnTo>
                  <a:lnTo>
                    <a:pt x="100440" y="38904"/>
                  </a:lnTo>
                  <a:lnTo>
                    <a:pt x="66722" y="66722"/>
                  </a:lnTo>
                  <a:lnTo>
                    <a:pt x="38904" y="100440"/>
                  </a:lnTo>
                  <a:lnTo>
                    <a:pt x="17901" y="139142"/>
                  </a:lnTo>
                  <a:lnTo>
                    <a:pt x="4627" y="181913"/>
                  </a:lnTo>
                  <a:lnTo>
                    <a:pt x="0" y="227837"/>
                  </a:lnTo>
                  <a:lnTo>
                    <a:pt x="0" y="1139189"/>
                  </a:lnTo>
                  <a:lnTo>
                    <a:pt x="4627" y="1185114"/>
                  </a:lnTo>
                  <a:lnTo>
                    <a:pt x="17901" y="1227885"/>
                  </a:lnTo>
                  <a:lnTo>
                    <a:pt x="38904" y="1266587"/>
                  </a:lnTo>
                  <a:lnTo>
                    <a:pt x="66722" y="1300305"/>
                  </a:lnTo>
                  <a:lnTo>
                    <a:pt x="100440" y="1328123"/>
                  </a:lnTo>
                  <a:lnTo>
                    <a:pt x="139142" y="1349126"/>
                  </a:lnTo>
                  <a:lnTo>
                    <a:pt x="181913" y="1362400"/>
                  </a:lnTo>
                  <a:lnTo>
                    <a:pt x="227837" y="1367027"/>
                  </a:lnTo>
                  <a:lnTo>
                    <a:pt x="2579369" y="1367027"/>
                  </a:lnTo>
                  <a:lnTo>
                    <a:pt x="2625294" y="1362400"/>
                  </a:lnTo>
                  <a:lnTo>
                    <a:pt x="2668065" y="1349126"/>
                  </a:lnTo>
                  <a:lnTo>
                    <a:pt x="2706767" y="1328123"/>
                  </a:lnTo>
                  <a:lnTo>
                    <a:pt x="2740485" y="1300305"/>
                  </a:lnTo>
                  <a:lnTo>
                    <a:pt x="2768303" y="1266587"/>
                  </a:lnTo>
                  <a:lnTo>
                    <a:pt x="2789306" y="1227885"/>
                  </a:lnTo>
                  <a:lnTo>
                    <a:pt x="2802580" y="1185114"/>
                  </a:lnTo>
                  <a:lnTo>
                    <a:pt x="2807207" y="1139189"/>
                  </a:lnTo>
                  <a:lnTo>
                    <a:pt x="2807207" y="227837"/>
                  </a:lnTo>
                  <a:lnTo>
                    <a:pt x="2802580" y="181913"/>
                  </a:lnTo>
                  <a:lnTo>
                    <a:pt x="2789306" y="139142"/>
                  </a:lnTo>
                  <a:lnTo>
                    <a:pt x="2768303" y="100440"/>
                  </a:lnTo>
                  <a:lnTo>
                    <a:pt x="2740485" y="66722"/>
                  </a:lnTo>
                  <a:lnTo>
                    <a:pt x="2706767" y="38904"/>
                  </a:lnTo>
                  <a:lnTo>
                    <a:pt x="2668065" y="17901"/>
                  </a:lnTo>
                  <a:lnTo>
                    <a:pt x="2625294" y="4627"/>
                  </a:lnTo>
                  <a:lnTo>
                    <a:pt x="2579369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925939" y="6054597"/>
            <a:ext cx="10477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Reliable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70575" y="304622"/>
            <a:ext cx="451802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75" dirty="0"/>
              <a:t>C</a:t>
            </a:r>
            <a:r>
              <a:rPr spc="-10" dirty="0"/>
              <a:t>y</a:t>
            </a:r>
            <a:r>
              <a:rPr spc="25" dirty="0"/>
              <a:t>be</a:t>
            </a:r>
            <a:r>
              <a:rPr dirty="0"/>
              <a:t>r</a:t>
            </a:r>
            <a:r>
              <a:rPr spc="-30" dirty="0"/>
              <a:t>s</a:t>
            </a:r>
            <a:r>
              <a:rPr spc="-35" dirty="0"/>
              <a:t>e</a:t>
            </a:r>
            <a:r>
              <a:rPr spc="15" dirty="0"/>
              <a:t>curit</a:t>
            </a:r>
            <a:r>
              <a:rPr spc="10" dirty="0"/>
              <a:t>y</a:t>
            </a:r>
            <a:r>
              <a:rPr spc="-220" dirty="0"/>
              <a:t>:</a:t>
            </a:r>
            <a:r>
              <a:rPr spc="-180" dirty="0"/>
              <a:t> </a:t>
            </a:r>
            <a:r>
              <a:rPr spc="-40" dirty="0"/>
              <a:t>Ke</a:t>
            </a:r>
            <a:r>
              <a:rPr spc="-35" dirty="0"/>
              <a:t>y</a:t>
            </a:r>
            <a:r>
              <a:rPr spc="-120" dirty="0"/>
              <a:t> </a:t>
            </a:r>
            <a:r>
              <a:rPr spc="-5" dirty="0"/>
              <a:t>Terms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83152" y="719327"/>
            <a:ext cx="8540496" cy="3657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44440" y="1716023"/>
            <a:ext cx="6169152" cy="6367272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46011" y="306451"/>
            <a:ext cx="3363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latin typeface="Arial"/>
                <a:cs typeface="Arial"/>
              </a:rPr>
              <a:t>Evidence</a:t>
            </a:r>
            <a:r>
              <a:rPr spc="-85" dirty="0">
                <a:latin typeface="Arial"/>
                <a:cs typeface="Arial"/>
              </a:rPr>
              <a:t> </a:t>
            </a:r>
            <a:r>
              <a:rPr spc="45" dirty="0">
                <a:latin typeface="Arial"/>
                <a:cs typeface="Arial"/>
              </a:rPr>
              <a:t>Life</a:t>
            </a:r>
            <a:r>
              <a:rPr spc="-80" dirty="0">
                <a:latin typeface="Arial"/>
                <a:cs typeface="Arial"/>
              </a:rPr>
              <a:t> </a:t>
            </a:r>
            <a:r>
              <a:rPr spc="-35" dirty="0">
                <a:latin typeface="Arial"/>
                <a:cs typeface="Arial"/>
              </a:rPr>
              <a:t>Cycle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37988" y="737616"/>
            <a:ext cx="5832348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446020" y="3447288"/>
            <a:ext cx="12082780" cy="2611120"/>
          </a:xfrm>
          <a:custGeom>
            <a:avLst/>
            <a:gdLst/>
            <a:ahLst/>
            <a:cxnLst/>
            <a:rect l="l" t="t" r="r" b="b"/>
            <a:pathLst>
              <a:path w="12082780" h="2611120">
                <a:moveTo>
                  <a:pt x="10776966" y="0"/>
                </a:moveTo>
                <a:lnTo>
                  <a:pt x="10776966" y="652652"/>
                </a:lnTo>
                <a:lnTo>
                  <a:pt x="0" y="652652"/>
                </a:lnTo>
                <a:lnTo>
                  <a:pt x="652653" y="1305306"/>
                </a:lnTo>
                <a:lnTo>
                  <a:pt x="0" y="1957959"/>
                </a:lnTo>
                <a:lnTo>
                  <a:pt x="10776966" y="1957959"/>
                </a:lnTo>
                <a:lnTo>
                  <a:pt x="10776966" y="2610612"/>
                </a:lnTo>
                <a:lnTo>
                  <a:pt x="12082272" y="1305306"/>
                </a:lnTo>
                <a:lnTo>
                  <a:pt x="10776966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819780" y="3264789"/>
            <a:ext cx="1883410" cy="6623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91440" marR="5080" indent="-79375">
              <a:lnSpc>
                <a:spcPts val="2380"/>
              </a:lnSpc>
              <a:spcBef>
                <a:spcPts val="390"/>
              </a:spcBef>
            </a:pP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identification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429000" y="4419600"/>
            <a:ext cx="8909685" cy="666115"/>
            <a:chOff x="3429000" y="4419600"/>
            <a:chExt cx="8909685" cy="666115"/>
          </a:xfrm>
        </p:grpSpPr>
        <p:sp>
          <p:nvSpPr>
            <p:cNvPr id="7" name="object 7"/>
            <p:cNvSpPr/>
            <p:nvPr/>
          </p:nvSpPr>
          <p:spPr>
            <a:xfrm>
              <a:off x="3435095" y="4425695"/>
              <a:ext cx="652780" cy="654050"/>
            </a:xfrm>
            <a:custGeom>
              <a:avLst/>
              <a:gdLst/>
              <a:ahLst/>
              <a:cxnLst/>
              <a:rect l="l" t="t" r="r" b="b"/>
              <a:pathLst>
                <a:path w="652779" h="654050">
                  <a:moveTo>
                    <a:pt x="326136" y="0"/>
                  </a:moveTo>
                  <a:lnTo>
                    <a:pt x="277949" y="3543"/>
                  </a:lnTo>
                  <a:lnTo>
                    <a:pt x="231956" y="13836"/>
                  </a:lnTo>
                  <a:lnTo>
                    <a:pt x="188659" y="30374"/>
                  </a:lnTo>
                  <a:lnTo>
                    <a:pt x="148566" y="52651"/>
                  </a:lnTo>
                  <a:lnTo>
                    <a:pt x="112180" y="80164"/>
                  </a:lnTo>
                  <a:lnTo>
                    <a:pt x="80007" y="112407"/>
                  </a:lnTo>
                  <a:lnTo>
                    <a:pt x="52551" y="148875"/>
                  </a:lnTo>
                  <a:lnTo>
                    <a:pt x="30317" y="189063"/>
                  </a:lnTo>
                  <a:lnTo>
                    <a:pt x="13811" y="232466"/>
                  </a:lnTo>
                  <a:lnTo>
                    <a:pt x="3536" y="278579"/>
                  </a:lnTo>
                  <a:lnTo>
                    <a:pt x="0" y="326898"/>
                  </a:lnTo>
                  <a:lnTo>
                    <a:pt x="3536" y="375216"/>
                  </a:lnTo>
                  <a:lnTo>
                    <a:pt x="13811" y="421329"/>
                  </a:lnTo>
                  <a:lnTo>
                    <a:pt x="30317" y="464732"/>
                  </a:lnTo>
                  <a:lnTo>
                    <a:pt x="52551" y="504920"/>
                  </a:lnTo>
                  <a:lnTo>
                    <a:pt x="80007" y="541388"/>
                  </a:lnTo>
                  <a:lnTo>
                    <a:pt x="112180" y="573631"/>
                  </a:lnTo>
                  <a:lnTo>
                    <a:pt x="148566" y="601144"/>
                  </a:lnTo>
                  <a:lnTo>
                    <a:pt x="188659" y="623421"/>
                  </a:lnTo>
                  <a:lnTo>
                    <a:pt x="231956" y="639959"/>
                  </a:lnTo>
                  <a:lnTo>
                    <a:pt x="277949" y="650252"/>
                  </a:lnTo>
                  <a:lnTo>
                    <a:pt x="326136" y="653795"/>
                  </a:lnTo>
                  <a:lnTo>
                    <a:pt x="374322" y="650252"/>
                  </a:lnTo>
                  <a:lnTo>
                    <a:pt x="420315" y="639959"/>
                  </a:lnTo>
                  <a:lnTo>
                    <a:pt x="463612" y="623421"/>
                  </a:lnTo>
                  <a:lnTo>
                    <a:pt x="503705" y="601144"/>
                  </a:lnTo>
                  <a:lnTo>
                    <a:pt x="540091" y="573631"/>
                  </a:lnTo>
                  <a:lnTo>
                    <a:pt x="572264" y="541388"/>
                  </a:lnTo>
                  <a:lnTo>
                    <a:pt x="599720" y="504920"/>
                  </a:lnTo>
                  <a:lnTo>
                    <a:pt x="621954" y="464732"/>
                  </a:lnTo>
                  <a:lnTo>
                    <a:pt x="638460" y="421329"/>
                  </a:lnTo>
                  <a:lnTo>
                    <a:pt x="648735" y="375216"/>
                  </a:lnTo>
                  <a:lnTo>
                    <a:pt x="652271" y="326898"/>
                  </a:lnTo>
                  <a:lnTo>
                    <a:pt x="648735" y="278579"/>
                  </a:lnTo>
                  <a:lnTo>
                    <a:pt x="638460" y="232466"/>
                  </a:lnTo>
                  <a:lnTo>
                    <a:pt x="621954" y="189063"/>
                  </a:lnTo>
                  <a:lnTo>
                    <a:pt x="599720" y="148875"/>
                  </a:lnTo>
                  <a:lnTo>
                    <a:pt x="572264" y="112407"/>
                  </a:lnTo>
                  <a:lnTo>
                    <a:pt x="540091" y="80164"/>
                  </a:lnTo>
                  <a:lnTo>
                    <a:pt x="503705" y="52651"/>
                  </a:lnTo>
                  <a:lnTo>
                    <a:pt x="463612" y="30374"/>
                  </a:lnTo>
                  <a:lnTo>
                    <a:pt x="420315" y="13836"/>
                  </a:lnTo>
                  <a:lnTo>
                    <a:pt x="374322" y="3543"/>
                  </a:lnTo>
                  <a:lnTo>
                    <a:pt x="326136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35095" y="4425695"/>
              <a:ext cx="652780" cy="654050"/>
            </a:xfrm>
            <a:custGeom>
              <a:avLst/>
              <a:gdLst/>
              <a:ahLst/>
              <a:cxnLst/>
              <a:rect l="l" t="t" r="r" b="b"/>
              <a:pathLst>
                <a:path w="652779" h="654050">
                  <a:moveTo>
                    <a:pt x="0" y="326898"/>
                  </a:moveTo>
                  <a:lnTo>
                    <a:pt x="3536" y="278579"/>
                  </a:lnTo>
                  <a:lnTo>
                    <a:pt x="13811" y="232466"/>
                  </a:lnTo>
                  <a:lnTo>
                    <a:pt x="30317" y="189063"/>
                  </a:lnTo>
                  <a:lnTo>
                    <a:pt x="52551" y="148875"/>
                  </a:lnTo>
                  <a:lnTo>
                    <a:pt x="80007" y="112407"/>
                  </a:lnTo>
                  <a:lnTo>
                    <a:pt x="112180" y="80164"/>
                  </a:lnTo>
                  <a:lnTo>
                    <a:pt x="148566" y="52651"/>
                  </a:lnTo>
                  <a:lnTo>
                    <a:pt x="188659" y="30374"/>
                  </a:lnTo>
                  <a:lnTo>
                    <a:pt x="231956" y="13836"/>
                  </a:lnTo>
                  <a:lnTo>
                    <a:pt x="277949" y="3543"/>
                  </a:lnTo>
                  <a:lnTo>
                    <a:pt x="326136" y="0"/>
                  </a:lnTo>
                  <a:lnTo>
                    <a:pt x="374322" y="3543"/>
                  </a:lnTo>
                  <a:lnTo>
                    <a:pt x="420315" y="13836"/>
                  </a:lnTo>
                  <a:lnTo>
                    <a:pt x="463612" y="30374"/>
                  </a:lnTo>
                  <a:lnTo>
                    <a:pt x="503705" y="52651"/>
                  </a:lnTo>
                  <a:lnTo>
                    <a:pt x="540091" y="80164"/>
                  </a:lnTo>
                  <a:lnTo>
                    <a:pt x="572264" y="112407"/>
                  </a:lnTo>
                  <a:lnTo>
                    <a:pt x="599720" y="148875"/>
                  </a:lnTo>
                  <a:lnTo>
                    <a:pt x="621954" y="189063"/>
                  </a:lnTo>
                  <a:lnTo>
                    <a:pt x="638460" y="232466"/>
                  </a:lnTo>
                  <a:lnTo>
                    <a:pt x="648735" y="278579"/>
                  </a:lnTo>
                  <a:lnTo>
                    <a:pt x="652271" y="326898"/>
                  </a:lnTo>
                  <a:lnTo>
                    <a:pt x="648735" y="375216"/>
                  </a:lnTo>
                  <a:lnTo>
                    <a:pt x="638460" y="421329"/>
                  </a:lnTo>
                  <a:lnTo>
                    <a:pt x="621954" y="464732"/>
                  </a:lnTo>
                  <a:lnTo>
                    <a:pt x="599720" y="504920"/>
                  </a:lnTo>
                  <a:lnTo>
                    <a:pt x="572264" y="541388"/>
                  </a:lnTo>
                  <a:lnTo>
                    <a:pt x="540091" y="573631"/>
                  </a:lnTo>
                  <a:lnTo>
                    <a:pt x="503705" y="601144"/>
                  </a:lnTo>
                  <a:lnTo>
                    <a:pt x="463612" y="623421"/>
                  </a:lnTo>
                  <a:lnTo>
                    <a:pt x="420315" y="639959"/>
                  </a:lnTo>
                  <a:lnTo>
                    <a:pt x="374322" y="650252"/>
                  </a:lnTo>
                  <a:lnTo>
                    <a:pt x="326136" y="653795"/>
                  </a:lnTo>
                  <a:lnTo>
                    <a:pt x="277949" y="650252"/>
                  </a:lnTo>
                  <a:lnTo>
                    <a:pt x="231956" y="639959"/>
                  </a:lnTo>
                  <a:lnTo>
                    <a:pt x="188659" y="623421"/>
                  </a:lnTo>
                  <a:lnTo>
                    <a:pt x="148566" y="601144"/>
                  </a:lnTo>
                  <a:lnTo>
                    <a:pt x="112180" y="573631"/>
                  </a:lnTo>
                  <a:lnTo>
                    <a:pt x="80007" y="541388"/>
                  </a:lnTo>
                  <a:lnTo>
                    <a:pt x="52551" y="504920"/>
                  </a:lnTo>
                  <a:lnTo>
                    <a:pt x="30317" y="464732"/>
                  </a:lnTo>
                  <a:lnTo>
                    <a:pt x="13811" y="421329"/>
                  </a:lnTo>
                  <a:lnTo>
                    <a:pt x="3536" y="375216"/>
                  </a:lnTo>
                  <a:lnTo>
                    <a:pt x="0" y="326898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82867" y="4425695"/>
              <a:ext cx="652780" cy="654050"/>
            </a:xfrm>
            <a:custGeom>
              <a:avLst/>
              <a:gdLst/>
              <a:ahLst/>
              <a:cxnLst/>
              <a:rect l="l" t="t" r="r" b="b"/>
              <a:pathLst>
                <a:path w="652779" h="654050">
                  <a:moveTo>
                    <a:pt x="326136" y="0"/>
                  </a:moveTo>
                  <a:lnTo>
                    <a:pt x="277949" y="3543"/>
                  </a:lnTo>
                  <a:lnTo>
                    <a:pt x="231956" y="13836"/>
                  </a:lnTo>
                  <a:lnTo>
                    <a:pt x="188659" y="30374"/>
                  </a:lnTo>
                  <a:lnTo>
                    <a:pt x="148566" y="52651"/>
                  </a:lnTo>
                  <a:lnTo>
                    <a:pt x="112180" y="80164"/>
                  </a:lnTo>
                  <a:lnTo>
                    <a:pt x="80007" y="112407"/>
                  </a:lnTo>
                  <a:lnTo>
                    <a:pt x="52551" y="148875"/>
                  </a:lnTo>
                  <a:lnTo>
                    <a:pt x="30317" y="189063"/>
                  </a:lnTo>
                  <a:lnTo>
                    <a:pt x="13811" y="232466"/>
                  </a:lnTo>
                  <a:lnTo>
                    <a:pt x="3536" y="278579"/>
                  </a:lnTo>
                  <a:lnTo>
                    <a:pt x="0" y="326898"/>
                  </a:lnTo>
                  <a:lnTo>
                    <a:pt x="3536" y="375216"/>
                  </a:lnTo>
                  <a:lnTo>
                    <a:pt x="13811" y="421329"/>
                  </a:lnTo>
                  <a:lnTo>
                    <a:pt x="30317" y="464732"/>
                  </a:lnTo>
                  <a:lnTo>
                    <a:pt x="52551" y="504920"/>
                  </a:lnTo>
                  <a:lnTo>
                    <a:pt x="80007" y="541388"/>
                  </a:lnTo>
                  <a:lnTo>
                    <a:pt x="112180" y="573631"/>
                  </a:lnTo>
                  <a:lnTo>
                    <a:pt x="148566" y="601144"/>
                  </a:lnTo>
                  <a:lnTo>
                    <a:pt x="188659" y="623421"/>
                  </a:lnTo>
                  <a:lnTo>
                    <a:pt x="231956" y="639959"/>
                  </a:lnTo>
                  <a:lnTo>
                    <a:pt x="277949" y="650252"/>
                  </a:lnTo>
                  <a:lnTo>
                    <a:pt x="326136" y="653795"/>
                  </a:lnTo>
                  <a:lnTo>
                    <a:pt x="374322" y="650252"/>
                  </a:lnTo>
                  <a:lnTo>
                    <a:pt x="420315" y="639959"/>
                  </a:lnTo>
                  <a:lnTo>
                    <a:pt x="463612" y="623421"/>
                  </a:lnTo>
                  <a:lnTo>
                    <a:pt x="503705" y="601144"/>
                  </a:lnTo>
                  <a:lnTo>
                    <a:pt x="540091" y="573631"/>
                  </a:lnTo>
                  <a:lnTo>
                    <a:pt x="572264" y="541388"/>
                  </a:lnTo>
                  <a:lnTo>
                    <a:pt x="599720" y="504920"/>
                  </a:lnTo>
                  <a:lnTo>
                    <a:pt x="621954" y="464732"/>
                  </a:lnTo>
                  <a:lnTo>
                    <a:pt x="638460" y="421329"/>
                  </a:lnTo>
                  <a:lnTo>
                    <a:pt x="648735" y="375216"/>
                  </a:lnTo>
                  <a:lnTo>
                    <a:pt x="652272" y="326898"/>
                  </a:lnTo>
                  <a:lnTo>
                    <a:pt x="648735" y="278579"/>
                  </a:lnTo>
                  <a:lnTo>
                    <a:pt x="638460" y="232466"/>
                  </a:lnTo>
                  <a:lnTo>
                    <a:pt x="621954" y="189063"/>
                  </a:lnTo>
                  <a:lnTo>
                    <a:pt x="599720" y="148875"/>
                  </a:lnTo>
                  <a:lnTo>
                    <a:pt x="572264" y="112407"/>
                  </a:lnTo>
                  <a:lnTo>
                    <a:pt x="540091" y="80164"/>
                  </a:lnTo>
                  <a:lnTo>
                    <a:pt x="503705" y="52651"/>
                  </a:lnTo>
                  <a:lnTo>
                    <a:pt x="463612" y="30374"/>
                  </a:lnTo>
                  <a:lnTo>
                    <a:pt x="420315" y="13836"/>
                  </a:lnTo>
                  <a:lnTo>
                    <a:pt x="374322" y="3543"/>
                  </a:lnTo>
                  <a:lnTo>
                    <a:pt x="326136" y="0"/>
                  </a:lnTo>
                  <a:close/>
                </a:path>
              </a:pathLst>
            </a:custGeom>
            <a:solidFill>
              <a:srgbClr val="B876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182867" y="4425695"/>
              <a:ext cx="652780" cy="654050"/>
            </a:xfrm>
            <a:custGeom>
              <a:avLst/>
              <a:gdLst/>
              <a:ahLst/>
              <a:cxnLst/>
              <a:rect l="l" t="t" r="r" b="b"/>
              <a:pathLst>
                <a:path w="652779" h="654050">
                  <a:moveTo>
                    <a:pt x="0" y="326898"/>
                  </a:moveTo>
                  <a:lnTo>
                    <a:pt x="3536" y="278579"/>
                  </a:lnTo>
                  <a:lnTo>
                    <a:pt x="13811" y="232466"/>
                  </a:lnTo>
                  <a:lnTo>
                    <a:pt x="30317" y="189063"/>
                  </a:lnTo>
                  <a:lnTo>
                    <a:pt x="52551" y="148875"/>
                  </a:lnTo>
                  <a:lnTo>
                    <a:pt x="80007" y="112407"/>
                  </a:lnTo>
                  <a:lnTo>
                    <a:pt x="112180" y="80164"/>
                  </a:lnTo>
                  <a:lnTo>
                    <a:pt x="148566" y="52651"/>
                  </a:lnTo>
                  <a:lnTo>
                    <a:pt x="188659" y="30374"/>
                  </a:lnTo>
                  <a:lnTo>
                    <a:pt x="231956" y="13836"/>
                  </a:lnTo>
                  <a:lnTo>
                    <a:pt x="277949" y="3543"/>
                  </a:lnTo>
                  <a:lnTo>
                    <a:pt x="326136" y="0"/>
                  </a:lnTo>
                  <a:lnTo>
                    <a:pt x="374322" y="3543"/>
                  </a:lnTo>
                  <a:lnTo>
                    <a:pt x="420315" y="13836"/>
                  </a:lnTo>
                  <a:lnTo>
                    <a:pt x="463612" y="30374"/>
                  </a:lnTo>
                  <a:lnTo>
                    <a:pt x="503705" y="52651"/>
                  </a:lnTo>
                  <a:lnTo>
                    <a:pt x="540091" y="80164"/>
                  </a:lnTo>
                  <a:lnTo>
                    <a:pt x="572264" y="112407"/>
                  </a:lnTo>
                  <a:lnTo>
                    <a:pt x="599720" y="148875"/>
                  </a:lnTo>
                  <a:lnTo>
                    <a:pt x="621954" y="189063"/>
                  </a:lnTo>
                  <a:lnTo>
                    <a:pt x="638460" y="232466"/>
                  </a:lnTo>
                  <a:lnTo>
                    <a:pt x="648735" y="278579"/>
                  </a:lnTo>
                  <a:lnTo>
                    <a:pt x="652272" y="326898"/>
                  </a:lnTo>
                  <a:lnTo>
                    <a:pt x="648735" y="375216"/>
                  </a:lnTo>
                  <a:lnTo>
                    <a:pt x="638460" y="421329"/>
                  </a:lnTo>
                  <a:lnTo>
                    <a:pt x="621954" y="464732"/>
                  </a:lnTo>
                  <a:lnTo>
                    <a:pt x="599720" y="504920"/>
                  </a:lnTo>
                  <a:lnTo>
                    <a:pt x="572264" y="541388"/>
                  </a:lnTo>
                  <a:lnTo>
                    <a:pt x="540091" y="573631"/>
                  </a:lnTo>
                  <a:lnTo>
                    <a:pt x="503705" y="601144"/>
                  </a:lnTo>
                  <a:lnTo>
                    <a:pt x="463612" y="623421"/>
                  </a:lnTo>
                  <a:lnTo>
                    <a:pt x="420315" y="639959"/>
                  </a:lnTo>
                  <a:lnTo>
                    <a:pt x="374322" y="650252"/>
                  </a:lnTo>
                  <a:lnTo>
                    <a:pt x="326136" y="653795"/>
                  </a:lnTo>
                  <a:lnTo>
                    <a:pt x="277949" y="650252"/>
                  </a:lnTo>
                  <a:lnTo>
                    <a:pt x="231956" y="639959"/>
                  </a:lnTo>
                  <a:lnTo>
                    <a:pt x="188659" y="623421"/>
                  </a:lnTo>
                  <a:lnTo>
                    <a:pt x="148566" y="601144"/>
                  </a:lnTo>
                  <a:lnTo>
                    <a:pt x="112180" y="573631"/>
                  </a:lnTo>
                  <a:lnTo>
                    <a:pt x="80007" y="541388"/>
                  </a:lnTo>
                  <a:lnTo>
                    <a:pt x="52551" y="504920"/>
                  </a:lnTo>
                  <a:lnTo>
                    <a:pt x="30317" y="464732"/>
                  </a:lnTo>
                  <a:lnTo>
                    <a:pt x="13811" y="421329"/>
                  </a:lnTo>
                  <a:lnTo>
                    <a:pt x="3536" y="375216"/>
                  </a:lnTo>
                  <a:lnTo>
                    <a:pt x="0" y="326898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930640" y="4425695"/>
              <a:ext cx="654050" cy="654050"/>
            </a:xfrm>
            <a:custGeom>
              <a:avLst/>
              <a:gdLst/>
              <a:ahLst/>
              <a:cxnLst/>
              <a:rect l="l" t="t" r="r" b="b"/>
              <a:pathLst>
                <a:path w="654050" h="654050">
                  <a:moveTo>
                    <a:pt x="326898" y="0"/>
                  </a:moveTo>
                  <a:lnTo>
                    <a:pt x="278579" y="3543"/>
                  </a:lnTo>
                  <a:lnTo>
                    <a:pt x="232466" y="13836"/>
                  </a:lnTo>
                  <a:lnTo>
                    <a:pt x="189063" y="30374"/>
                  </a:lnTo>
                  <a:lnTo>
                    <a:pt x="148875" y="52651"/>
                  </a:lnTo>
                  <a:lnTo>
                    <a:pt x="112407" y="80164"/>
                  </a:lnTo>
                  <a:lnTo>
                    <a:pt x="80164" y="112407"/>
                  </a:lnTo>
                  <a:lnTo>
                    <a:pt x="52651" y="148875"/>
                  </a:lnTo>
                  <a:lnTo>
                    <a:pt x="30374" y="189063"/>
                  </a:lnTo>
                  <a:lnTo>
                    <a:pt x="13836" y="232466"/>
                  </a:lnTo>
                  <a:lnTo>
                    <a:pt x="3543" y="278579"/>
                  </a:lnTo>
                  <a:lnTo>
                    <a:pt x="0" y="326898"/>
                  </a:lnTo>
                  <a:lnTo>
                    <a:pt x="3543" y="375216"/>
                  </a:lnTo>
                  <a:lnTo>
                    <a:pt x="13836" y="421329"/>
                  </a:lnTo>
                  <a:lnTo>
                    <a:pt x="30374" y="464732"/>
                  </a:lnTo>
                  <a:lnTo>
                    <a:pt x="52651" y="504920"/>
                  </a:lnTo>
                  <a:lnTo>
                    <a:pt x="80164" y="541388"/>
                  </a:lnTo>
                  <a:lnTo>
                    <a:pt x="112407" y="573631"/>
                  </a:lnTo>
                  <a:lnTo>
                    <a:pt x="148875" y="601144"/>
                  </a:lnTo>
                  <a:lnTo>
                    <a:pt x="189063" y="623421"/>
                  </a:lnTo>
                  <a:lnTo>
                    <a:pt x="232466" y="639959"/>
                  </a:lnTo>
                  <a:lnTo>
                    <a:pt x="278579" y="650252"/>
                  </a:lnTo>
                  <a:lnTo>
                    <a:pt x="326898" y="653795"/>
                  </a:lnTo>
                  <a:lnTo>
                    <a:pt x="375216" y="650252"/>
                  </a:lnTo>
                  <a:lnTo>
                    <a:pt x="421329" y="639959"/>
                  </a:lnTo>
                  <a:lnTo>
                    <a:pt x="464732" y="623421"/>
                  </a:lnTo>
                  <a:lnTo>
                    <a:pt x="504920" y="601144"/>
                  </a:lnTo>
                  <a:lnTo>
                    <a:pt x="541388" y="573631"/>
                  </a:lnTo>
                  <a:lnTo>
                    <a:pt x="573631" y="541388"/>
                  </a:lnTo>
                  <a:lnTo>
                    <a:pt x="601144" y="504920"/>
                  </a:lnTo>
                  <a:lnTo>
                    <a:pt x="623421" y="464732"/>
                  </a:lnTo>
                  <a:lnTo>
                    <a:pt x="639959" y="421329"/>
                  </a:lnTo>
                  <a:lnTo>
                    <a:pt x="650252" y="375216"/>
                  </a:lnTo>
                  <a:lnTo>
                    <a:pt x="653795" y="326898"/>
                  </a:lnTo>
                  <a:lnTo>
                    <a:pt x="650252" y="278579"/>
                  </a:lnTo>
                  <a:lnTo>
                    <a:pt x="639959" y="232466"/>
                  </a:lnTo>
                  <a:lnTo>
                    <a:pt x="623421" y="189063"/>
                  </a:lnTo>
                  <a:lnTo>
                    <a:pt x="601144" y="148875"/>
                  </a:lnTo>
                  <a:lnTo>
                    <a:pt x="573631" y="112407"/>
                  </a:lnTo>
                  <a:lnTo>
                    <a:pt x="541388" y="80164"/>
                  </a:lnTo>
                  <a:lnTo>
                    <a:pt x="504920" y="52651"/>
                  </a:lnTo>
                  <a:lnTo>
                    <a:pt x="464732" y="30374"/>
                  </a:lnTo>
                  <a:lnTo>
                    <a:pt x="421329" y="13836"/>
                  </a:lnTo>
                  <a:lnTo>
                    <a:pt x="375216" y="3543"/>
                  </a:lnTo>
                  <a:lnTo>
                    <a:pt x="326898" y="0"/>
                  </a:lnTo>
                  <a:close/>
                </a:path>
              </a:pathLst>
            </a:custGeom>
            <a:solidFill>
              <a:srgbClr val="D73D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930640" y="4425695"/>
              <a:ext cx="654050" cy="654050"/>
            </a:xfrm>
            <a:custGeom>
              <a:avLst/>
              <a:gdLst/>
              <a:ahLst/>
              <a:cxnLst/>
              <a:rect l="l" t="t" r="r" b="b"/>
              <a:pathLst>
                <a:path w="654050" h="654050">
                  <a:moveTo>
                    <a:pt x="0" y="326898"/>
                  </a:moveTo>
                  <a:lnTo>
                    <a:pt x="3543" y="278579"/>
                  </a:lnTo>
                  <a:lnTo>
                    <a:pt x="13836" y="232466"/>
                  </a:lnTo>
                  <a:lnTo>
                    <a:pt x="30374" y="189063"/>
                  </a:lnTo>
                  <a:lnTo>
                    <a:pt x="52651" y="148875"/>
                  </a:lnTo>
                  <a:lnTo>
                    <a:pt x="80164" y="112407"/>
                  </a:lnTo>
                  <a:lnTo>
                    <a:pt x="112407" y="80164"/>
                  </a:lnTo>
                  <a:lnTo>
                    <a:pt x="148875" y="52651"/>
                  </a:lnTo>
                  <a:lnTo>
                    <a:pt x="189063" y="30374"/>
                  </a:lnTo>
                  <a:lnTo>
                    <a:pt x="232466" y="13836"/>
                  </a:lnTo>
                  <a:lnTo>
                    <a:pt x="278579" y="3543"/>
                  </a:lnTo>
                  <a:lnTo>
                    <a:pt x="326898" y="0"/>
                  </a:lnTo>
                  <a:lnTo>
                    <a:pt x="375216" y="3543"/>
                  </a:lnTo>
                  <a:lnTo>
                    <a:pt x="421329" y="13836"/>
                  </a:lnTo>
                  <a:lnTo>
                    <a:pt x="464732" y="30374"/>
                  </a:lnTo>
                  <a:lnTo>
                    <a:pt x="504920" y="52651"/>
                  </a:lnTo>
                  <a:lnTo>
                    <a:pt x="541388" y="80164"/>
                  </a:lnTo>
                  <a:lnTo>
                    <a:pt x="573631" y="112407"/>
                  </a:lnTo>
                  <a:lnTo>
                    <a:pt x="601144" y="148875"/>
                  </a:lnTo>
                  <a:lnTo>
                    <a:pt x="623421" y="189063"/>
                  </a:lnTo>
                  <a:lnTo>
                    <a:pt x="639959" y="232466"/>
                  </a:lnTo>
                  <a:lnTo>
                    <a:pt x="650252" y="278579"/>
                  </a:lnTo>
                  <a:lnTo>
                    <a:pt x="653795" y="326898"/>
                  </a:lnTo>
                  <a:lnTo>
                    <a:pt x="650252" y="375216"/>
                  </a:lnTo>
                  <a:lnTo>
                    <a:pt x="639959" y="421329"/>
                  </a:lnTo>
                  <a:lnTo>
                    <a:pt x="623421" y="464732"/>
                  </a:lnTo>
                  <a:lnTo>
                    <a:pt x="601144" y="504920"/>
                  </a:lnTo>
                  <a:lnTo>
                    <a:pt x="573631" y="541388"/>
                  </a:lnTo>
                  <a:lnTo>
                    <a:pt x="541388" y="573631"/>
                  </a:lnTo>
                  <a:lnTo>
                    <a:pt x="504920" y="601144"/>
                  </a:lnTo>
                  <a:lnTo>
                    <a:pt x="464732" y="623421"/>
                  </a:lnTo>
                  <a:lnTo>
                    <a:pt x="421329" y="639959"/>
                  </a:lnTo>
                  <a:lnTo>
                    <a:pt x="375216" y="650252"/>
                  </a:lnTo>
                  <a:lnTo>
                    <a:pt x="326898" y="653795"/>
                  </a:lnTo>
                  <a:lnTo>
                    <a:pt x="278579" y="650252"/>
                  </a:lnTo>
                  <a:lnTo>
                    <a:pt x="232466" y="639959"/>
                  </a:lnTo>
                  <a:lnTo>
                    <a:pt x="189063" y="623421"/>
                  </a:lnTo>
                  <a:lnTo>
                    <a:pt x="148875" y="601144"/>
                  </a:lnTo>
                  <a:lnTo>
                    <a:pt x="112407" y="573631"/>
                  </a:lnTo>
                  <a:lnTo>
                    <a:pt x="80164" y="541388"/>
                  </a:lnTo>
                  <a:lnTo>
                    <a:pt x="52651" y="504920"/>
                  </a:lnTo>
                  <a:lnTo>
                    <a:pt x="30374" y="464732"/>
                  </a:lnTo>
                  <a:lnTo>
                    <a:pt x="13836" y="421329"/>
                  </a:lnTo>
                  <a:lnTo>
                    <a:pt x="3543" y="375216"/>
                  </a:lnTo>
                  <a:lnTo>
                    <a:pt x="0" y="326898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679935" y="4425695"/>
              <a:ext cx="652780" cy="654050"/>
            </a:xfrm>
            <a:custGeom>
              <a:avLst/>
              <a:gdLst/>
              <a:ahLst/>
              <a:cxnLst/>
              <a:rect l="l" t="t" r="r" b="b"/>
              <a:pathLst>
                <a:path w="652779" h="654050">
                  <a:moveTo>
                    <a:pt x="326136" y="0"/>
                  </a:moveTo>
                  <a:lnTo>
                    <a:pt x="277949" y="3543"/>
                  </a:lnTo>
                  <a:lnTo>
                    <a:pt x="231956" y="13836"/>
                  </a:lnTo>
                  <a:lnTo>
                    <a:pt x="188659" y="30374"/>
                  </a:lnTo>
                  <a:lnTo>
                    <a:pt x="148566" y="52651"/>
                  </a:lnTo>
                  <a:lnTo>
                    <a:pt x="112180" y="80164"/>
                  </a:lnTo>
                  <a:lnTo>
                    <a:pt x="80007" y="112407"/>
                  </a:lnTo>
                  <a:lnTo>
                    <a:pt x="52551" y="148875"/>
                  </a:lnTo>
                  <a:lnTo>
                    <a:pt x="30317" y="189063"/>
                  </a:lnTo>
                  <a:lnTo>
                    <a:pt x="13811" y="232466"/>
                  </a:lnTo>
                  <a:lnTo>
                    <a:pt x="3536" y="278579"/>
                  </a:lnTo>
                  <a:lnTo>
                    <a:pt x="0" y="326898"/>
                  </a:lnTo>
                  <a:lnTo>
                    <a:pt x="3536" y="375216"/>
                  </a:lnTo>
                  <a:lnTo>
                    <a:pt x="13811" y="421329"/>
                  </a:lnTo>
                  <a:lnTo>
                    <a:pt x="30317" y="464732"/>
                  </a:lnTo>
                  <a:lnTo>
                    <a:pt x="52551" y="504920"/>
                  </a:lnTo>
                  <a:lnTo>
                    <a:pt x="80007" y="541388"/>
                  </a:lnTo>
                  <a:lnTo>
                    <a:pt x="112180" y="573631"/>
                  </a:lnTo>
                  <a:lnTo>
                    <a:pt x="148566" y="601144"/>
                  </a:lnTo>
                  <a:lnTo>
                    <a:pt x="188659" y="623421"/>
                  </a:lnTo>
                  <a:lnTo>
                    <a:pt x="231956" y="639959"/>
                  </a:lnTo>
                  <a:lnTo>
                    <a:pt x="277949" y="650252"/>
                  </a:lnTo>
                  <a:lnTo>
                    <a:pt x="326136" y="653795"/>
                  </a:lnTo>
                  <a:lnTo>
                    <a:pt x="374322" y="650252"/>
                  </a:lnTo>
                  <a:lnTo>
                    <a:pt x="420315" y="639959"/>
                  </a:lnTo>
                  <a:lnTo>
                    <a:pt x="463612" y="623421"/>
                  </a:lnTo>
                  <a:lnTo>
                    <a:pt x="503705" y="601144"/>
                  </a:lnTo>
                  <a:lnTo>
                    <a:pt x="540091" y="573631"/>
                  </a:lnTo>
                  <a:lnTo>
                    <a:pt x="572264" y="541388"/>
                  </a:lnTo>
                  <a:lnTo>
                    <a:pt x="599720" y="504920"/>
                  </a:lnTo>
                  <a:lnTo>
                    <a:pt x="621954" y="464732"/>
                  </a:lnTo>
                  <a:lnTo>
                    <a:pt x="638460" y="421329"/>
                  </a:lnTo>
                  <a:lnTo>
                    <a:pt x="648735" y="375216"/>
                  </a:lnTo>
                  <a:lnTo>
                    <a:pt x="652272" y="326898"/>
                  </a:lnTo>
                  <a:lnTo>
                    <a:pt x="648735" y="278579"/>
                  </a:lnTo>
                  <a:lnTo>
                    <a:pt x="638460" y="232466"/>
                  </a:lnTo>
                  <a:lnTo>
                    <a:pt x="621954" y="189063"/>
                  </a:lnTo>
                  <a:lnTo>
                    <a:pt x="599720" y="148875"/>
                  </a:lnTo>
                  <a:lnTo>
                    <a:pt x="572264" y="112407"/>
                  </a:lnTo>
                  <a:lnTo>
                    <a:pt x="540091" y="80164"/>
                  </a:lnTo>
                  <a:lnTo>
                    <a:pt x="503705" y="52651"/>
                  </a:lnTo>
                  <a:lnTo>
                    <a:pt x="463612" y="30374"/>
                  </a:lnTo>
                  <a:lnTo>
                    <a:pt x="420315" y="13836"/>
                  </a:lnTo>
                  <a:lnTo>
                    <a:pt x="374322" y="3543"/>
                  </a:lnTo>
                  <a:lnTo>
                    <a:pt x="326136" y="0"/>
                  </a:lnTo>
                  <a:close/>
                </a:path>
              </a:pathLst>
            </a:custGeom>
            <a:solidFill>
              <a:srgbClr val="FD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679935" y="4425695"/>
              <a:ext cx="652780" cy="654050"/>
            </a:xfrm>
            <a:custGeom>
              <a:avLst/>
              <a:gdLst/>
              <a:ahLst/>
              <a:cxnLst/>
              <a:rect l="l" t="t" r="r" b="b"/>
              <a:pathLst>
                <a:path w="652779" h="654050">
                  <a:moveTo>
                    <a:pt x="0" y="326898"/>
                  </a:moveTo>
                  <a:lnTo>
                    <a:pt x="3536" y="278579"/>
                  </a:lnTo>
                  <a:lnTo>
                    <a:pt x="13811" y="232466"/>
                  </a:lnTo>
                  <a:lnTo>
                    <a:pt x="30317" y="189063"/>
                  </a:lnTo>
                  <a:lnTo>
                    <a:pt x="52551" y="148875"/>
                  </a:lnTo>
                  <a:lnTo>
                    <a:pt x="80007" y="112407"/>
                  </a:lnTo>
                  <a:lnTo>
                    <a:pt x="112180" y="80164"/>
                  </a:lnTo>
                  <a:lnTo>
                    <a:pt x="148566" y="52651"/>
                  </a:lnTo>
                  <a:lnTo>
                    <a:pt x="188659" y="30374"/>
                  </a:lnTo>
                  <a:lnTo>
                    <a:pt x="231956" y="13836"/>
                  </a:lnTo>
                  <a:lnTo>
                    <a:pt x="277949" y="3543"/>
                  </a:lnTo>
                  <a:lnTo>
                    <a:pt x="326136" y="0"/>
                  </a:lnTo>
                  <a:lnTo>
                    <a:pt x="374322" y="3543"/>
                  </a:lnTo>
                  <a:lnTo>
                    <a:pt x="420315" y="13836"/>
                  </a:lnTo>
                  <a:lnTo>
                    <a:pt x="463612" y="30374"/>
                  </a:lnTo>
                  <a:lnTo>
                    <a:pt x="503705" y="52651"/>
                  </a:lnTo>
                  <a:lnTo>
                    <a:pt x="540091" y="80164"/>
                  </a:lnTo>
                  <a:lnTo>
                    <a:pt x="572264" y="112407"/>
                  </a:lnTo>
                  <a:lnTo>
                    <a:pt x="599720" y="148875"/>
                  </a:lnTo>
                  <a:lnTo>
                    <a:pt x="621954" y="189063"/>
                  </a:lnTo>
                  <a:lnTo>
                    <a:pt x="638460" y="232466"/>
                  </a:lnTo>
                  <a:lnTo>
                    <a:pt x="648735" y="278579"/>
                  </a:lnTo>
                  <a:lnTo>
                    <a:pt x="652272" y="326898"/>
                  </a:lnTo>
                  <a:lnTo>
                    <a:pt x="648735" y="375216"/>
                  </a:lnTo>
                  <a:lnTo>
                    <a:pt x="638460" y="421329"/>
                  </a:lnTo>
                  <a:lnTo>
                    <a:pt x="621954" y="464732"/>
                  </a:lnTo>
                  <a:lnTo>
                    <a:pt x="599720" y="504920"/>
                  </a:lnTo>
                  <a:lnTo>
                    <a:pt x="572264" y="541388"/>
                  </a:lnTo>
                  <a:lnTo>
                    <a:pt x="540091" y="573631"/>
                  </a:lnTo>
                  <a:lnTo>
                    <a:pt x="503705" y="601144"/>
                  </a:lnTo>
                  <a:lnTo>
                    <a:pt x="463612" y="623421"/>
                  </a:lnTo>
                  <a:lnTo>
                    <a:pt x="420315" y="639959"/>
                  </a:lnTo>
                  <a:lnTo>
                    <a:pt x="374322" y="650252"/>
                  </a:lnTo>
                  <a:lnTo>
                    <a:pt x="326136" y="653795"/>
                  </a:lnTo>
                  <a:lnTo>
                    <a:pt x="277949" y="650252"/>
                  </a:lnTo>
                  <a:lnTo>
                    <a:pt x="231956" y="639959"/>
                  </a:lnTo>
                  <a:lnTo>
                    <a:pt x="188659" y="623421"/>
                  </a:lnTo>
                  <a:lnTo>
                    <a:pt x="148566" y="601144"/>
                  </a:lnTo>
                  <a:lnTo>
                    <a:pt x="112180" y="573631"/>
                  </a:lnTo>
                  <a:lnTo>
                    <a:pt x="80007" y="541388"/>
                  </a:lnTo>
                  <a:lnTo>
                    <a:pt x="52551" y="504920"/>
                  </a:lnTo>
                  <a:lnTo>
                    <a:pt x="30317" y="464732"/>
                  </a:lnTo>
                  <a:lnTo>
                    <a:pt x="13811" y="421329"/>
                  </a:lnTo>
                  <a:lnTo>
                    <a:pt x="3536" y="375216"/>
                  </a:lnTo>
                  <a:lnTo>
                    <a:pt x="0" y="326898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945126" y="5515483"/>
            <a:ext cx="2886075" cy="6623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12090" marR="5080" indent="-200025">
              <a:lnSpc>
                <a:spcPts val="2380"/>
              </a:lnSpc>
              <a:spcBef>
                <a:spcPts val="390"/>
              </a:spcBef>
            </a:pP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Storage,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preservation,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transportation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255889" y="3264789"/>
            <a:ext cx="2005964" cy="6623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658495" marR="5080" indent="-646430">
              <a:lnSpc>
                <a:spcPts val="2380"/>
              </a:lnSpc>
              <a:spcBef>
                <a:spcPts val="390"/>
              </a:spcBef>
            </a:pP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Presentation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court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569956" y="5515483"/>
            <a:ext cx="2475230" cy="6623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654050" marR="5080" indent="-641985">
              <a:lnSpc>
                <a:spcPts val="2380"/>
              </a:lnSpc>
              <a:spcBef>
                <a:spcPts val="390"/>
              </a:spcBef>
            </a:pP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Return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evidence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owner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86455" y="1482852"/>
            <a:ext cx="1644395" cy="164439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27719" y="1613916"/>
            <a:ext cx="1495044" cy="149656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25556" y="6187440"/>
            <a:ext cx="1644396" cy="164592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49596" y="6341364"/>
            <a:ext cx="2674620" cy="1520952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18223" y="306451"/>
            <a:ext cx="30187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0" dirty="0">
                <a:latin typeface="Arial"/>
                <a:cs typeface="Arial"/>
              </a:rPr>
              <a:t>Chain</a:t>
            </a:r>
            <a:r>
              <a:rPr spc="-100" dirty="0">
                <a:latin typeface="Arial"/>
                <a:cs typeface="Arial"/>
              </a:rPr>
              <a:t> </a:t>
            </a:r>
            <a:r>
              <a:rPr spc="80" dirty="0">
                <a:latin typeface="Arial"/>
                <a:cs typeface="Arial"/>
              </a:rPr>
              <a:t>of</a:t>
            </a:r>
            <a:r>
              <a:rPr spc="-85" dirty="0">
                <a:latin typeface="Arial"/>
                <a:cs typeface="Arial"/>
              </a:rPr>
              <a:t> </a:t>
            </a:r>
            <a:r>
              <a:rPr spc="10" dirty="0">
                <a:latin typeface="Arial"/>
                <a:cs typeface="Arial"/>
              </a:rPr>
              <a:t>Custody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3164" y="737616"/>
            <a:ext cx="5301995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719197" y="1655444"/>
            <a:ext cx="10945495" cy="6972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chronological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documentation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developed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0" dirty="0">
                <a:solidFill>
                  <a:srgbClr val="3E3E3E"/>
                </a:solidFill>
                <a:latin typeface="Microsoft Sans Serif"/>
                <a:cs typeface="Microsoft Sans Serif"/>
              </a:rPr>
              <a:t>from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information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gathered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endParaRPr sz="2200">
              <a:latin typeface="Microsoft Sans Serif"/>
              <a:cs typeface="Microsoft Sans Serif"/>
            </a:endParaRPr>
          </a:p>
          <a:p>
            <a:pPr marL="3810" algn="ctr">
              <a:lnSpc>
                <a:spcPct val="100000"/>
              </a:lnSpc>
              <a:spcBef>
                <a:spcPts val="10"/>
              </a:spcBef>
            </a:pP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crime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scene.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11907" y="1536191"/>
            <a:ext cx="11771630" cy="922019"/>
          </a:xfrm>
          <a:custGeom>
            <a:avLst/>
            <a:gdLst/>
            <a:ahLst/>
            <a:cxnLst/>
            <a:rect l="l" t="t" r="r" b="b"/>
            <a:pathLst>
              <a:path w="11771630" h="922019">
                <a:moveTo>
                  <a:pt x="0" y="153669"/>
                </a:moveTo>
                <a:lnTo>
                  <a:pt x="7837" y="105111"/>
                </a:lnTo>
                <a:lnTo>
                  <a:pt x="29659" y="62929"/>
                </a:lnTo>
                <a:lnTo>
                  <a:pt x="62929" y="29659"/>
                </a:lnTo>
                <a:lnTo>
                  <a:pt x="105111" y="7837"/>
                </a:lnTo>
                <a:lnTo>
                  <a:pt x="153669" y="0"/>
                </a:lnTo>
                <a:lnTo>
                  <a:pt x="11617706" y="0"/>
                </a:lnTo>
                <a:lnTo>
                  <a:pt x="11666264" y="7837"/>
                </a:lnTo>
                <a:lnTo>
                  <a:pt x="11708446" y="29659"/>
                </a:lnTo>
                <a:lnTo>
                  <a:pt x="11741716" y="62929"/>
                </a:lnTo>
                <a:lnTo>
                  <a:pt x="11763538" y="105111"/>
                </a:lnTo>
                <a:lnTo>
                  <a:pt x="11771376" y="153669"/>
                </a:lnTo>
                <a:lnTo>
                  <a:pt x="11771376" y="768350"/>
                </a:lnTo>
                <a:lnTo>
                  <a:pt x="11763538" y="816908"/>
                </a:lnTo>
                <a:lnTo>
                  <a:pt x="11741716" y="859090"/>
                </a:lnTo>
                <a:lnTo>
                  <a:pt x="11708446" y="892360"/>
                </a:lnTo>
                <a:lnTo>
                  <a:pt x="11666264" y="914182"/>
                </a:lnTo>
                <a:lnTo>
                  <a:pt x="11617706" y="922019"/>
                </a:lnTo>
                <a:lnTo>
                  <a:pt x="153669" y="922019"/>
                </a:lnTo>
                <a:lnTo>
                  <a:pt x="105111" y="914182"/>
                </a:lnTo>
                <a:lnTo>
                  <a:pt x="62929" y="892360"/>
                </a:lnTo>
                <a:lnTo>
                  <a:pt x="29659" y="859090"/>
                </a:lnTo>
                <a:lnTo>
                  <a:pt x="7837" y="816908"/>
                </a:lnTo>
                <a:lnTo>
                  <a:pt x="0" y="768350"/>
                </a:lnTo>
                <a:lnTo>
                  <a:pt x="0" y="153669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82055" y="3159251"/>
            <a:ext cx="4692396" cy="4692396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18223" y="306451"/>
            <a:ext cx="30187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0" dirty="0">
                <a:latin typeface="Arial"/>
                <a:cs typeface="Arial"/>
              </a:rPr>
              <a:t>Chain</a:t>
            </a:r>
            <a:r>
              <a:rPr spc="-100" dirty="0">
                <a:latin typeface="Arial"/>
                <a:cs typeface="Arial"/>
              </a:rPr>
              <a:t> </a:t>
            </a:r>
            <a:r>
              <a:rPr spc="80" dirty="0">
                <a:latin typeface="Arial"/>
                <a:cs typeface="Arial"/>
              </a:rPr>
              <a:t>of</a:t>
            </a:r>
            <a:r>
              <a:rPr spc="-85" dirty="0">
                <a:latin typeface="Arial"/>
                <a:cs typeface="Arial"/>
              </a:rPr>
              <a:t> </a:t>
            </a:r>
            <a:r>
              <a:rPr spc="10" dirty="0">
                <a:latin typeface="Arial"/>
                <a:cs typeface="Arial"/>
              </a:rPr>
              <a:t>Custody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3164" y="737616"/>
            <a:ext cx="5301995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141976" y="2744723"/>
            <a:ext cx="6064250" cy="4630420"/>
            <a:chOff x="5141976" y="2744723"/>
            <a:chExt cx="6064250" cy="4630420"/>
          </a:xfrm>
        </p:grpSpPr>
        <p:sp>
          <p:nvSpPr>
            <p:cNvPr id="5" name="object 5"/>
            <p:cNvSpPr/>
            <p:nvPr/>
          </p:nvSpPr>
          <p:spPr>
            <a:xfrm>
              <a:off x="6176772" y="2974847"/>
              <a:ext cx="4049395" cy="4038600"/>
            </a:xfrm>
            <a:custGeom>
              <a:avLst/>
              <a:gdLst/>
              <a:ahLst/>
              <a:cxnLst/>
              <a:rect l="l" t="t" r="r" b="b"/>
              <a:pathLst>
                <a:path w="4049395" h="4038600">
                  <a:moveTo>
                    <a:pt x="2264364" y="4025900"/>
                  </a:moveTo>
                  <a:lnTo>
                    <a:pt x="1784903" y="4025900"/>
                  </a:lnTo>
                  <a:lnTo>
                    <a:pt x="1832233" y="4038600"/>
                  </a:lnTo>
                  <a:lnTo>
                    <a:pt x="2217034" y="4038600"/>
                  </a:lnTo>
                  <a:lnTo>
                    <a:pt x="2264364" y="4025900"/>
                  </a:lnTo>
                  <a:close/>
                </a:path>
                <a:path w="4049395" h="4038600">
                  <a:moveTo>
                    <a:pt x="2358012" y="4013200"/>
                  </a:moveTo>
                  <a:lnTo>
                    <a:pt x="1691255" y="4013200"/>
                  </a:lnTo>
                  <a:lnTo>
                    <a:pt x="1737906" y="4025900"/>
                  </a:lnTo>
                  <a:lnTo>
                    <a:pt x="2311361" y="4025900"/>
                  </a:lnTo>
                  <a:lnTo>
                    <a:pt x="2358012" y="4013200"/>
                  </a:lnTo>
                  <a:close/>
                </a:path>
                <a:path w="4049395" h="4038600">
                  <a:moveTo>
                    <a:pt x="2450226" y="38100"/>
                  </a:moveTo>
                  <a:lnTo>
                    <a:pt x="1599041" y="38100"/>
                  </a:lnTo>
                  <a:lnTo>
                    <a:pt x="1332012" y="114300"/>
                  </a:lnTo>
                  <a:lnTo>
                    <a:pt x="1289041" y="139700"/>
                  </a:lnTo>
                  <a:lnTo>
                    <a:pt x="1204529" y="165100"/>
                  </a:lnTo>
                  <a:lnTo>
                    <a:pt x="1163012" y="190500"/>
                  </a:lnTo>
                  <a:lnTo>
                    <a:pt x="1122005" y="203200"/>
                  </a:lnTo>
                  <a:lnTo>
                    <a:pt x="1081521" y="228600"/>
                  </a:lnTo>
                  <a:lnTo>
                    <a:pt x="1002171" y="279400"/>
                  </a:lnTo>
                  <a:lnTo>
                    <a:pt x="963330" y="292100"/>
                  </a:lnTo>
                  <a:lnTo>
                    <a:pt x="925061" y="317500"/>
                  </a:lnTo>
                  <a:lnTo>
                    <a:pt x="887379" y="342900"/>
                  </a:lnTo>
                  <a:lnTo>
                    <a:pt x="850294" y="368300"/>
                  </a:lnTo>
                  <a:lnTo>
                    <a:pt x="813821" y="393700"/>
                  </a:lnTo>
                  <a:lnTo>
                    <a:pt x="777971" y="419100"/>
                  </a:lnTo>
                  <a:lnTo>
                    <a:pt x="742757" y="457200"/>
                  </a:lnTo>
                  <a:lnTo>
                    <a:pt x="708191" y="482600"/>
                  </a:lnTo>
                  <a:lnTo>
                    <a:pt x="674287" y="508000"/>
                  </a:lnTo>
                  <a:lnTo>
                    <a:pt x="641057" y="546100"/>
                  </a:lnTo>
                  <a:lnTo>
                    <a:pt x="608513" y="571500"/>
                  </a:lnTo>
                  <a:lnTo>
                    <a:pt x="576668" y="609600"/>
                  </a:lnTo>
                  <a:lnTo>
                    <a:pt x="545535" y="635000"/>
                  </a:lnTo>
                  <a:lnTo>
                    <a:pt x="515126" y="673100"/>
                  </a:lnTo>
                  <a:lnTo>
                    <a:pt x="485455" y="711200"/>
                  </a:lnTo>
                  <a:lnTo>
                    <a:pt x="456533" y="736600"/>
                  </a:lnTo>
                  <a:lnTo>
                    <a:pt x="428373" y="774700"/>
                  </a:lnTo>
                  <a:lnTo>
                    <a:pt x="400987" y="812800"/>
                  </a:lnTo>
                  <a:lnTo>
                    <a:pt x="374390" y="850900"/>
                  </a:lnTo>
                  <a:lnTo>
                    <a:pt x="348592" y="889000"/>
                  </a:lnTo>
                  <a:lnTo>
                    <a:pt x="323607" y="927100"/>
                  </a:lnTo>
                  <a:lnTo>
                    <a:pt x="299448" y="965200"/>
                  </a:lnTo>
                  <a:lnTo>
                    <a:pt x="276126" y="1003300"/>
                  </a:lnTo>
                  <a:lnTo>
                    <a:pt x="253654" y="1041400"/>
                  </a:lnTo>
                  <a:lnTo>
                    <a:pt x="232046" y="1079500"/>
                  </a:lnTo>
                  <a:lnTo>
                    <a:pt x="211314" y="1117600"/>
                  </a:lnTo>
                  <a:lnTo>
                    <a:pt x="191470" y="1155700"/>
                  </a:lnTo>
                  <a:lnTo>
                    <a:pt x="172527" y="1206500"/>
                  </a:lnTo>
                  <a:lnTo>
                    <a:pt x="154497" y="1244600"/>
                  </a:lnTo>
                  <a:lnTo>
                    <a:pt x="137394" y="1282700"/>
                  </a:lnTo>
                  <a:lnTo>
                    <a:pt x="121229" y="1333500"/>
                  </a:lnTo>
                  <a:lnTo>
                    <a:pt x="106016" y="1371600"/>
                  </a:lnTo>
                  <a:lnTo>
                    <a:pt x="91767" y="1409700"/>
                  </a:lnTo>
                  <a:lnTo>
                    <a:pt x="78495" y="1460500"/>
                  </a:lnTo>
                  <a:lnTo>
                    <a:pt x="66212" y="1511300"/>
                  </a:lnTo>
                  <a:lnTo>
                    <a:pt x="54931" y="1549400"/>
                  </a:lnTo>
                  <a:lnTo>
                    <a:pt x="44664" y="1600200"/>
                  </a:lnTo>
                  <a:lnTo>
                    <a:pt x="35425" y="1638300"/>
                  </a:lnTo>
                  <a:lnTo>
                    <a:pt x="27225" y="1689100"/>
                  </a:lnTo>
                  <a:lnTo>
                    <a:pt x="20078" y="1739900"/>
                  </a:lnTo>
                  <a:lnTo>
                    <a:pt x="13995" y="1778000"/>
                  </a:lnTo>
                  <a:lnTo>
                    <a:pt x="8990" y="1828800"/>
                  </a:lnTo>
                  <a:lnTo>
                    <a:pt x="5076" y="1879600"/>
                  </a:lnTo>
                  <a:lnTo>
                    <a:pt x="2264" y="1930400"/>
                  </a:lnTo>
                  <a:lnTo>
                    <a:pt x="568" y="1968500"/>
                  </a:lnTo>
                  <a:lnTo>
                    <a:pt x="0" y="2019300"/>
                  </a:lnTo>
                  <a:lnTo>
                    <a:pt x="568" y="2070100"/>
                  </a:lnTo>
                  <a:lnTo>
                    <a:pt x="2264" y="2120900"/>
                  </a:lnTo>
                  <a:lnTo>
                    <a:pt x="5076" y="2171700"/>
                  </a:lnTo>
                  <a:lnTo>
                    <a:pt x="8990" y="2209800"/>
                  </a:lnTo>
                  <a:lnTo>
                    <a:pt x="13995" y="2260600"/>
                  </a:lnTo>
                  <a:lnTo>
                    <a:pt x="20078" y="2311400"/>
                  </a:lnTo>
                  <a:lnTo>
                    <a:pt x="27225" y="2349500"/>
                  </a:lnTo>
                  <a:lnTo>
                    <a:pt x="35425" y="2400300"/>
                  </a:lnTo>
                  <a:lnTo>
                    <a:pt x="44664" y="2451100"/>
                  </a:lnTo>
                  <a:lnTo>
                    <a:pt x="54931" y="2489200"/>
                  </a:lnTo>
                  <a:lnTo>
                    <a:pt x="66212" y="2540000"/>
                  </a:lnTo>
                  <a:lnTo>
                    <a:pt x="78495" y="2578100"/>
                  </a:lnTo>
                  <a:lnTo>
                    <a:pt x="91767" y="2628900"/>
                  </a:lnTo>
                  <a:lnTo>
                    <a:pt x="106016" y="2667000"/>
                  </a:lnTo>
                  <a:lnTo>
                    <a:pt x="121229" y="2717800"/>
                  </a:lnTo>
                  <a:lnTo>
                    <a:pt x="137394" y="2755900"/>
                  </a:lnTo>
                  <a:lnTo>
                    <a:pt x="154497" y="2794000"/>
                  </a:lnTo>
                  <a:lnTo>
                    <a:pt x="172527" y="2844800"/>
                  </a:lnTo>
                  <a:lnTo>
                    <a:pt x="191470" y="2882900"/>
                  </a:lnTo>
                  <a:lnTo>
                    <a:pt x="211314" y="2921000"/>
                  </a:lnTo>
                  <a:lnTo>
                    <a:pt x="232046" y="2959100"/>
                  </a:lnTo>
                  <a:lnTo>
                    <a:pt x="253654" y="3009900"/>
                  </a:lnTo>
                  <a:lnTo>
                    <a:pt x="276126" y="3048000"/>
                  </a:lnTo>
                  <a:lnTo>
                    <a:pt x="299448" y="3086100"/>
                  </a:lnTo>
                  <a:lnTo>
                    <a:pt x="323607" y="3124200"/>
                  </a:lnTo>
                  <a:lnTo>
                    <a:pt x="348592" y="3162300"/>
                  </a:lnTo>
                  <a:lnTo>
                    <a:pt x="374390" y="3200400"/>
                  </a:lnTo>
                  <a:lnTo>
                    <a:pt x="400987" y="3225800"/>
                  </a:lnTo>
                  <a:lnTo>
                    <a:pt x="428373" y="3263900"/>
                  </a:lnTo>
                  <a:lnTo>
                    <a:pt x="456533" y="3302000"/>
                  </a:lnTo>
                  <a:lnTo>
                    <a:pt x="485455" y="3340100"/>
                  </a:lnTo>
                  <a:lnTo>
                    <a:pt x="515126" y="3365500"/>
                  </a:lnTo>
                  <a:lnTo>
                    <a:pt x="545535" y="3403600"/>
                  </a:lnTo>
                  <a:lnTo>
                    <a:pt x="576668" y="3441700"/>
                  </a:lnTo>
                  <a:lnTo>
                    <a:pt x="608513" y="3467100"/>
                  </a:lnTo>
                  <a:lnTo>
                    <a:pt x="641057" y="3505200"/>
                  </a:lnTo>
                  <a:lnTo>
                    <a:pt x="674287" y="3530600"/>
                  </a:lnTo>
                  <a:lnTo>
                    <a:pt x="708191" y="3556000"/>
                  </a:lnTo>
                  <a:lnTo>
                    <a:pt x="742757" y="3594100"/>
                  </a:lnTo>
                  <a:lnTo>
                    <a:pt x="777971" y="3619500"/>
                  </a:lnTo>
                  <a:lnTo>
                    <a:pt x="813821" y="3644900"/>
                  </a:lnTo>
                  <a:lnTo>
                    <a:pt x="850294" y="3670300"/>
                  </a:lnTo>
                  <a:lnTo>
                    <a:pt x="887379" y="3695700"/>
                  </a:lnTo>
                  <a:lnTo>
                    <a:pt x="925061" y="3721100"/>
                  </a:lnTo>
                  <a:lnTo>
                    <a:pt x="963330" y="3746500"/>
                  </a:lnTo>
                  <a:lnTo>
                    <a:pt x="1041572" y="3797300"/>
                  </a:lnTo>
                  <a:lnTo>
                    <a:pt x="1081521" y="3810000"/>
                  </a:lnTo>
                  <a:lnTo>
                    <a:pt x="1122005" y="3835400"/>
                  </a:lnTo>
                  <a:lnTo>
                    <a:pt x="1163012" y="3848100"/>
                  </a:lnTo>
                  <a:lnTo>
                    <a:pt x="1204529" y="3873500"/>
                  </a:lnTo>
                  <a:lnTo>
                    <a:pt x="1246543" y="3886200"/>
                  </a:lnTo>
                  <a:lnTo>
                    <a:pt x="1289041" y="3911600"/>
                  </a:lnTo>
                  <a:lnTo>
                    <a:pt x="1332012" y="3924300"/>
                  </a:lnTo>
                  <a:lnTo>
                    <a:pt x="1644962" y="4013200"/>
                  </a:lnTo>
                  <a:lnTo>
                    <a:pt x="2404305" y="4013200"/>
                  </a:lnTo>
                  <a:lnTo>
                    <a:pt x="2717255" y="3924300"/>
                  </a:lnTo>
                  <a:lnTo>
                    <a:pt x="2760226" y="3911600"/>
                  </a:lnTo>
                  <a:lnTo>
                    <a:pt x="2802724" y="3886200"/>
                  </a:lnTo>
                  <a:lnTo>
                    <a:pt x="2844738" y="3873500"/>
                  </a:lnTo>
                  <a:lnTo>
                    <a:pt x="2886255" y="3848100"/>
                  </a:lnTo>
                  <a:lnTo>
                    <a:pt x="2927262" y="3835400"/>
                  </a:lnTo>
                  <a:lnTo>
                    <a:pt x="2967746" y="3810000"/>
                  </a:lnTo>
                  <a:lnTo>
                    <a:pt x="3007695" y="3797300"/>
                  </a:lnTo>
                  <a:lnTo>
                    <a:pt x="1881073" y="3797300"/>
                  </a:lnTo>
                  <a:lnTo>
                    <a:pt x="1833890" y="3784600"/>
                  </a:lnTo>
                  <a:lnTo>
                    <a:pt x="1740629" y="3784600"/>
                  </a:lnTo>
                  <a:lnTo>
                    <a:pt x="1470846" y="3708400"/>
                  </a:lnTo>
                  <a:lnTo>
                    <a:pt x="1342382" y="3670300"/>
                  </a:lnTo>
                  <a:lnTo>
                    <a:pt x="1300621" y="3644900"/>
                  </a:lnTo>
                  <a:lnTo>
                    <a:pt x="1259416" y="3632200"/>
                  </a:lnTo>
                  <a:lnTo>
                    <a:pt x="1178745" y="3581400"/>
                  </a:lnTo>
                  <a:lnTo>
                    <a:pt x="1139309" y="3568700"/>
                  </a:lnTo>
                  <a:lnTo>
                    <a:pt x="1100496" y="3543300"/>
                  </a:lnTo>
                  <a:lnTo>
                    <a:pt x="1062320" y="3517900"/>
                  </a:lnTo>
                  <a:lnTo>
                    <a:pt x="1024800" y="3492500"/>
                  </a:lnTo>
                  <a:lnTo>
                    <a:pt x="987949" y="3467100"/>
                  </a:lnTo>
                  <a:lnTo>
                    <a:pt x="951786" y="3441700"/>
                  </a:lnTo>
                  <a:lnTo>
                    <a:pt x="916326" y="3416300"/>
                  </a:lnTo>
                  <a:lnTo>
                    <a:pt x="881585" y="3390900"/>
                  </a:lnTo>
                  <a:lnTo>
                    <a:pt x="847579" y="3352800"/>
                  </a:lnTo>
                  <a:lnTo>
                    <a:pt x="814325" y="3327400"/>
                  </a:lnTo>
                  <a:lnTo>
                    <a:pt x="781839" y="3289300"/>
                  </a:lnTo>
                  <a:lnTo>
                    <a:pt x="750137" y="3263900"/>
                  </a:lnTo>
                  <a:lnTo>
                    <a:pt x="719235" y="3225800"/>
                  </a:lnTo>
                  <a:lnTo>
                    <a:pt x="689150" y="3200400"/>
                  </a:lnTo>
                  <a:lnTo>
                    <a:pt x="659898" y="3162300"/>
                  </a:lnTo>
                  <a:lnTo>
                    <a:pt x="631494" y="3124200"/>
                  </a:lnTo>
                  <a:lnTo>
                    <a:pt x="603956" y="3098800"/>
                  </a:lnTo>
                  <a:lnTo>
                    <a:pt x="577299" y="3060700"/>
                  </a:lnTo>
                  <a:lnTo>
                    <a:pt x="551540" y="3022600"/>
                  </a:lnTo>
                  <a:lnTo>
                    <a:pt x="526694" y="2984500"/>
                  </a:lnTo>
                  <a:lnTo>
                    <a:pt x="502779" y="2946400"/>
                  </a:lnTo>
                  <a:lnTo>
                    <a:pt x="479809" y="2908300"/>
                  </a:lnTo>
                  <a:lnTo>
                    <a:pt x="457802" y="2870200"/>
                  </a:lnTo>
                  <a:lnTo>
                    <a:pt x="436774" y="2832100"/>
                  </a:lnTo>
                  <a:lnTo>
                    <a:pt x="416741" y="2781300"/>
                  </a:lnTo>
                  <a:lnTo>
                    <a:pt x="397718" y="2743200"/>
                  </a:lnTo>
                  <a:lnTo>
                    <a:pt x="379723" y="2705100"/>
                  </a:lnTo>
                  <a:lnTo>
                    <a:pt x="362772" y="2667000"/>
                  </a:lnTo>
                  <a:lnTo>
                    <a:pt x="346880" y="2616200"/>
                  </a:lnTo>
                  <a:lnTo>
                    <a:pt x="332064" y="2578100"/>
                  </a:lnTo>
                  <a:lnTo>
                    <a:pt x="318340" y="2527300"/>
                  </a:lnTo>
                  <a:lnTo>
                    <a:pt x="305724" y="2489200"/>
                  </a:lnTo>
                  <a:lnTo>
                    <a:pt x="294233" y="2438400"/>
                  </a:lnTo>
                  <a:lnTo>
                    <a:pt x="283883" y="2400300"/>
                  </a:lnTo>
                  <a:lnTo>
                    <a:pt x="274690" y="2349500"/>
                  </a:lnTo>
                  <a:lnTo>
                    <a:pt x="266670" y="2298700"/>
                  </a:lnTo>
                  <a:lnTo>
                    <a:pt x="259839" y="2260600"/>
                  </a:lnTo>
                  <a:lnTo>
                    <a:pt x="254214" y="2209800"/>
                  </a:lnTo>
                  <a:lnTo>
                    <a:pt x="249810" y="2159000"/>
                  </a:lnTo>
                  <a:lnTo>
                    <a:pt x="246645" y="2120900"/>
                  </a:lnTo>
                  <a:lnTo>
                    <a:pt x="244734" y="2070100"/>
                  </a:lnTo>
                  <a:lnTo>
                    <a:pt x="244093" y="2019300"/>
                  </a:lnTo>
                  <a:lnTo>
                    <a:pt x="244734" y="1968500"/>
                  </a:lnTo>
                  <a:lnTo>
                    <a:pt x="246645" y="1930400"/>
                  </a:lnTo>
                  <a:lnTo>
                    <a:pt x="249810" y="1879600"/>
                  </a:lnTo>
                  <a:lnTo>
                    <a:pt x="254214" y="1828800"/>
                  </a:lnTo>
                  <a:lnTo>
                    <a:pt x="259839" y="1778000"/>
                  </a:lnTo>
                  <a:lnTo>
                    <a:pt x="266670" y="1739900"/>
                  </a:lnTo>
                  <a:lnTo>
                    <a:pt x="274690" y="1689100"/>
                  </a:lnTo>
                  <a:lnTo>
                    <a:pt x="283883" y="1651000"/>
                  </a:lnTo>
                  <a:lnTo>
                    <a:pt x="294233" y="1600200"/>
                  </a:lnTo>
                  <a:lnTo>
                    <a:pt x="305724" y="1549400"/>
                  </a:lnTo>
                  <a:lnTo>
                    <a:pt x="318340" y="1511300"/>
                  </a:lnTo>
                  <a:lnTo>
                    <a:pt x="332064" y="1473200"/>
                  </a:lnTo>
                  <a:lnTo>
                    <a:pt x="346880" y="1422400"/>
                  </a:lnTo>
                  <a:lnTo>
                    <a:pt x="362772" y="1384300"/>
                  </a:lnTo>
                  <a:lnTo>
                    <a:pt x="379723" y="1333500"/>
                  </a:lnTo>
                  <a:lnTo>
                    <a:pt x="397718" y="1295400"/>
                  </a:lnTo>
                  <a:lnTo>
                    <a:pt x="416741" y="1257300"/>
                  </a:lnTo>
                  <a:lnTo>
                    <a:pt x="436774" y="1219200"/>
                  </a:lnTo>
                  <a:lnTo>
                    <a:pt x="457802" y="1181100"/>
                  </a:lnTo>
                  <a:lnTo>
                    <a:pt x="479809" y="1130300"/>
                  </a:lnTo>
                  <a:lnTo>
                    <a:pt x="502779" y="1092200"/>
                  </a:lnTo>
                  <a:lnTo>
                    <a:pt x="526694" y="1054100"/>
                  </a:lnTo>
                  <a:lnTo>
                    <a:pt x="551540" y="1016000"/>
                  </a:lnTo>
                  <a:lnTo>
                    <a:pt x="577299" y="990600"/>
                  </a:lnTo>
                  <a:lnTo>
                    <a:pt x="603956" y="952500"/>
                  </a:lnTo>
                  <a:lnTo>
                    <a:pt x="631494" y="914400"/>
                  </a:lnTo>
                  <a:lnTo>
                    <a:pt x="659898" y="876300"/>
                  </a:lnTo>
                  <a:lnTo>
                    <a:pt x="689150" y="838200"/>
                  </a:lnTo>
                  <a:lnTo>
                    <a:pt x="719235" y="812800"/>
                  </a:lnTo>
                  <a:lnTo>
                    <a:pt x="750137" y="774700"/>
                  </a:lnTo>
                  <a:lnTo>
                    <a:pt x="781839" y="749300"/>
                  </a:lnTo>
                  <a:lnTo>
                    <a:pt x="814325" y="711200"/>
                  </a:lnTo>
                  <a:lnTo>
                    <a:pt x="847579" y="685800"/>
                  </a:lnTo>
                  <a:lnTo>
                    <a:pt x="881585" y="660400"/>
                  </a:lnTo>
                  <a:lnTo>
                    <a:pt x="916326" y="622300"/>
                  </a:lnTo>
                  <a:lnTo>
                    <a:pt x="951786" y="596900"/>
                  </a:lnTo>
                  <a:lnTo>
                    <a:pt x="987949" y="571500"/>
                  </a:lnTo>
                  <a:lnTo>
                    <a:pt x="1024800" y="546100"/>
                  </a:lnTo>
                  <a:lnTo>
                    <a:pt x="1062320" y="520700"/>
                  </a:lnTo>
                  <a:lnTo>
                    <a:pt x="1100496" y="495300"/>
                  </a:lnTo>
                  <a:lnTo>
                    <a:pt x="1139309" y="482600"/>
                  </a:lnTo>
                  <a:lnTo>
                    <a:pt x="1218786" y="431800"/>
                  </a:lnTo>
                  <a:lnTo>
                    <a:pt x="1259416" y="419100"/>
                  </a:lnTo>
                  <a:lnTo>
                    <a:pt x="1300621" y="393700"/>
                  </a:lnTo>
                  <a:lnTo>
                    <a:pt x="1342382" y="381000"/>
                  </a:lnTo>
                  <a:lnTo>
                    <a:pt x="1384684" y="355600"/>
                  </a:lnTo>
                  <a:lnTo>
                    <a:pt x="1648949" y="279400"/>
                  </a:lnTo>
                  <a:lnTo>
                    <a:pt x="1694583" y="266700"/>
                  </a:lnTo>
                  <a:lnTo>
                    <a:pt x="1740629" y="266700"/>
                  </a:lnTo>
                  <a:lnTo>
                    <a:pt x="1787070" y="254000"/>
                  </a:lnTo>
                  <a:lnTo>
                    <a:pt x="1833890" y="254000"/>
                  </a:lnTo>
                  <a:lnTo>
                    <a:pt x="1881073" y="241300"/>
                  </a:lnTo>
                  <a:lnTo>
                    <a:pt x="2987720" y="241300"/>
                  </a:lnTo>
                  <a:lnTo>
                    <a:pt x="2927262" y="203200"/>
                  </a:lnTo>
                  <a:lnTo>
                    <a:pt x="2886255" y="190500"/>
                  </a:lnTo>
                  <a:lnTo>
                    <a:pt x="2844738" y="165100"/>
                  </a:lnTo>
                  <a:lnTo>
                    <a:pt x="2760226" y="139700"/>
                  </a:lnTo>
                  <a:lnTo>
                    <a:pt x="2717255" y="114300"/>
                  </a:lnTo>
                  <a:lnTo>
                    <a:pt x="2450226" y="38100"/>
                  </a:lnTo>
                  <a:close/>
                </a:path>
                <a:path w="4049395" h="4038600">
                  <a:moveTo>
                    <a:pt x="2987720" y="241300"/>
                  </a:moveTo>
                  <a:lnTo>
                    <a:pt x="2168194" y="241300"/>
                  </a:lnTo>
                  <a:lnTo>
                    <a:pt x="2215377" y="254000"/>
                  </a:lnTo>
                  <a:lnTo>
                    <a:pt x="2262197" y="254000"/>
                  </a:lnTo>
                  <a:lnTo>
                    <a:pt x="2308638" y="266700"/>
                  </a:lnTo>
                  <a:lnTo>
                    <a:pt x="2354684" y="266700"/>
                  </a:lnTo>
                  <a:lnTo>
                    <a:pt x="2400318" y="279400"/>
                  </a:lnTo>
                  <a:lnTo>
                    <a:pt x="2664583" y="355600"/>
                  </a:lnTo>
                  <a:lnTo>
                    <a:pt x="2706885" y="381000"/>
                  </a:lnTo>
                  <a:lnTo>
                    <a:pt x="2748646" y="393700"/>
                  </a:lnTo>
                  <a:lnTo>
                    <a:pt x="2789851" y="419100"/>
                  </a:lnTo>
                  <a:lnTo>
                    <a:pt x="2830481" y="431800"/>
                  </a:lnTo>
                  <a:lnTo>
                    <a:pt x="2909958" y="482600"/>
                  </a:lnTo>
                  <a:lnTo>
                    <a:pt x="2948771" y="495300"/>
                  </a:lnTo>
                  <a:lnTo>
                    <a:pt x="2986947" y="520700"/>
                  </a:lnTo>
                  <a:lnTo>
                    <a:pt x="3024467" y="546100"/>
                  </a:lnTo>
                  <a:lnTo>
                    <a:pt x="3061318" y="571500"/>
                  </a:lnTo>
                  <a:lnTo>
                    <a:pt x="3097481" y="596900"/>
                  </a:lnTo>
                  <a:lnTo>
                    <a:pt x="3132941" y="622300"/>
                  </a:lnTo>
                  <a:lnTo>
                    <a:pt x="3167682" y="660400"/>
                  </a:lnTo>
                  <a:lnTo>
                    <a:pt x="3201688" y="685800"/>
                  </a:lnTo>
                  <a:lnTo>
                    <a:pt x="3234942" y="711200"/>
                  </a:lnTo>
                  <a:lnTo>
                    <a:pt x="3267428" y="749300"/>
                  </a:lnTo>
                  <a:lnTo>
                    <a:pt x="3299130" y="774700"/>
                  </a:lnTo>
                  <a:lnTo>
                    <a:pt x="3330032" y="812800"/>
                  </a:lnTo>
                  <a:lnTo>
                    <a:pt x="3360117" y="838200"/>
                  </a:lnTo>
                  <a:lnTo>
                    <a:pt x="3389369" y="876300"/>
                  </a:lnTo>
                  <a:lnTo>
                    <a:pt x="3417773" y="914400"/>
                  </a:lnTo>
                  <a:lnTo>
                    <a:pt x="3445311" y="952500"/>
                  </a:lnTo>
                  <a:lnTo>
                    <a:pt x="3471968" y="990600"/>
                  </a:lnTo>
                  <a:lnTo>
                    <a:pt x="3497727" y="1016000"/>
                  </a:lnTo>
                  <a:lnTo>
                    <a:pt x="3522573" y="1054100"/>
                  </a:lnTo>
                  <a:lnTo>
                    <a:pt x="3546488" y="1092200"/>
                  </a:lnTo>
                  <a:lnTo>
                    <a:pt x="3569458" y="1130300"/>
                  </a:lnTo>
                  <a:lnTo>
                    <a:pt x="3591465" y="1181100"/>
                  </a:lnTo>
                  <a:lnTo>
                    <a:pt x="3612493" y="1219200"/>
                  </a:lnTo>
                  <a:lnTo>
                    <a:pt x="3632526" y="1257300"/>
                  </a:lnTo>
                  <a:lnTo>
                    <a:pt x="3651549" y="1295400"/>
                  </a:lnTo>
                  <a:lnTo>
                    <a:pt x="3669544" y="1333500"/>
                  </a:lnTo>
                  <a:lnTo>
                    <a:pt x="3686495" y="1384300"/>
                  </a:lnTo>
                  <a:lnTo>
                    <a:pt x="3702387" y="1422400"/>
                  </a:lnTo>
                  <a:lnTo>
                    <a:pt x="3717203" y="1473200"/>
                  </a:lnTo>
                  <a:lnTo>
                    <a:pt x="3730927" y="1511300"/>
                  </a:lnTo>
                  <a:lnTo>
                    <a:pt x="3743543" y="1549400"/>
                  </a:lnTo>
                  <a:lnTo>
                    <a:pt x="3755034" y="1600200"/>
                  </a:lnTo>
                  <a:lnTo>
                    <a:pt x="3765384" y="1651000"/>
                  </a:lnTo>
                  <a:lnTo>
                    <a:pt x="3774577" y="1689100"/>
                  </a:lnTo>
                  <a:lnTo>
                    <a:pt x="3782597" y="1739900"/>
                  </a:lnTo>
                  <a:lnTo>
                    <a:pt x="3789428" y="1778000"/>
                  </a:lnTo>
                  <a:lnTo>
                    <a:pt x="3795053" y="1828800"/>
                  </a:lnTo>
                  <a:lnTo>
                    <a:pt x="3799457" y="1879600"/>
                  </a:lnTo>
                  <a:lnTo>
                    <a:pt x="3802622" y="1930400"/>
                  </a:lnTo>
                  <a:lnTo>
                    <a:pt x="3804533" y="1968500"/>
                  </a:lnTo>
                  <a:lnTo>
                    <a:pt x="3805174" y="2019300"/>
                  </a:lnTo>
                  <a:lnTo>
                    <a:pt x="3804533" y="2070100"/>
                  </a:lnTo>
                  <a:lnTo>
                    <a:pt x="3802622" y="2120900"/>
                  </a:lnTo>
                  <a:lnTo>
                    <a:pt x="3799457" y="2159000"/>
                  </a:lnTo>
                  <a:lnTo>
                    <a:pt x="3795053" y="2209800"/>
                  </a:lnTo>
                  <a:lnTo>
                    <a:pt x="3789428" y="2260600"/>
                  </a:lnTo>
                  <a:lnTo>
                    <a:pt x="3782597" y="2298700"/>
                  </a:lnTo>
                  <a:lnTo>
                    <a:pt x="3774577" y="2349500"/>
                  </a:lnTo>
                  <a:lnTo>
                    <a:pt x="3765384" y="2400300"/>
                  </a:lnTo>
                  <a:lnTo>
                    <a:pt x="3755034" y="2438400"/>
                  </a:lnTo>
                  <a:lnTo>
                    <a:pt x="3743543" y="2489200"/>
                  </a:lnTo>
                  <a:lnTo>
                    <a:pt x="3730927" y="2527300"/>
                  </a:lnTo>
                  <a:lnTo>
                    <a:pt x="3717203" y="2578100"/>
                  </a:lnTo>
                  <a:lnTo>
                    <a:pt x="3702387" y="2616200"/>
                  </a:lnTo>
                  <a:lnTo>
                    <a:pt x="3686495" y="2667000"/>
                  </a:lnTo>
                  <a:lnTo>
                    <a:pt x="3669544" y="2705100"/>
                  </a:lnTo>
                  <a:lnTo>
                    <a:pt x="3651549" y="2743200"/>
                  </a:lnTo>
                  <a:lnTo>
                    <a:pt x="3632526" y="2781300"/>
                  </a:lnTo>
                  <a:lnTo>
                    <a:pt x="3612493" y="2832100"/>
                  </a:lnTo>
                  <a:lnTo>
                    <a:pt x="3591465" y="2870200"/>
                  </a:lnTo>
                  <a:lnTo>
                    <a:pt x="3569458" y="2908300"/>
                  </a:lnTo>
                  <a:lnTo>
                    <a:pt x="3546488" y="2946400"/>
                  </a:lnTo>
                  <a:lnTo>
                    <a:pt x="3522573" y="2984500"/>
                  </a:lnTo>
                  <a:lnTo>
                    <a:pt x="3497727" y="3022600"/>
                  </a:lnTo>
                  <a:lnTo>
                    <a:pt x="3471968" y="3060700"/>
                  </a:lnTo>
                  <a:lnTo>
                    <a:pt x="3445311" y="3098800"/>
                  </a:lnTo>
                  <a:lnTo>
                    <a:pt x="3417773" y="3124200"/>
                  </a:lnTo>
                  <a:lnTo>
                    <a:pt x="3389369" y="3162300"/>
                  </a:lnTo>
                  <a:lnTo>
                    <a:pt x="3360117" y="3200400"/>
                  </a:lnTo>
                  <a:lnTo>
                    <a:pt x="3330032" y="3225800"/>
                  </a:lnTo>
                  <a:lnTo>
                    <a:pt x="3299130" y="3263900"/>
                  </a:lnTo>
                  <a:lnTo>
                    <a:pt x="3267428" y="3289300"/>
                  </a:lnTo>
                  <a:lnTo>
                    <a:pt x="3234942" y="3327400"/>
                  </a:lnTo>
                  <a:lnTo>
                    <a:pt x="3201688" y="3352800"/>
                  </a:lnTo>
                  <a:lnTo>
                    <a:pt x="3167682" y="3390900"/>
                  </a:lnTo>
                  <a:lnTo>
                    <a:pt x="3132941" y="3416300"/>
                  </a:lnTo>
                  <a:lnTo>
                    <a:pt x="3097481" y="3441700"/>
                  </a:lnTo>
                  <a:lnTo>
                    <a:pt x="3061318" y="3467100"/>
                  </a:lnTo>
                  <a:lnTo>
                    <a:pt x="3024467" y="3492500"/>
                  </a:lnTo>
                  <a:lnTo>
                    <a:pt x="2986947" y="3517900"/>
                  </a:lnTo>
                  <a:lnTo>
                    <a:pt x="2948771" y="3543300"/>
                  </a:lnTo>
                  <a:lnTo>
                    <a:pt x="2909958" y="3568700"/>
                  </a:lnTo>
                  <a:lnTo>
                    <a:pt x="2870522" y="3581400"/>
                  </a:lnTo>
                  <a:lnTo>
                    <a:pt x="2789851" y="3632200"/>
                  </a:lnTo>
                  <a:lnTo>
                    <a:pt x="2748646" y="3644900"/>
                  </a:lnTo>
                  <a:lnTo>
                    <a:pt x="2706885" y="3670300"/>
                  </a:lnTo>
                  <a:lnTo>
                    <a:pt x="2578421" y="3708400"/>
                  </a:lnTo>
                  <a:lnTo>
                    <a:pt x="2308638" y="3784600"/>
                  </a:lnTo>
                  <a:lnTo>
                    <a:pt x="2215377" y="3784600"/>
                  </a:lnTo>
                  <a:lnTo>
                    <a:pt x="2168194" y="3797300"/>
                  </a:lnTo>
                  <a:lnTo>
                    <a:pt x="3007695" y="3797300"/>
                  </a:lnTo>
                  <a:lnTo>
                    <a:pt x="3085937" y="3746500"/>
                  </a:lnTo>
                  <a:lnTo>
                    <a:pt x="3124206" y="3721100"/>
                  </a:lnTo>
                  <a:lnTo>
                    <a:pt x="3161888" y="3695700"/>
                  </a:lnTo>
                  <a:lnTo>
                    <a:pt x="3198973" y="3670300"/>
                  </a:lnTo>
                  <a:lnTo>
                    <a:pt x="3235446" y="3644900"/>
                  </a:lnTo>
                  <a:lnTo>
                    <a:pt x="3271296" y="3619500"/>
                  </a:lnTo>
                  <a:lnTo>
                    <a:pt x="3306510" y="3594100"/>
                  </a:lnTo>
                  <a:lnTo>
                    <a:pt x="3341076" y="3556000"/>
                  </a:lnTo>
                  <a:lnTo>
                    <a:pt x="3374980" y="3530600"/>
                  </a:lnTo>
                  <a:lnTo>
                    <a:pt x="3408210" y="3505200"/>
                  </a:lnTo>
                  <a:lnTo>
                    <a:pt x="3440754" y="3467100"/>
                  </a:lnTo>
                  <a:lnTo>
                    <a:pt x="3472599" y="3441700"/>
                  </a:lnTo>
                  <a:lnTo>
                    <a:pt x="3503732" y="3403600"/>
                  </a:lnTo>
                  <a:lnTo>
                    <a:pt x="3534141" y="3365500"/>
                  </a:lnTo>
                  <a:lnTo>
                    <a:pt x="3563812" y="3340100"/>
                  </a:lnTo>
                  <a:lnTo>
                    <a:pt x="3592734" y="3302000"/>
                  </a:lnTo>
                  <a:lnTo>
                    <a:pt x="3620894" y="3263900"/>
                  </a:lnTo>
                  <a:lnTo>
                    <a:pt x="3648280" y="3225800"/>
                  </a:lnTo>
                  <a:lnTo>
                    <a:pt x="3674877" y="3200400"/>
                  </a:lnTo>
                  <a:lnTo>
                    <a:pt x="3700675" y="3162300"/>
                  </a:lnTo>
                  <a:lnTo>
                    <a:pt x="3725660" y="3124200"/>
                  </a:lnTo>
                  <a:lnTo>
                    <a:pt x="3749819" y="3086100"/>
                  </a:lnTo>
                  <a:lnTo>
                    <a:pt x="3773141" y="3048000"/>
                  </a:lnTo>
                  <a:lnTo>
                    <a:pt x="3795613" y="3009900"/>
                  </a:lnTo>
                  <a:lnTo>
                    <a:pt x="3817221" y="2959100"/>
                  </a:lnTo>
                  <a:lnTo>
                    <a:pt x="3837953" y="2921000"/>
                  </a:lnTo>
                  <a:lnTo>
                    <a:pt x="3857797" y="2882900"/>
                  </a:lnTo>
                  <a:lnTo>
                    <a:pt x="3876740" y="2844800"/>
                  </a:lnTo>
                  <a:lnTo>
                    <a:pt x="3894770" y="2794000"/>
                  </a:lnTo>
                  <a:lnTo>
                    <a:pt x="3911873" y="2755900"/>
                  </a:lnTo>
                  <a:lnTo>
                    <a:pt x="3928038" y="2717800"/>
                  </a:lnTo>
                  <a:lnTo>
                    <a:pt x="3943251" y="2667000"/>
                  </a:lnTo>
                  <a:lnTo>
                    <a:pt x="3957500" y="2628900"/>
                  </a:lnTo>
                  <a:lnTo>
                    <a:pt x="3970772" y="2578100"/>
                  </a:lnTo>
                  <a:lnTo>
                    <a:pt x="3983055" y="2540000"/>
                  </a:lnTo>
                  <a:lnTo>
                    <a:pt x="3994336" y="2489200"/>
                  </a:lnTo>
                  <a:lnTo>
                    <a:pt x="4004603" y="2451100"/>
                  </a:lnTo>
                  <a:lnTo>
                    <a:pt x="4013842" y="2400300"/>
                  </a:lnTo>
                  <a:lnTo>
                    <a:pt x="4022042" y="2349500"/>
                  </a:lnTo>
                  <a:lnTo>
                    <a:pt x="4029189" y="2311400"/>
                  </a:lnTo>
                  <a:lnTo>
                    <a:pt x="4035272" y="2260600"/>
                  </a:lnTo>
                  <a:lnTo>
                    <a:pt x="4040277" y="2209800"/>
                  </a:lnTo>
                  <a:lnTo>
                    <a:pt x="4044191" y="2171700"/>
                  </a:lnTo>
                  <a:lnTo>
                    <a:pt x="4047003" y="2120900"/>
                  </a:lnTo>
                  <a:lnTo>
                    <a:pt x="4048699" y="2070100"/>
                  </a:lnTo>
                  <a:lnTo>
                    <a:pt x="4049268" y="2019300"/>
                  </a:lnTo>
                  <a:lnTo>
                    <a:pt x="4048699" y="1968500"/>
                  </a:lnTo>
                  <a:lnTo>
                    <a:pt x="4047003" y="1930400"/>
                  </a:lnTo>
                  <a:lnTo>
                    <a:pt x="4044191" y="1879600"/>
                  </a:lnTo>
                  <a:lnTo>
                    <a:pt x="4040277" y="1828800"/>
                  </a:lnTo>
                  <a:lnTo>
                    <a:pt x="4035272" y="1778000"/>
                  </a:lnTo>
                  <a:lnTo>
                    <a:pt x="4029189" y="1739900"/>
                  </a:lnTo>
                  <a:lnTo>
                    <a:pt x="4022042" y="1689100"/>
                  </a:lnTo>
                  <a:lnTo>
                    <a:pt x="4013842" y="1638300"/>
                  </a:lnTo>
                  <a:lnTo>
                    <a:pt x="4004603" y="1600200"/>
                  </a:lnTo>
                  <a:lnTo>
                    <a:pt x="3994336" y="1549400"/>
                  </a:lnTo>
                  <a:lnTo>
                    <a:pt x="3983055" y="1511300"/>
                  </a:lnTo>
                  <a:lnTo>
                    <a:pt x="3970772" y="1460500"/>
                  </a:lnTo>
                  <a:lnTo>
                    <a:pt x="3957500" y="1409700"/>
                  </a:lnTo>
                  <a:lnTo>
                    <a:pt x="3943251" y="1371600"/>
                  </a:lnTo>
                  <a:lnTo>
                    <a:pt x="3928038" y="1333500"/>
                  </a:lnTo>
                  <a:lnTo>
                    <a:pt x="3911873" y="1282700"/>
                  </a:lnTo>
                  <a:lnTo>
                    <a:pt x="3894770" y="1244600"/>
                  </a:lnTo>
                  <a:lnTo>
                    <a:pt x="3876740" y="1206500"/>
                  </a:lnTo>
                  <a:lnTo>
                    <a:pt x="3857797" y="1155700"/>
                  </a:lnTo>
                  <a:lnTo>
                    <a:pt x="3837953" y="1117600"/>
                  </a:lnTo>
                  <a:lnTo>
                    <a:pt x="3817221" y="1079500"/>
                  </a:lnTo>
                  <a:lnTo>
                    <a:pt x="3795613" y="1041400"/>
                  </a:lnTo>
                  <a:lnTo>
                    <a:pt x="3773141" y="1003300"/>
                  </a:lnTo>
                  <a:lnTo>
                    <a:pt x="3749819" y="965200"/>
                  </a:lnTo>
                  <a:lnTo>
                    <a:pt x="3725660" y="927100"/>
                  </a:lnTo>
                  <a:lnTo>
                    <a:pt x="3700675" y="889000"/>
                  </a:lnTo>
                  <a:lnTo>
                    <a:pt x="3674877" y="850900"/>
                  </a:lnTo>
                  <a:lnTo>
                    <a:pt x="3648280" y="812800"/>
                  </a:lnTo>
                  <a:lnTo>
                    <a:pt x="3620894" y="774700"/>
                  </a:lnTo>
                  <a:lnTo>
                    <a:pt x="3592734" y="736600"/>
                  </a:lnTo>
                  <a:lnTo>
                    <a:pt x="3563812" y="711200"/>
                  </a:lnTo>
                  <a:lnTo>
                    <a:pt x="3534141" y="673100"/>
                  </a:lnTo>
                  <a:lnTo>
                    <a:pt x="3503732" y="635000"/>
                  </a:lnTo>
                  <a:lnTo>
                    <a:pt x="3472599" y="609600"/>
                  </a:lnTo>
                  <a:lnTo>
                    <a:pt x="3440754" y="571500"/>
                  </a:lnTo>
                  <a:lnTo>
                    <a:pt x="3408210" y="546100"/>
                  </a:lnTo>
                  <a:lnTo>
                    <a:pt x="3374980" y="508000"/>
                  </a:lnTo>
                  <a:lnTo>
                    <a:pt x="3341076" y="482600"/>
                  </a:lnTo>
                  <a:lnTo>
                    <a:pt x="3306510" y="457200"/>
                  </a:lnTo>
                  <a:lnTo>
                    <a:pt x="3271296" y="419100"/>
                  </a:lnTo>
                  <a:lnTo>
                    <a:pt x="3235446" y="393700"/>
                  </a:lnTo>
                  <a:lnTo>
                    <a:pt x="3198973" y="368300"/>
                  </a:lnTo>
                  <a:lnTo>
                    <a:pt x="3161888" y="342900"/>
                  </a:lnTo>
                  <a:lnTo>
                    <a:pt x="3124206" y="317500"/>
                  </a:lnTo>
                  <a:lnTo>
                    <a:pt x="3085937" y="292100"/>
                  </a:lnTo>
                  <a:lnTo>
                    <a:pt x="3047096" y="279400"/>
                  </a:lnTo>
                  <a:lnTo>
                    <a:pt x="2987720" y="241300"/>
                  </a:lnTo>
                  <a:close/>
                </a:path>
                <a:path w="4049395" h="4038600">
                  <a:moveTo>
                    <a:pt x="2311361" y="12700"/>
                  </a:moveTo>
                  <a:lnTo>
                    <a:pt x="1737906" y="12700"/>
                  </a:lnTo>
                  <a:lnTo>
                    <a:pt x="1644962" y="38100"/>
                  </a:lnTo>
                  <a:lnTo>
                    <a:pt x="2404305" y="38100"/>
                  </a:lnTo>
                  <a:lnTo>
                    <a:pt x="2311361" y="12700"/>
                  </a:lnTo>
                  <a:close/>
                </a:path>
                <a:path w="4049395" h="4038600">
                  <a:moveTo>
                    <a:pt x="2217034" y="0"/>
                  </a:moveTo>
                  <a:lnTo>
                    <a:pt x="1832233" y="0"/>
                  </a:lnTo>
                  <a:lnTo>
                    <a:pt x="1784903" y="12700"/>
                  </a:lnTo>
                  <a:lnTo>
                    <a:pt x="2264364" y="12700"/>
                  </a:lnTo>
                  <a:lnTo>
                    <a:pt x="2217034" y="0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633495" y="3422427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29" h="443229">
                  <a:moveTo>
                    <a:pt x="221456" y="0"/>
                  </a:moveTo>
                  <a:lnTo>
                    <a:pt x="179160" y="4054"/>
                  </a:lnTo>
                  <a:lnTo>
                    <a:pt x="138124" y="16216"/>
                  </a:lnTo>
                  <a:lnTo>
                    <a:pt x="99606" y="36486"/>
                  </a:lnTo>
                  <a:lnTo>
                    <a:pt x="64865" y="64865"/>
                  </a:lnTo>
                  <a:lnTo>
                    <a:pt x="36486" y="99606"/>
                  </a:lnTo>
                  <a:lnTo>
                    <a:pt x="16216" y="138124"/>
                  </a:lnTo>
                  <a:lnTo>
                    <a:pt x="4054" y="179160"/>
                  </a:lnTo>
                  <a:lnTo>
                    <a:pt x="0" y="221456"/>
                  </a:lnTo>
                  <a:lnTo>
                    <a:pt x="4054" y="263751"/>
                  </a:lnTo>
                  <a:lnTo>
                    <a:pt x="16216" y="304788"/>
                  </a:lnTo>
                  <a:lnTo>
                    <a:pt x="36486" y="343306"/>
                  </a:lnTo>
                  <a:lnTo>
                    <a:pt x="64865" y="378047"/>
                  </a:lnTo>
                  <a:lnTo>
                    <a:pt x="99606" y="406425"/>
                  </a:lnTo>
                  <a:lnTo>
                    <a:pt x="138124" y="426696"/>
                  </a:lnTo>
                  <a:lnTo>
                    <a:pt x="179160" y="438858"/>
                  </a:lnTo>
                  <a:lnTo>
                    <a:pt x="221456" y="442912"/>
                  </a:lnTo>
                  <a:lnTo>
                    <a:pt x="263751" y="438858"/>
                  </a:lnTo>
                  <a:lnTo>
                    <a:pt x="304788" y="426696"/>
                  </a:lnTo>
                  <a:lnTo>
                    <a:pt x="343306" y="406425"/>
                  </a:lnTo>
                  <a:lnTo>
                    <a:pt x="378047" y="378047"/>
                  </a:lnTo>
                  <a:lnTo>
                    <a:pt x="406425" y="343306"/>
                  </a:lnTo>
                  <a:lnTo>
                    <a:pt x="426696" y="304788"/>
                  </a:lnTo>
                  <a:lnTo>
                    <a:pt x="438858" y="263751"/>
                  </a:lnTo>
                  <a:lnTo>
                    <a:pt x="442912" y="221456"/>
                  </a:lnTo>
                  <a:lnTo>
                    <a:pt x="438858" y="179160"/>
                  </a:lnTo>
                  <a:lnTo>
                    <a:pt x="426696" y="138124"/>
                  </a:lnTo>
                  <a:lnTo>
                    <a:pt x="406425" y="99606"/>
                  </a:lnTo>
                  <a:lnTo>
                    <a:pt x="378047" y="64865"/>
                  </a:lnTo>
                  <a:lnTo>
                    <a:pt x="343306" y="36486"/>
                  </a:lnTo>
                  <a:lnTo>
                    <a:pt x="304788" y="16216"/>
                  </a:lnTo>
                  <a:lnTo>
                    <a:pt x="263751" y="4054"/>
                  </a:lnTo>
                  <a:lnTo>
                    <a:pt x="22145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495" y="3422427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29" h="443229">
                  <a:moveTo>
                    <a:pt x="378047" y="64865"/>
                  </a:moveTo>
                  <a:lnTo>
                    <a:pt x="406425" y="99606"/>
                  </a:lnTo>
                  <a:lnTo>
                    <a:pt x="426696" y="138124"/>
                  </a:lnTo>
                  <a:lnTo>
                    <a:pt x="438858" y="179160"/>
                  </a:lnTo>
                  <a:lnTo>
                    <a:pt x="442912" y="221456"/>
                  </a:lnTo>
                  <a:lnTo>
                    <a:pt x="438858" y="263751"/>
                  </a:lnTo>
                  <a:lnTo>
                    <a:pt x="426696" y="304788"/>
                  </a:lnTo>
                  <a:lnTo>
                    <a:pt x="406425" y="343306"/>
                  </a:lnTo>
                  <a:lnTo>
                    <a:pt x="378047" y="378047"/>
                  </a:lnTo>
                  <a:lnTo>
                    <a:pt x="343306" y="406425"/>
                  </a:lnTo>
                  <a:lnTo>
                    <a:pt x="304788" y="426696"/>
                  </a:lnTo>
                  <a:lnTo>
                    <a:pt x="263751" y="438858"/>
                  </a:lnTo>
                  <a:lnTo>
                    <a:pt x="221456" y="442912"/>
                  </a:lnTo>
                  <a:lnTo>
                    <a:pt x="179160" y="438858"/>
                  </a:lnTo>
                  <a:lnTo>
                    <a:pt x="138124" y="426696"/>
                  </a:lnTo>
                  <a:lnTo>
                    <a:pt x="99606" y="406425"/>
                  </a:lnTo>
                  <a:lnTo>
                    <a:pt x="64865" y="378047"/>
                  </a:lnTo>
                  <a:lnTo>
                    <a:pt x="36486" y="343306"/>
                  </a:lnTo>
                  <a:lnTo>
                    <a:pt x="16216" y="304788"/>
                  </a:lnTo>
                  <a:lnTo>
                    <a:pt x="4054" y="263751"/>
                  </a:lnTo>
                  <a:lnTo>
                    <a:pt x="0" y="221456"/>
                  </a:lnTo>
                  <a:lnTo>
                    <a:pt x="4054" y="179160"/>
                  </a:lnTo>
                  <a:lnTo>
                    <a:pt x="16216" y="138124"/>
                  </a:lnTo>
                  <a:lnTo>
                    <a:pt x="36486" y="99606"/>
                  </a:lnTo>
                  <a:lnTo>
                    <a:pt x="64865" y="64865"/>
                  </a:lnTo>
                  <a:lnTo>
                    <a:pt x="99606" y="36486"/>
                  </a:lnTo>
                  <a:lnTo>
                    <a:pt x="138124" y="16216"/>
                  </a:lnTo>
                  <a:lnTo>
                    <a:pt x="179160" y="4054"/>
                  </a:lnTo>
                  <a:lnTo>
                    <a:pt x="221456" y="0"/>
                  </a:lnTo>
                  <a:lnTo>
                    <a:pt x="263751" y="4054"/>
                  </a:lnTo>
                  <a:lnTo>
                    <a:pt x="304788" y="16216"/>
                  </a:lnTo>
                  <a:lnTo>
                    <a:pt x="343306" y="36486"/>
                  </a:lnTo>
                  <a:lnTo>
                    <a:pt x="378047" y="64865"/>
                  </a:lnTo>
                </a:path>
              </a:pathLst>
            </a:custGeom>
            <a:ln w="28956">
              <a:solidFill>
                <a:srgbClr val="DDEA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633495" y="611533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29" h="443229">
                  <a:moveTo>
                    <a:pt x="221456" y="0"/>
                  </a:moveTo>
                  <a:lnTo>
                    <a:pt x="179160" y="4054"/>
                  </a:lnTo>
                  <a:lnTo>
                    <a:pt x="138124" y="16216"/>
                  </a:lnTo>
                  <a:lnTo>
                    <a:pt x="99606" y="36486"/>
                  </a:lnTo>
                  <a:lnTo>
                    <a:pt x="64865" y="64865"/>
                  </a:lnTo>
                  <a:lnTo>
                    <a:pt x="36486" y="99606"/>
                  </a:lnTo>
                  <a:lnTo>
                    <a:pt x="16216" y="138124"/>
                  </a:lnTo>
                  <a:lnTo>
                    <a:pt x="4054" y="179160"/>
                  </a:lnTo>
                  <a:lnTo>
                    <a:pt x="0" y="221456"/>
                  </a:lnTo>
                  <a:lnTo>
                    <a:pt x="4054" y="263751"/>
                  </a:lnTo>
                  <a:lnTo>
                    <a:pt x="16216" y="304788"/>
                  </a:lnTo>
                  <a:lnTo>
                    <a:pt x="36486" y="343306"/>
                  </a:lnTo>
                  <a:lnTo>
                    <a:pt x="64865" y="378047"/>
                  </a:lnTo>
                  <a:lnTo>
                    <a:pt x="99606" y="406425"/>
                  </a:lnTo>
                  <a:lnTo>
                    <a:pt x="138124" y="426696"/>
                  </a:lnTo>
                  <a:lnTo>
                    <a:pt x="179160" y="438858"/>
                  </a:lnTo>
                  <a:lnTo>
                    <a:pt x="221456" y="442912"/>
                  </a:lnTo>
                  <a:lnTo>
                    <a:pt x="263751" y="438858"/>
                  </a:lnTo>
                  <a:lnTo>
                    <a:pt x="304788" y="426696"/>
                  </a:lnTo>
                  <a:lnTo>
                    <a:pt x="343306" y="406425"/>
                  </a:lnTo>
                  <a:lnTo>
                    <a:pt x="378047" y="378047"/>
                  </a:lnTo>
                  <a:lnTo>
                    <a:pt x="406425" y="343306"/>
                  </a:lnTo>
                  <a:lnTo>
                    <a:pt x="426696" y="304788"/>
                  </a:lnTo>
                  <a:lnTo>
                    <a:pt x="438858" y="263751"/>
                  </a:lnTo>
                  <a:lnTo>
                    <a:pt x="442912" y="221456"/>
                  </a:lnTo>
                  <a:lnTo>
                    <a:pt x="438858" y="179160"/>
                  </a:lnTo>
                  <a:lnTo>
                    <a:pt x="426696" y="138124"/>
                  </a:lnTo>
                  <a:lnTo>
                    <a:pt x="406425" y="99606"/>
                  </a:lnTo>
                  <a:lnTo>
                    <a:pt x="378047" y="64865"/>
                  </a:lnTo>
                  <a:lnTo>
                    <a:pt x="343306" y="36486"/>
                  </a:lnTo>
                  <a:lnTo>
                    <a:pt x="304788" y="16216"/>
                  </a:lnTo>
                  <a:lnTo>
                    <a:pt x="263751" y="4054"/>
                  </a:lnTo>
                  <a:lnTo>
                    <a:pt x="22145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633495" y="611533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29" h="443229">
                  <a:moveTo>
                    <a:pt x="64865" y="64865"/>
                  </a:moveTo>
                  <a:lnTo>
                    <a:pt x="99606" y="36486"/>
                  </a:lnTo>
                  <a:lnTo>
                    <a:pt x="138124" y="16216"/>
                  </a:lnTo>
                  <a:lnTo>
                    <a:pt x="179160" y="4054"/>
                  </a:lnTo>
                  <a:lnTo>
                    <a:pt x="221456" y="0"/>
                  </a:lnTo>
                  <a:lnTo>
                    <a:pt x="263751" y="4054"/>
                  </a:lnTo>
                  <a:lnTo>
                    <a:pt x="304788" y="16216"/>
                  </a:lnTo>
                  <a:lnTo>
                    <a:pt x="343306" y="36486"/>
                  </a:lnTo>
                  <a:lnTo>
                    <a:pt x="378047" y="64865"/>
                  </a:lnTo>
                  <a:lnTo>
                    <a:pt x="406425" y="99606"/>
                  </a:lnTo>
                  <a:lnTo>
                    <a:pt x="426696" y="138124"/>
                  </a:lnTo>
                  <a:lnTo>
                    <a:pt x="438858" y="179160"/>
                  </a:lnTo>
                  <a:lnTo>
                    <a:pt x="442912" y="221456"/>
                  </a:lnTo>
                  <a:lnTo>
                    <a:pt x="438858" y="263751"/>
                  </a:lnTo>
                  <a:lnTo>
                    <a:pt x="426696" y="304788"/>
                  </a:lnTo>
                  <a:lnTo>
                    <a:pt x="406425" y="343306"/>
                  </a:lnTo>
                  <a:lnTo>
                    <a:pt x="378047" y="378047"/>
                  </a:lnTo>
                  <a:lnTo>
                    <a:pt x="343306" y="406425"/>
                  </a:lnTo>
                  <a:lnTo>
                    <a:pt x="304788" y="426696"/>
                  </a:lnTo>
                  <a:lnTo>
                    <a:pt x="263751" y="438858"/>
                  </a:lnTo>
                  <a:lnTo>
                    <a:pt x="221456" y="442912"/>
                  </a:lnTo>
                  <a:lnTo>
                    <a:pt x="179160" y="438858"/>
                  </a:lnTo>
                  <a:lnTo>
                    <a:pt x="138124" y="426696"/>
                  </a:lnTo>
                  <a:lnTo>
                    <a:pt x="99606" y="406425"/>
                  </a:lnTo>
                  <a:lnTo>
                    <a:pt x="64865" y="378047"/>
                  </a:lnTo>
                  <a:lnTo>
                    <a:pt x="36486" y="343306"/>
                  </a:lnTo>
                  <a:lnTo>
                    <a:pt x="16216" y="304788"/>
                  </a:lnTo>
                  <a:lnTo>
                    <a:pt x="4054" y="263751"/>
                  </a:lnTo>
                  <a:lnTo>
                    <a:pt x="0" y="221456"/>
                  </a:lnTo>
                  <a:lnTo>
                    <a:pt x="4054" y="179160"/>
                  </a:lnTo>
                  <a:lnTo>
                    <a:pt x="16216" y="138124"/>
                  </a:lnTo>
                  <a:lnTo>
                    <a:pt x="36486" y="99606"/>
                  </a:lnTo>
                  <a:lnTo>
                    <a:pt x="64865" y="64865"/>
                  </a:lnTo>
                </a:path>
              </a:pathLst>
            </a:custGeom>
            <a:ln w="28955">
              <a:solidFill>
                <a:srgbClr val="FFF1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329388" y="6115335"/>
              <a:ext cx="441959" cy="443230"/>
            </a:xfrm>
            <a:custGeom>
              <a:avLst/>
              <a:gdLst/>
              <a:ahLst/>
              <a:cxnLst/>
              <a:rect l="l" t="t" r="r" b="b"/>
              <a:pathLst>
                <a:path w="441959" h="443229">
                  <a:moveTo>
                    <a:pt x="220757" y="0"/>
                  </a:moveTo>
                  <a:lnTo>
                    <a:pt x="178604" y="4054"/>
                  </a:lnTo>
                  <a:lnTo>
                    <a:pt x="137703" y="16216"/>
                  </a:lnTo>
                  <a:lnTo>
                    <a:pt x="99309" y="36486"/>
                  </a:lnTo>
                  <a:lnTo>
                    <a:pt x="64674" y="64865"/>
                  </a:lnTo>
                  <a:lnTo>
                    <a:pt x="36379" y="99606"/>
                  </a:lnTo>
                  <a:lnTo>
                    <a:pt x="16168" y="138124"/>
                  </a:lnTo>
                  <a:lnTo>
                    <a:pt x="4042" y="179160"/>
                  </a:lnTo>
                  <a:lnTo>
                    <a:pt x="0" y="221456"/>
                  </a:lnTo>
                  <a:lnTo>
                    <a:pt x="4042" y="263751"/>
                  </a:lnTo>
                  <a:lnTo>
                    <a:pt x="16168" y="304788"/>
                  </a:lnTo>
                  <a:lnTo>
                    <a:pt x="36379" y="343306"/>
                  </a:lnTo>
                  <a:lnTo>
                    <a:pt x="64674" y="378047"/>
                  </a:lnTo>
                  <a:lnTo>
                    <a:pt x="99309" y="406425"/>
                  </a:lnTo>
                  <a:lnTo>
                    <a:pt x="137703" y="426696"/>
                  </a:lnTo>
                  <a:lnTo>
                    <a:pt x="178604" y="438858"/>
                  </a:lnTo>
                  <a:lnTo>
                    <a:pt x="220757" y="442912"/>
                  </a:lnTo>
                  <a:lnTo>
                    <a:pt x="262911" y="438858"/>
                  </a:lnTo>
                  <a:lnTo>
                    <a:pt x="303811" y="426696"/>
                  </a:lnTo>
                  <a:lnTo>
                    <a:pt x="342205" y="406425"/>
                  </a:lnTo>
                  <a:lnTo>
                    <a:pt x="376840" y="378047"/>
                  </a:lnTo>
                  <a:lnTo>
                    <a:pt x="405135" y="343306"/>
                  </a:lnTo>
                  <a:lnTo>
                    <a:pt x="425346" y="304788"/>
                  </a:lnTo>
                  <a:lnTo>
                    <a:pt x="437473" y="263751"/>
                  </a:lnTo>
                  <a:lnTo>
                    <a:pt x="441515" y="221456"/>
                  </a:lnTo>
                  <a:lnTo>
                    <a:pt x="437473" y="179160"/>
                  </a:lnTo>
                  <a:lnTo>
                    <a:pt x="425346" y="138124"/>
                  </a:lnTo>
                  <a:lnTo>
                    <a:pt x="405135" y="99606"/>
                  </a:lnTo>
                  <a:lnTo>
                    <a:pt x="376840" y="64865"/>
                  </a:lnTo>
                  <a:lnTo>
                    <a:pt x="342205" y="36486"/>
                  </a:lnTo>
                  <a:lnTo>
                    <a:pt x="303811" y="16216"/>
                  </a:lnTo>
                  <a:lnTo>
                    <a:pt x="262911" y="4054"/>
                  </a:lnTo>
                  <a:lnTo>
                    <a:pt x="220757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329388" y="6115335"/>
              <a:ext cx="441959" cy="443230"/>
            </a:xfrm>
            <a:custGeom>
              <a:avLst/>
              <a:gdLst/>
              <a:ahLst/>
              <a:cxnLst/>
              <a:rect l="l" t="t" r="r" b="b"/>
              <a:pathLst>
                <a:path w="441959" h="443229">
                  <a:moveTo>
                    <a:pt x="64674" y="378047"/>
                  </a:moveTo>
                  <a:lnTo>
                    <a:pt x="36379" y="343306"/>
                  </a:lnTo>
                  <a:lnTo>
                    <a:pt x="16168" y="304788"/>
                  </a:lnTo>
                  <a:lnTo>
                    <a:pt x="4042" y="263751"/>
                  </a:lnTo>
                  <a:lnTo>
                    <a:pt x="0" y="221456"/>
                  </a:lnTo>
                  <a:lnTo>
                    <a:pt x="4042" y="179160"/>
                  </a:lnTo>
                  <a:lnTo>
                    <a:pt x="16168" y="138124"/>
                  </a:lnTo>
                  <a:lnTo>
                    <a:pt x="36379" y="99606"/>
                  </a:lnTo>
                  <a:lnTo>
                    <a:pt x="64674" y="64865"/>
                  </a:lnTo>
                  <a:lnTo>
                    <a:pt x="99309" y="36486"/>
                  </a:lnTo>
                  <a:lnTo>
                    <a:pt x="137703" y="16216"/>
                  </a:lnTo>
                  <a:lnTo>
                    <a:pt x="178604" y="4054"/>
                  </a:lnTo>
                  <a:lnTo>
                    <a:pt x="220757" y="0"/>
                  </a:lnTo>
                  <a:lnTo>
                    <a:pt x="262911" y="4054"/>
                  </a:lnTo>
                  <a:lnTo>
                    <a:pt x="303811" y="16216"/>
                  </a:lnTo>
                  <a:lnTo>
                    <a:pt x="342205" y="36486"/>
                  </a:lnTo>
                  <a:lnTo>
                    <a:pt x="376840" y="64865"/>
                  </a:lnTo>
                  <a:lnTo>
                    <a:pt x="405135" y="99606"/>
                  </a:lnTo>
                  <a:lnTo>
                    <a:pt x="425346" y="138124"/>
                  </a:lnTo>
                  <a:lnTo>
                    <a:pt x="437473" y="179160"/>
                  </a:lnTo>
                  <a:lnTo>
                    <a:pt x="441515" y="221456"/>
                  </a:lnTo>
                  <a:lnTo>
                    <a:pt x="437473" y="263751"/>
                  </a:lnTo>
                  <a:lnTo>
                    <a:pt x="425346" y="304788"/>
                  </a:lnTo>
                  <a:lnTo>
                    <a:pt x="405135" y="343306"/>
                  </a:lnTo>
                  <a:lnTo>
                    <a:pt x="376840" y="378047"/>
                  </a:lnTo>
                  <a:lnTo>
                    <a:pt x="342205" y="406425"/>
                  </a:lnTo>
                  <a:lnTo>
                    <a:pt x="303811" y="426696"/>
                  </a:lnTo>
                  <a:lnTo>
                    <a:pt x="262911" y="438858"/>
                  </a:lnTo>
                  <a:lnTo>
                    <a:pt x="220757" y="442912"/>
                  </a:lnTo>
                  <a:lnTo>
                    <a:pt x="178604" y="438858"/>
                  </a:lnTo>
                  <a:lnTo>
                    <a:pt x="137703" y="426696"/>
                  </a:lnTo>
                  <a:lnTo>
                    <a:pt x="99309" y="406425"/>
                  </a:lnTo>
                  <a:lnTo>
                    <a:pt x="64674" y="378047"/>
                  </a:lnTo>
                </a:path>
              </a:pathLst>
            </a:custGeom>
            <a:ln w="28956">
              <a:solidFill>
                <a:srgbClr val="ECEC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329388" y="3422427"/>
              <a:ext cx="441959" cy="443230"/>
            </a:xfrm>
            <a:custGeom>
              <a:avLst/>
              <a:gdLst/>
              <a:ahLst/>
              <a:cxnLst/>
              <a:rect l="l" t="t" r="r" b="b"/>
              <a:pathLst>
                <a:path w="441959" h="443229">
                  <a:moveTo>
                    <a:pt x="220757" y="0"/>
                  </a:moveTo>
                  <a:lnTo>
                    <a:pt x="178604" y="4054"/>
                  </a:lnTo>
                  <a:lnTo>
                    <a:pt x="137703" y="16216"/>
                  </a:lnTo>
                  <a:lnTo>
                    <a:pt x="99309" y="36486"/>
                  </a:lnTo>
                  <a:lnTo>
                    <a:pt x="64674" y="64865"/>
                  </a:lnTo>
                  <a:lnTo>
                    <a:pt x="36379" y="99606"/>
                  </a:lnTo>
                  <a:lnTo>
                    <a:pt x="16168" y="138124"/>
                  </a:lnTo>
                  <a:lnTo>
                    <a:pt x="4042" y="179160"/>
                  </a:lnTo>
                  <a:lnTo>
                    <a:pt x="0" y="221456"/>
                  </a:lnTo>
                  <a:lnTo>
                    <a:pt x="4042" y="263751"/>
                  </a:lnTo>
                  <a:lnTo>
                    <a:pt x="16168" y="304788"/>
                  </a:lnTo>
                  <a:lnTo>
                    <a:pt x="36379" y="343306"/>
                  </a:lnTo>
                  <a:lnTo>
                    <a:pt x="64674" y="378047"/>
                  </a:lnTo>
                  <a:lnTo>
                    <a:pt x="99309" y="406425"/>
                  </a:lnTo>
                  <a:lnTo>
                    <a:pt x="137703" y="426696"/>
                  </a:lnTo>
                  <a:lnTo>
                    <a:pt x="178604" y="438858"/>
                  </a:lnTo>
                  <a:lnTo>
                    <a:pt x="220757" y="442912"/>
                  </a:lnTo>
                  <a:lnTo>
                    <a:pt x="262911" y="438858"/>
                  </a:lnTo>
                  <a:lnTo>
                    <a:pt x="303811" y="426696"/>
                  </a:lnTo>
                  <a:lnTo>
                    <a:pt x="342205" y="406425"/>
                  </a:lnTo>
                  <a:lnTo>
                    <a:pt x="376840" y="378047"/>
                  </a:lnTo>
                  <a:lnTo>
                    <a:pt x="405135" y="343306"/>
                  </a:lnTo>
                  <a:lnTo>
                    <a:pt x="425346" y="304788"/>
                  </a:lnTo>
                  <a:lnTo>
                    <a:pt x="437473" y="263751"/>
                  </a:lnTo>
                  <a:lnTo>
                    <a:pt x="441515" y="221456"/>
                  </a:lnTo>
                  <a:lnTo>
                    <a:pt x="437473" y="179160"/>
                  </a:lnTo>
                  <a:lnTo>
                    <a:pt x="425346" y="138124"/>
                  </a:lnTo>
                  <a:lnTo>
                    <a:pt x="405135" y="99606"/>
                  </a:lnTo>
                  <a:lnTo>
                    <a:pt x="376840" y="64865"/>
                  </a:lnTo>
                  <a:lnTo>
                    <a:pt x="342205" y="36486"/>
                  </a:lnTo>
                  <a:lnTo>
                    <a:pt x="303811" y="16216"/>
                  </a:lnTo>
                  <a:lnTo>
                    <a:pt x="262911" y="4054"/>
                  </a:lnTo>
                  <a:lnTo>
                    <a:pt x="220757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329388" y="3422427"/>
              <a:ext cx="441959" cy="443230"/>
            </a:xfrm>
            <a:custGeom>
              <a:avLst/>
              <a:gdLst/>
              <a:ahLst/>
              <a:cxnLst/>
              <a:rect l="l" t="t" r="r" b="b"/>
              <a:pathLst>
                <a:path w="441959" h="443229">
                  <a:moveTo>
                    <a:pt x="376840" y="378047"/>
                  </a:moveTo>
                  <a:lnTo>
                    <a:pt x="342205" y="406425"/>
                  </a:lnTo>
                  <a:lnTo>
                    <a:pt x="303811" y="426696"/>
                  </a:lnTo>
                  <a:lnTo>
                    <a:pt x="262911" y="438858"/>
                  </a:lnTo>
                  <a:lnTo>
                    <a:pt x="220757" y="442912"/>
                  </a:lnTo>
                  <a:lnTo>
                    <a:pt x="178604" y="438858"/>
                  </a:lnTo>
                  <a:lnTo>
                    <a:pt x="137703" y="426696"/>
                  </a:lnTo>
                  <a:lnTo>
                    <a:pt x="99309" y="406425"/>
                  </a:lnTo>
                  <a:lnTo>
                    <a:pt x="64674" y="378047"/>
                  </a:lnTo>
                  <a:lnTo>
                    <a:pt x="36379" y="343306"/>
                  </a:lnTo>
                  <a:lnTo>
                    <a:pt x="16168" y="304788"/>
                  </a:lnTo>
                  <a:lnTo>
                    <a:pt x="4042" y="263751"/>
                  </a:lnTo>
                  <a:lnTo>
                    <a:pt x="0" y="221456"/>
                  </a:lnTo>
                  <a:lnTo>
                    <a:pt x="4042" y="179160"/>
                  </a:lnTo>
                  <a:lnTo>
                    <a:pt x="16168" y="138124"/>
                  </a:lnTo>
                  <a:lnTo>
                    <a:pt x="36379" y="99606"/>
                  </a:lnTo>
                  <a:lnTo>
                    <a:pt x="64674" y="64865"/>
                  </a:lnTo>
                  <a:lnTo>
                    <a:pt x="99309" y="36486"/>
                  </a:lnTo>
                  <a:lnTo>
                    <a:pt x="137703" y="16216"/>
                  </a:lnTo>
                  <a:lnTo>
                    <a:pt x="178604" y="4054"/>
                  </a:lnTo>
                  <a:lnTo>
                    <a:pt x="220757" y="0"/>
                  </a:lnTo>
                  <a:lnTo>
                    <a:pt x="262911" y="4054"/>
                  </a:lnTo>
                  <a:lnTo>
                    <a:pt x="303811" y="16216"/>
                  </a:lnTo>
                  <a:lnTo>
                    <a:pt x="342205" y="36486"/>
                  </a:lnTo>
                  <a:lnTo>
                    <a:pt x="376840" y="64865"/>
                  </a:lnTo>
                  <a:lnTo>
                    <a:pt x="405135" y="99606"/>
                  </a:lnTo>
                  <a:lnTo>
                    <a:pt x="425346" y="138124"/>
                  </a:lnTo>
                  <a:lnTo>
                    <a:pt x="437473" y="179160"/>
                  </a:lnTo>
                  <a:lnTo>
                    <a:pt x="441515" y="221456"/>
                  </a:lnTo>
                  <a:lnTo>
                    <a:pt x="437473" y="263751"/>
                  </a:lnTo>
                  <a:lnTo>
                    <a:pt x="425346" y="304788"/>
                  </a:lnTo>
                  <a:lnTo>
                    <a:pt x="405135" y="343306"/>
                  </a:lnTo>
                  <a:lnTo>
                    <a:pt x="376840" y="378047"/>
                  </a:lnTo>
                </a:path>
              </a:pathLst>
            </a:custGeom>
            <a:ln w="28956">
              <a:solidFill>
                <a:srgbClr val="FAE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41976" y="2799587"/>
              <a:ext cx="1453515" cy="669925"/>
            </a:xfrm>
            <a:custGeom>
              <a:avLst/>
              <a:gdLst/>
              <a:ahLst/>
              <a:cxnLst/>
              <a:rect l="l" t="t" r="r" b="b"/>
              <a:pathLst>
                <a:path w="1453515" h="669925">
                  <a:moveTo>
                    <a:pt x="799591" y="0"/>
                  </a:moveTo>
                  <a:lnTo>
                    <a:pt x="0" y="0"/>
                  </a:lnTo>
                  <a:lnTo>
                    <a:pt x="0" y="35433"/>
                  </a:lnTo>
                  <a:lnTo>
                    <a:pt x="787781" y="35433"/>
                  </a:lnTo>
                  <a:lnTo>
                    <a:pt x="1267587" y="514223"/>
                  </a:lnTo>
                  <a:lnTo>
                    <a:pt x="1255345" y="546933"/>
                  </a:lnTo>
                  <a:lnTo>
                    <a:pt x="1254236" y="580739"/>
                  </a:lnTo>
                  <a:lnTo>
                    <a:pt x="1264247" y="612306"/>
                  </a:lnTo>
                  <a:lnTo>
                    <a:pt x="1285366" y="638301"/>
                  </a:lnTo>
                  <a:lnTo>
                    <a:pt x="1316751" y="661590"/>
                  </a:lnTo>
                  <a:lnTo>
                    <a:pt x="1354232" y="669353"/>
                  </a:lnTo>
                  <a:lnTo>
                    <a:pt x="1392808" y="661590"/>
                  </a:lnTo>
                  <a:lnTo>
                    <a:pt x="1427479" y="638301"/>
                  </a:lnTo>
                  <a:lnTo>
                    <a:pt x="1447391" y="603579"/>
                  </a:lnTo>
                  <a:lnTo>
                    <a:pt x="1453419" y="564451"/>
                  </a:lnTo>
                  <a:lnTo>
                    <a:pt x="1445017" y="525323"/>
                  </a:lnTo>
                  <a:lnTo>
                    <a:pt x="1421638" y="490600"/>
                  </a:lnTo>
                  <a:lnTo>
                    <a:pt x="1391165" y="470669"/>
                  </a:lnTo>
                  <a:lnTo>
                    <a:pt x="1355693" y="464026"/>
                  </a:lnTo>
                  <a:lnTo>
                    <a:pt x="1319125" y="470669"/>
                  </a:lnTo>
                  <a:lnTo>
                    <a:pt x="1285366" y="490600"/>
                  </a:lnTo>
                  <a:lnTo>
                    <a:pt x="799591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752552" y="2744723"/>
              <a:ext cx="1453515" cy="669925"/>
            </a:xfrm>
            <a:custGeom>
              <a:avLst/>
              <a:gdLst/>
              <a:ahLst/>
              <a:cxnLst/>
              <a:rect l="l" t="t" r="r" b="b"/>
              <a:pathLst>
                <a:path w="1453515" h="669925">
                  <a:moveTo>
                    <a:pt x="1453419" y="0"/>
                  </a:moveTo>
                  <a:lnTo>
                    <a:pt x="653827" y="0"/>
                  </a:lnTo>
                  <a:lnTo>
                    <a:pt x="168052" y="490600"/>
                  </a:lnTo>
                  <a:lnTo>
                    <a:pt x="134294" y="470669"/>
                  </a:lnTo>
                  <a:lnTo>
                    <a:pt x="97726" y="464026"/>
                  </a:lnTo>
                  <a:lnTo>
                    <a:pt x="62253" y="470669"/>
                  </a:lnTo>
                  <a:lnTo>
                    <a:pt x="31781" y="490600"/>
                  </a:lnTo>
                  <a:lnTo>
                    <a:pt x="8401" y="525323"/>
                  </a:lnTo>
                  <a:lnTo>
                    <a:pt x="0" y="564451"/>
                  </a:lnTo>
                  <a:lnTo>
                    <a:pt x="6028" y="603579"/>
                  </a:lnTo>
                  <a:lnTo>
                    <a:pt x="25939" y="638301"/>
                  </a:lnTo>
                  <a:lnTo>
                    <a:pt x="60610" y="661590"/>
                  </a:lnTo>
                  <a:lnTo>
                    <a:pt x="99187" y="669353"/>
                  </a:lnTo>
                  <a:lnTo>
                    <a:pt x="136667" y="661590"/>
                  </a:lnTo>
                  <a:lnTo>
                    <a:pt x="168052" y="638301"/>
                  </a:lnTo>
                  <a:lnTo>
                    <a:pt x="189172" y="612306"/>
                  </a:lnTo>
                  <a:lnTo>
                    <a:pt x="199183" y="580739"/>
                  </a:lnTo>
                  <a:lnTo>
                    <a:pt x="198074" y="546933"/>
                  </a:lnTo>
                  <a:lnTo>
                    <a:pt x="185832" y="514223"/>
                  </a:lnTo>
                  <a:lnTo>
                    <a:pt x="665638" y="35433"/>
                  </a:lnTo>
                  <a:lnTo>
                    <a:pt x="1453419" y="35433"/>
                  </a:lnTo>
                  <a:lnTo>
                    <a:pt x="1453419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190744" y="6705282"/>
              <a:ext cx="1453515" cy="669925"/>
            </a:xfrm>
            <a:custGeom>
              <a:avLst/>
              <a:gdLst/>
              <a:ahLst/>
              <a:cxnLst/>
              <a:rect l="l" t="t" r="r" b="b"/>
              <a:pathLst>
                <a:path w="1453515" h="669925">
                  <a:moveTo>
                    <a:pt x="1354232" y="0"/>
                  </a:moveTo>
                  <a:lnTo>
                    <a:pt x="1316751" y="7762"/>
                  </a:lnTo>
                  <a:lnTo>
                    <a:pt x="1285366" y="31051"/>
                  </a:lnTo>
                  <a:lnTo>
                    <a:pt x="1264247" y="57046"/>
                  </a:lnTo>
                  <a:lnTo>
                    <a:pt x="1254236" y="88614"/>
                  </a:lnTo>
                  <a:lnTo>
                    <a:pt x="1255345" y="122420"/>
                  </a:lnTo>
                  <a:lnTo>
                    <a:pt x="1267586" y="155130"/>
                  </a:lnTo>
                  <a:lnTo>
                    <a:pt x="787780" y="633920"/>
                  </a:lnTo>
                  <a:lnTo>
                    <a:pt x="0" y="633920"/>
                  </a:lnTo>
                  <a:lnTo>
                    <a:pt x="0" y="669353"/>
                  </a:lnTo>
                  <a:lnTo>
                    <a:pt x="799591" y="669353"/>
                  </a:lnTo>
                  <a:lnTo>
                    <a:pt x="1285366" y="178752"/>
                  </a:lnTo>
                  <a:lnTo>
                    <a:pt x="1319125" y="198683"/>
                  </a:lnTo>
                  <a:lnTo>
                    <a:pt x="1355693" y="205327"/>
                  </a:lnTo>
                  <a:lnTo>
                    <a:pt x="1391165" y="198683"/>
                  </a:lnTo>
                  <a:lnTo>
                    <a:pt x="1421637" y="178752"/>
                  </a:lnTo>
                  <a:lnTo>
                    <a:pt x="1445017" y="144029"/>
                  </a:lnTo>
                  <a:lnTo>
                    <a:pt x="1453419" y="104901"/>
                  </a:lnTo>
                  <a:lnTo>
                    <a:pt x="1447391" y="65774"/>
                  </a:lnTo>
                  <a:lnTo>
                    <a:pt x="1427479" y="31051"/>
                  </a:lnTo>
                  <a:lnTo>
                    <a:pt x="1392808" y="7762"/>
                  </a:lnTo>
                  <a:lnTo>
                    <a:pt x="135423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752552" y="6565074"/>
              <a:ext cx="1453515" cy="669925"/>
            </a:xfrm>
            <a:custGeom>
              <a:avLst/>
              <a:gdLst/>
              <a:ahLst/>
              <a:cxnLst/>
              <a:rect l="l" t="t" r="r" b="b"/>
              <a:pathLst>
                <a:path w="1453515" h="669925">
                  <a:moveTo>
                    <a:pt x="99187" y="0"/>
                  </a:moveTo>
                  <a:lnTo>
                    <a:pt x="60610" y="7762"/>
                  </a:lnTo>
                  <a:lnTo>
                    <a:pt x="25939" y="31051"/>
                  </a:lnTo>
                  <a:lnTo>
                    <a:pt x="6028" y="65774"/>
                  </a:lnTo>
                  <a:lnTo>
                    <a:pt x="0" y="104902"/>
                  </a:lnTo>
                  <a:lnTo>
                    <a:pt x="8401" y="144029"/>
                  </a:lnTo>
                  <a:lnTo>
                    <a:pt x="31781" y="178752"/>
                  </a:lnTo>
                  <a:lnTo>
                    <a:pt x="62253" y="198683"/>
                  </a:lnTo>
                  <a:lnTo>
                    <a:pt x="97726" y="205327"/>
                  </a:lnTo>
                  <a:lnTo>
                    <a:pt x="134294" y="198683"/>
                  </a:lnTo>
                  <a:lnTo>
                    <a:pt x="168052" y="178752"/>
                  </a:lnTo>
                  <a:lnTo>
                    <a:pt x="653827" y="669353"/>
                  </a:lnTo>
                  <a:lnTo>
                    <a:pt x="1453419" y="669353"/>
                  </a:lnTo>
                  <a:lnTo>
                    <a:pt x="1453419" y="633920"/>
                  </a:lnTo>
                  <a:lnTo>
                    <a:pt x="665638" y="633920"/>
                  </a:lnTo>
                  <a:lnTo>
                    <a:pt x="185832" y="155130"/>
                  </a:lnTo>
                  <a:lnTo>
                    <a:pt x="198074" y="122420"/>
                  </a:lnTo>
                  <a:lnTo>
                    <a:pt x="199183" y="88614"/>
                  </a:lnTo>
                  <a:lnTo>
                    <a:pt x="189172" y="57046"/>
                  </a:lnTo>
                  <a:lnTo>
                    <a:pt x="168052" y="31051"/>
                  </a:lnTo>
                  <a:lnTo>
                    <a:pt x="136667" y="7762"/>
                  </a:lnTo>
                  <a:lnTo>
                    <a:pt x="99187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1504168" y="2424429"/>
            <a:ext cx="3754754" cy="663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515"/>
              </a:lnSpc>
              <a:spcBef>
                <a:spcPts val="95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should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follow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evidence</a:t>
            </a:r>
            <a:endParaRPr sz="2200">
              <a:latin typeface="Microsoft Sans Serif"/>
              <a:cs typeface="Microsoft Sans Serif"/>
            </a:endParaRPr>
          </a:p>
          <a:p>
            <a:pPr marL="156845">
              <a:lnSpc>
                <a:spcPts val="2515"/>
              </a:lnSpc>
            </a:pP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through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its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entire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life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cycle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505056" y="6619493"/>
            <a:ext cx="3902075" cy="96583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50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evidence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must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labeled </a:t>
            </a:r>
            <a:r>
              <a:rPr sz="2200" spc="-5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with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information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who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secured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validated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33094" y="2259838"/>
            <a:ext cx="3802379" cy="126746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065" marR="5080" algn="ctr">
              <a:lnSpc>
                <a:spcPct val="90200"/>
              </a:lnSpc>
              <a:spcBef>
                <a:spcPts val="355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history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shows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how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evidence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was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collected,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analyzed,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transported,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preserved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15592" y="6724268"/>
            <a:ext cx="3432175" cy="96520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 algn="ctr">
              <a:lnSpc>
                <a:spcPct val="90200"/>
              </a:lnSpc>
              <a:spcBef>
                <a:spcPts val="355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copies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created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should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independently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verified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tamperproof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91509" y="4131945"/>
            <a:ext cx="88722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>
                <a:solidFill>
                  <a:srgbClr val="F1F1F1"/>
                </a:solidFill>
                <a:latin typeface="Arial"/>
                <a:cs typeface="Arial"/>
              </a:rPr>
              <a:t>Business</a:t>
            </a:r>
            <a:r>
              <a:rPr spc="-75" dirty="0">
                <a:solidFill>
                  <a:srgbClr val="F1F1F1"/>
                </a:solidFill>
                <a:latin typeface="Arial"/>
                <a:cs typeface="Arial"/>
              </a:rPr>
              <a:t> </a:t>
            </a:r>
            <a:r>
              <a:rPr spc="85" dirty="0">
                <a:solidFill>
                  <a:srgbClr val="F1F1F1"/>
                </a:solidFill>
                <a:latin typeface="Arial"/>
                <a:cs typeface="Arial"/>
              </a:rPr>
              <a:t>Continuity</a:t>
            </a:r>
            <a:r>
              <a:rPr spc="-40" dirty="0">
                <a:solidFill>
                  <a:srgbClr val="F1F1F1"/>
                </a:solidFill>
                <a:latin typeface="Arial"/>
                <a:cs typeface="Arial"/>
              </a:rPr>
              <a:t> </a:t>
            </a:r>
            <a:r>
              <a:rPr spc="105" dirty="0">
                <a:solidFill>
                  <a:srgbClr val="F1F1F1"/>
                </a:solidFill>
                <a:latin typeface="Arial"/>
                <a:cs typeface="Arial"/>
              </a:rPr>
              <a:t>and</a:t>
            </a:r>
            <a:r>
              <a:rPr spc="-60" dirty="0">
                <a:solidFill>
                  <a:srgbClr val="F1F1F1"/>
                </a:solidFill>
                <a:latin typeface="Arial"/>
                <a:cs typeface="Arial"/>
              </a:rPr>
              <a:t> </a:t>
            </a:r>
            <a:r>
              <a:rPr spc="55" dirty="0">
                <a:solidFill>
                  <a:srgbClr val="F1F1F1"/>
                </a:solidFill>
                <a:latin typeface="Arial"/>
                <a:cs typeface="Arial"/>
              </a:rPr>
              <a:t>Disaster</a:t>
            </a:r>
            <a:r>
              <a:rPr spc="-55" dirty="0">
                <a:solidFill>
                  <a:srgbClr val="F1F1F1"/>
                </a:solidFill>
                <a:latin typeface="Arial"/>
                <a:cs typeface="Arial"/>
              </a:rPr>
              <a:t> </a:t>
            </a:r>
            <a:r>
              <a:rPr spc="15" dirty="0">
                <a:solidFill>
                  <a:srgbClr val="F1F1F1"/>
                </a:solidFill>
                <a:latin typeface="Arial"/>
                <a:cs typeface="Arial"/>
              </a:rPr>
              <a:t>Recovery</a:t>
            </a:r>
            <a:r>
              <a:rPr spc="-70" dirty="0">
                <a:solidFill>
                  <a:srgbClr val="F1F1F1"/>
                </a:solidFill>
                <a:latin typeface="Arial"/>
                <a:cs typeface="Arial"/>
              </a:rPr>
              <a:t> </a:t>
            </a:r>
            <a:r>
              <a:rPr spc="-85" dirty="0">
                <a:solidFill>
                  <a:srgbClr val="F1F1F1"/>
                </a:solidFill>
                <a:latin typeface="Arial"/>
                <a:cs typeface="Arial"/>
              </a:rPr>
              <a:t>(BCDR)</a:t>
            </a:r>
          </a:p>
        </p:txBody>
      </p:sp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3582" y="306451"/>
            <a:ext cx="92271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>
                <a:latin typeface="Arial"/>
                <a:cs typeface="Arial"/>
              </a:rPr>
              <a:t>Business</a:t>
            </a:r>
            <a:r>
              <a:rPr spc="-75" dirty="0">
                <a:latin typeface="Arial"/>
                <a:cs typeface="Arial"/>
              </a:rPr>
              <a:t> </a:t>
            </a:r>
            <a:r>
              <a:rPr spc="85" dirty="0">
                <a:latin typeface="Arial"/>
                <a:cs typeface="Arial"/>
              </a:rPr>
              <a:t>Continuity</a:t>
            </a:r>
            <a:r>
              <a:rPr spc="-45" dirty="0">
                <a:latin typeface="Arial"/>
                <a:cs typeface="Arial"/>
              </a:rPr>
              <a:t> </a:t>
            </a:r>
            <a:r>
              <a:rPr spc="50" dirty="0">
                <a:latin typeface="Arial"/>
                <a:cs typeface="Arial"/>
              </a:rPr>
              <a:t>Planning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105" dirty="0">
                <a:latin typeface="Arial"/>
                <a:cs typeface="Arial"/>
              </a:rPr>
              <a:t>and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55" dirty="0">
                <a:latin typeface="Arial"/>
                <a:cs typeface="Arial"/>
              </a:rPr>
              <a:t>Disaster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15" dirty="0">
                <a:latin typeface="Arial"/>
                <a:cs typeface="Arial"/>
              </a:rPr>
              <a:t>Recovery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1203" y="790955"/>
            <a:ext cx="13754100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43810" y="6562725"/>
            <a:ext cx="448310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06220" marR="5080" indent="-1494155">
              <a:lnSpc>
                <a:spcPct val="100000"/>
              </a:lnSpc>
              <a:spcBef>
                <a:spcPts val="95"/>
              </a:spcBef>
            </a:pP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having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a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plan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deal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major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disruptions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96018" y="6546850"/>
            <a:ext cx="476821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75" dirty="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sz="2200" spc="-10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organization’s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ability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recover</a:t>
            </a:r>
            <a:endParaRPr sz="2200">
              <a:latin typeface="Trebuchet MS"/>
              <a:cs typeface="Trebuchet MS"/>
            </a:endParaRPr>
          </a:p>
          <a:p>
            <a:pPr marL="2540" algn="ctr">
              <a:lnSpc>
                <a:spcPct val="100000"/>
              </a:lnSpc>
            </a:pPr>
            <a:r>
              <a:rPr sz="2200" spc="150" dirty="0">
                <a:solidFill>
                  <a:srgbClr val="3E3E3E"/>
                </a:solidFill>
                <a:latin typeface="Microsoft Sans Serif"/>
                <a:cs typeface="Microsoft Sans Serif"/>
              </a:rPr>
              <a:t>from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disaster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566532" y="3742944"/>
            <a:ext cx="1672589" cy="1984375"/>
          </a:xfrm>
          <a:custGeom>
            <a:avLst/>
            <a:gdLst/>
            <a:ahLst/>
            <a:cxnLst/>
            <a:rect l="l" t="t" r="r" b="b"/>
            <a:pathLst>
              <a:path w="1672590" h="1984375">
                <a:moveTo>
                  <a:pt x="948817" y="0"/>
                </a:moveTo>
                <a:lnTo>
                  <a:pt x="800100" y="408813"/>
                </a:lnTo>
                <a:lnTo>
                  <a:pt x="0" y="408813"/>
                </a:lnTo>
                <a:lnTo>
                  <a:pt x="0" y="875410"/>
                </a:lnTo>
                <a:lnTo>
                  <a:pt x="630174" y="875410"/>
                </a:lnTo>
                <a:lnTo>
                  <a:pt x="545211" y="1108836"/>
                </a:lnTo>
                <a:lnTo>
                  <a:pt x="0" y="1108836"/>
                </a:lnTo>
                <a:lnTo>
                  <a:pt x="0" y="1575434"/>
                </a:lnTo>
                <a:lnTo>
                  <a:pt x="375412" y="1575434"/>
                </a:lnTo>
                <a:lnTo>
                  <a:pt x="284734" y="1824608"/>
                </a:lnTo>
                <a:lnTo>
                  <a:pt x="723265" y="1984247"/>
                </a:lnTo>
                <a:lnTo>
                  <a:pt x="871982" y="1575434"/>
                </a:lnTo>
                <a:lnTo>
                  <a:pt x="1672082" y="1575434"/>
                </a:lnTo>
                <a:lnTo>
                  <a:pt x="1672082" y="1108836"/>
                </a:lnTo>
                <a:lnTo>
                  <a:pt x="1041908" y="1108836"/>
                </a:lnTo>
                <a:lnTo>
                  <a:pt x="1126871" y="875410"/>
                </a:lnTo>
                <a:lnTo>
                  <a:pt x="1672082" y="875410"/>
                </a:lnTo>
                <a:lnTo>
                  <a:pt x="1672082" y="408813"/>
                </a:lnTo>
                <a:lnTo>
                  <a:pt x="1296670" y="408813"/>
                </a:lnTo>
                <a:lnTo>
                  <a:pt x="1387348" y="159638"/>
                </a:lnTo>
                <a:lnTo>
                  <a:pt x="948817" y="0"/>
                </a:lnTo>
                <a:close/>
              </a:path>
            </a:pathLst>
          </a:custGeom>
          <a:solidFill>
            <a:srgbClr val="F4AF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409570" y="2071877"/>
            <a:ext cx="37522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Business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continuity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planning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50269" y="2147772"/>
            <a:ext cx="22898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Disaster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recovery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52759" y="3096767"/>
            <a:ext cx="2950463" cy="295046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40864" y="2633472"/>
            <a:ext cx="3878579" cy="3877055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09364" y="306451"/>
            <a:ext cx="76384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latin typeface="Arial"/>
                <a:cs typeface="Arial"/>
              </a:rPr>
              <a:t>Seven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-20" dirty="0">
                <a:latin typeface="Arial"/>
                <a:cs typeface="Arial"/>
              </a:rPr>
              <a:t>Phases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80" dirty="0">
                <a:latin typeface="Arial"/>
                <a:cs typeface="Arial"/>
              </a:rPr>
              <a:t>of</a:t>
            </a:r>
            <a:r>
              <a:rPr spc="-50" dirty="0">
                <a:latin typeface="Arial"/>
                <a:cs typeface="Arial"/>
              </a:rPr>
              <a:t> </a:t>
            </a:r>
            <a:r>
              <a:rPr spc="130" dirty="0">
                <a:latin typeface="Arial"/>
                <a:cs typeface="Arial"/>
              </a:rPr>
              <a:t>a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-30" dirty="0">
                <a:latin typeface="Arial"/>
                <a:cs typeface="Arial"/>
              </a:rPr>
              <a:t>Business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85" dirty="0">
                <a:latin typeface="Arial"/>
                <a:cs typeface="Arial"/>
              </a:rPr>
              <a:t>Continuity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55" dirty="0">
                <a:latin typeface="Arial"/>
                <a:cs typeface="Arial"/>
              </a:rPr>
              <a:t>Plan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6044" y="748283"/>
            <a:ext cx="12502896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797040" y="3089148"/>
            <a:ext cx="3108960" cy="3017520"/>
          </a:xfrm>
          <a:custGeom>
            <a:avLst/>
            <a:gdLst/>
            <a:ahLst/>
            <a:cxnLst/>
            <a:rect l="l" t="t" r="r" b="b"/>
            <a:pathLst>
              <a:path w="3108959" h="3017520">
                <a:moveTo>
                  <a:pt x="1554479" y="0"/>
                </a:moveTo>
                <a:lnTo>
                  <a:pt x="1505134" y="745"/>
                </a:lnTo>
                <a:lnTo>
                  <a:pt x="1456171" y="2968"/>
                </a:lnTo>
                <a:lnTo>
                  <a:pt x="1407615" y="6645"/>
                </a:lnTo>
                <a:lnTo>
                  <a:pt x="1359488" y="11755"/>
                </a:lnTo>
                <a:lnTo>
                  <a:pt x="1311813" y="18276"/>
                </a:lnTo>
                <a:lnTo>
                  <a:pt x="1264612" y="26185"/>
                </a:lnTo>
                <a:lnTo>
                  <a:pt x="1217908" y="35460"/>
                </a:lnTo>
                <a:lnTo>
                  <a:pt x="1171725" y="46080"/>
                </a:lnTo>
                <a:lnTo>
                  <a:pt x="1126084" y="58021"/>
                </a:lnTo>
                <a:lnTo>
                  <a:pt x="1081009" y="71263"/>
                </a:lnTo>
                <a:lnTo>
                  <a:pt x="1036522" y="85783"/>
                </a:lnTo>
                <a:lnTo>
                  <a:pt x="992646" y="101558"/>
                </a:lnTo>
                <a:lnTo>
                  <a:pt x="949404" y="118568"/>
                </a:lnTo>
                <a:lnTo>
                  <a:pt x="906819" y="136789"/>
                </a:lnTo>
                <a:lnTo>
                  <a:pt x="864913" y="156200"/>
                </a:lnTo>
                <a:lnTo>
                  <a:pt x="823709" y="176778"/>
                </a:lnTo>
                <a:lnTo>
                  <a:pt x="783230" y="198502"/>
                </a:lnTo>
                <a:lnTo>
                  <a:pt x="743498" y="221349"/>
                </a:lnTo>
                <a:lnTo>
                  <a:pt x="704537" y="245297"/>
                </a:lnTo>
                <a:lnTo>
                  <a:pt x="666370" y="270324"/>
                </a:lnTo>
                <a:lnTo>
                  <a:pt x="629018" y="296408"/>
                </a:lnTo>
                <a:lnTo>
                  <a:pt x="592505" y="323527"/>
                </a:lnTo>
                <a:lnTo>
                  <a:pt x="556853" y="351660"/>
                </a:lnTo>
                <a:lnTo>
                  <a:pt x="522086" y="380782"/>
                </a:lnTo>
                <a:lnTo>
                  <a:pt x="488225" y="410874"/>
                </a:lnTo>
                <a:lnTo>
                  <a:pt x="455295" y="441912"/>
                </a:lnTo>
                <a:lnTo>
                  <a:pt x="423316" y="473874"/>
                </a:lnTo>
                <a:lnTo>
                  <a:pt x="392313" y="506739"/>
                </a:lnTo>
                <a:lnTo>
                  <a:pt x="362308" y="540484"/>
                </a:lnTo>
                <a:lnTo>
                  <a:pt x="333324" y="575088"/>
                </a:lnTo>
                <a:lnTo>
                  <a:pt x="305384" y="610527"/>
                </a:lnTo>
                <a:lnTo>
                  <a:pt x="278509" y="646780"/>
                </a:lnTo>
                <a:lnTo>
                  <a:pt x="252724" y="683826"/>
                </a:lnTo>
                <a:lnTo>
                  <a:pt x="228051" y="721641"/>
                </a:lnTo>
                <a:lnTo>
                  <a:pt x="204512" y="760203"/>
                </a:lnTo>
                <a:lnTo>
                  <a:pt x="182130" y="799492"/>
                </a:lnTo>
                <a:lnTo>
                  <a:pt x="160929" y="839484"/>
                </a:lnTo>
                <a:lnTo>
                  <a:pt x="140930" y="880157"/>
                </a:lnTo>
                <a:lnTo>
                  <a:pt x="122158" y="921490"/>
                </a:lnTo>
                <a:lnTo>
                  <a:pt x="104633" y="963460"/>
                </a:lnTo>
                <a:lnTo>
                  <a:pt x="88380" y="1006045"/>
                </a:lnTo>
                <a:lnTo>
                  <a:pt x="73420" y="1049223"/>
                </a:lnTo>
                <a:lnTo>
                  <a:pt x="59778" y="1092972"/>
                </a:lnTo>
                <a:lnTo>
                  <a:pt x="47474" y="1137269"/>
                </a:lnTo>
                <a:lnTo>
                  <a:pt x="36533" y="1182094"/>
                </a:lnTo>
                <a:lnTo>
                  <a:pt x="26977" y="1227423"/>
                </a:lnTo>
                <a:lnTo>
                  <a:pt x="18829" y="1273235"/>
                </a:lnTo>
                <a:lnTo>
                  <a:pt x="12111" y="1319507"/>
                </a:lnTo>
                <a:lnTo>
                  <a:pt x="6846" y="1366218"/>
                </a:lnTo>
                <a:lnTo>
                  <a:pt x="3058" y="1413345"/>
                </a:lnTo>
                <a:lnTo>
                  <a:pt x="768" y="1460866"/>
                </a:lnTo>
                <a:lnTo>
                  <a:pt x="0" y="1508760"/>
                </a:lnTo>
                <a:lnTo>
                  <a:pt x="768" y="1556653"/>
                </a:lnTo>
                <a:lnTo>
                  <a:pt x="3058" y="1604174"/>
                </a:lnTo>
                <a:lnTo>
                  <a:pt x="6846" y="1651301"/>
                </a:lnTo>
                <a:lnTo>
                  <a:pt x="12111" y="1698012"/>
                </a:lnTo>
                <a:lnTo>
                  <a:pt x="18829" y="1744284"/>
                </a:lnTo>
                <a:lnTo>
                  <a:pt x="26977" y="1790096"/>
                </a:lnTo>
                <a:lnTo>
                  <a:pt x="36533" y="1835425"/>
                </a:lnTo>
                <a:lnTo>
                  <a:pt x="47474" y="1880250"/>
                </a:lnTo>
                <a:lnTo>
                  <a:pt x="59778" y="1924547"/>
                </a:lnTo>
                <a:lnTo>
                  <a:pt x="73420" y="1968296"/>
                </a:lnTo>
                <a:lnTo>
                  <a:pt x="88380" y="2011474"/>
                </a:lnTo>
                <a:lnTo>
                  <a:pt x="104633" y="2054059"/>
                </a:lnTo>
                <a:lnTo>
                  <a:pt x="122158" y="2096029"/>
                </a:lnTo>
                <a:lnTo>
                  <a:pt x="140930" y="2137362"/>
                </a:lnTo>
                <a:lnTo>
                  <a:pt x="160929" y="2178035"/>
                </a:lnTo>
                <a:lnTo>
                  <a:pt x="182130" y="2218027"/>
                </a:lnTo>
                <a:lnTo>
                  <a:pt x="204512" y="2257316"/>
                </a:lnTo>
                <a:lnTo>
                  <a:pt x="228051" y="2295878"/>
                </a:lnTo>
                <a:lnTo>
                  <a:pt x="252724" y="2333693"/>
                </a:lnTo>
                <a:lnTo>
                  <a:pt x="278509" y="2370739"/>
                </a:lnTo>
                <a:lnTo>
                  <a:pt x="305384" y="2406992"/>
                </a:lnTo>
                <a:lnTo>
                  <a:pt x="333324" y="2442431"/>
                </a:lnTo>
                <a:lnTo>
                  <a:pt x="362308" y="2477035"/>
                </a:lnTo>
                <a:lnTo>
                  <a:pt x="392313" y="2510780"/>
                </a:lnTo>
                <a:lnTo>
                  <a:pt x="423316" y="2543645"/>
                </a:lnTo>
                <a:lnTo>
                  <a:pt x="455294" y="2575607"/>
                </a:lnTo>
                <a:lnTo>
                  <a:pt x="488225" y="2606645"/>
                </a:lnTo>
                <a:lnTo>
                  <a:pt x="522086" y="2636737"/>
                </a:lnTo>
                <a:lnTo>
                  <a:pt x="556853" y="2665859"/>
                </a:lnTo>
                <a:lnTo>
                  <a:pt x="592505" y="2693992"/>
                </a:lnTo>
                <a:lnTo>
                  <a:pt x="629018" y="2721111"/>
                </a:lnTo>
                <a:lnTo>
                  <a:pt x="666370" y="2747195"/>
                </a:lnTo>
                <a:lnTo>
                  <a:pt x="704537" y="2772222"/>
                </a:lnTo>
                <a:lnTo>
                  <a:pt x="743498" y="2796170"/>
                </a:lnTo>
                <a:lnTo>
                  <a:pt x="783230" y="2819017"/>
                </a:lnTo>
                <a:lnTo>
                  <a:pt x="823709" y="2840741"/>
                </a:lnTo>
                <a:lnTo>
                  <a:pt x="864913" y="2861319"/>
                </a:lnTo>
                <a:lnTo>
                  <a:pt x="906819" y="2880730"/>
                </a:lnTo>
                <a:lnTo>
                  <a:pt x="949404" y="2898951"/>
                </a:lnTo>
                <a:lnTo>
                  <a:pt x="992646" y="2915961"/>
                </a:lnTo>
                <a:lnTo>
                  <a:pt x="1036522" y="2931736"/>
                </a:lnTo>
                <a:lnTo>
                  <a:pt x="1081009" y="2946256"/>
                </a:lnTo>
                <a:lnTo>
                  <a:pt x="1126084" y="2959498"/>
                </a:lnTo>
                <a:lnTo>
                  <a:pt x="1171725" y="2971439"/>
                </a:lnTo>
                <a:lnTo>
                  <a:pt x="1217908" y="2982059"/>
                </a:lnTo>
                <a:lnTo>
                  <a:pt x="1264612" y="2991334"/>
                </a:lnTo>
                <a:lnTo>
                  <a:pt x="1311813" y="2999243"/>
                </a:lnTo>
                <a:lnTo>
                  <a:pt x="1359488" y="3005764"/>
                </a:lnTo>
                <a:lnTo>
                  <a:pt x="1407615" y="3010874"/>
                </a:lnTo>
                <a:lnTo>
                  <a:pt x="1456171" y="3014551"/>
                </a:lnTo>
                <a:lnTo>
                  <a:pt x="1505134" y="3016774"/>
                </a:lnTo>
                <a:lnTo>
                  <a:pt x="1554479" y="3017520"/>
                </a:lnTo>
                <a:lnTo>
                  <a:pt x="1603825" y="3016774"/>
                </a:lnTo>
                <a:lnTo>
                  <a:pt x="1652788" y="3014551"/>
                </a:lnTo>
                <a:lnTo>
                  <a:pt x="1701344" y="3010874"/>
                </a:lnTo>
                <a:lnTo>
                  <a:pt x="1749471" y="3005764"/>
                </a:lnTo>
                <a:lnTo>
                  <a:pt x="1797146" y="2999243"/>
                </a:lnTo>
                <a:lnTo>
                  <a:pt x="1844347" y="2991334"/>
                </a:lnTo>
                <a:lnTo>
                  <a:pt x="1891051" y="2982059"/>
                </a:lnTo>
                <a:lnTo>
                  <a:pt x="1937234" y="2971439"/>
                </a:lnTo>
                <a:lnTo>
                  <a:pt x="1982875" y="2959498"/>
                </a:lnTo>
                <a:lnTo>
                  <a:pt x="2027950" y="2946256"/>
                </a:lnTo>
                <a:lnTo>
                  <a:pt x="2072437" y="2931736"/>
                </a:lnTo>
                <a:lnTo>
                  <a:pt x="2116313" y="2915961"/>
                </a:lnTo>
                <a:lnTo>
                  <a:pt x="2159555" y="2898951"/>
                </a:lnTo>
                <a:lnTo>
                  <a:pt x="2202140" y="2880730"/>
                </a:lnTo>
                <a:lnTo>
                  <a:pt x="2244046" y="2861319"/>
                </a:lnTo>
                <a:lnTo>
                  <a:pt x="2285250" y="2840741"/>
                </a:lnTo>
                <a:lnTo>
                  <a:pt x="2325729" y="2819017"/>
                </a:lnTo>
                <a:lnTo>
                  <a:pt x="2365461" y="2796170"/>
                </a:lnTo>
                <a:lnTo>
                  <a:pt x="2404422" y="2772222"/>
                </a:lnTo>
                <a:lnTo>
                  <a:pt x="2442589" y="2747195"/>
                </a:lnTo>
                <a:lnTo>
                  <a:pt x="2479941" y="2721111"/>
                </a:lnTo>
                <a:lnTo>
                  <a:pt x="2516454" y="2693992"/>
                </a:lnTo>
                <a:lnTo>
                  <a:pt x="2552106" y="2665859"/>
                </a:lnTo>
                <a:lnTo>
                  <a:pt x="2586873" y="2636737"/>
                </a:lnTo>
                <a:lnTo>
                  <a:pt x="2620734" y="2606645"/>
                </a:lnTo>
                <a:lnTo>
                  <a:pt x="2653664" y="2575607"/>
                </a:lnTo>
                <a:lnTo>
                  <a:pt x="2685643" y="2543645"/>
                </a:lnTo>
                <a:lnTo>
                  <a:pt x="2716646" y="2510780"/>
                </a:lnTo>
                <a:lnTo>
                  <a:pt x="2746651" y="2477035"/>
                </a:lnTo>
                <a:lnTo>
                  <a:pt x="2775635" y="2442431"/>
                </a:lnTo>
                <a:lnTo>
                  <a:pt x="2803575" y="2406992"/>
                </a:lnTo>
                <a:lnTo>
                  <a:pt x="2830450" y="2370739"/>
                </a:lnTo>
                <a:lnTo>
                  <a:pt x="2856235" y="2333693"/>
                </a:lnTo>
                <a:lnTo>
                  <a:pt x="2880908" y="2295878"/>
                </a:lnTo>
                <a:lnTo>
                  <a:pt x="2904447" y="2257316"/>
                </a:lnTo>
                <a:lnTo>
                  <a:pt x="2926829" y="2218027"/>
                </a:lnTo>
                <a:lnTo>
                  <a:pt x="2948030" y="2178035"/>
                </a:lnTo>
                <a:lnTo>
                  <a:pt x="2968029" y="2137362"/>
                </a:lnTo>
                <a:lnTo>
                  <a:pt x="2986801" y="2096029"/>
                </a:lnTo>
                <a:lnTo>
                  <a:pt x="3004326" y="2054059"/>
                </a:lnTo>
                <a:lnTo>
                  <a:pt x="3020579" y="2011474"/>
                </a:lnTo>
                <a:lnTo>
                  <a:pt x="3035539" y="1968296"/>
                </a:lnTo>
                <a:lnTo>
                  <a:pt x="3049181" y="1924547"/>
                </a:lnTo>
                <a:lnTo>
                  <a:pt x="3061485" y="1880250"/>
                </a:lnTo>
                <a:lnTo>
                  <a:pt x="3072426" y="1835425"/>
                </a:lnTo>
                <a:lnTo>
                  <a:pt x="3081982" y="1790096"/>
                </a:lnTo>
                <a:lnTo>
                  <a:pt x="3090130" y="1744284"/>
                </a:lnTo>
                <a:lnTo>
                  <a:pt x="3096848" y="1698012"/>
                </a:lnTo>
                <a:lnTo>
                  <a:pt x="3102113" y="1651301"/>
                </a:lnTo>
                <a:lnTo>
                  <a:pt x="3105901" y="1604174"/>
                </a:lnTo>
                <a:lnTo>
                  <a:pt x="3108191" y="1556653"/>
                </a:lnTo>
                <a:lnTo>
                  <a:pt x="3108959" y="1508760"/>
                </a:lnTo>
                <a:lnTo>
                  <a:pt x="3108191" y="1460866"/>
                </a:lnTo>
                <a:lnTo>
                  <a:pt x="3105901" y="1413345"/>
                </a:lnTo>
                <a:lnTo>
                  <a:pt x="3102113" y="1366218"/>
                </a:lnTo>
                <a:lnTo>
                  <a:pt x="3096848" y="1319507"/>
                </a:lnTo>
                <a:lnTo>
                  <a:pt x="3090130" y="1273235"/>
                </a:lnTo>
                <a:lnTo>
                  <a:pt x="3081982" y="1227423"/>
                </a:lnTo>
                <a:lnTo>
                  <a:pt x="3072426" y="1182094"/>
                </a:lnTo>
                <a:lnTo>
                  <a:pt x="3061485" y="1137269"/>
                </a:lnTo>
                <a:lnTo>
                  <a:pt x="3049181" y="1092972"/>
                </a:lnTo>
                <a:lnTo>
                  <a:pt x="3035539" y="1049223"/>
                </a:lnTo>
                <a:lnTo>
                  <a:pt x="3020579" y="1006045"/>
                </a:lnTo>
                <a:lnTo>
                  <a:pt x="3004326" y="963460"/>
                </a:lnTo>
                <a:lnTo>
                  <a:pt x="2986801" y="921490"/>
                </a:lnTo>
                <a:lnTo>
                  <a:pt x="2968029" y="880157"/>
                </a:lnTo>
                <a:lnTo>
                  <a:pt x="2948030" y="839484"/>
                </a:lnTo>
                <a:lnTo>
                  <a:pt x="2926829" y="799492"/>
                </a:lnTo>
                <a:lnTo>
                  <a:pt x="2904447" y="760203"/>
                </a:lnTo>
                <a:lnTo>
                  <a:pt x="2880908" y="721641"/>
                </a:lnTo>
                <a:lnTo>
                  <a:pt x="2856235" y="683826"/>
                </a:lnTo>
                <a:lnTo>
                  <a:pt x="2830450" y="646780"/>
                </a:lnTo>
                <a:lnTo>
                  <a:pt x="2803575" y="610527"/>
                </a:lnTo>
                <a:lnTo>
                  <a:pt x="2775635" y="575088"/>
                </a:lnTo>
                <a:lnTo>
                  <a:pt x="2746651" y="540484"/>
                </a:lnTo>
                <a:lnTo>
                  <a:pt x="2716646" y="506739"/>
                </a:lnTo>
                <a:lnTo>
                  <a:pt x="2685643" y="473874"/>
                </a:lnTo>
                <a:lnTo>
                  <a:pt x="2653665" y="441912"/>
                </a:lnTo>
                <a:lnTo>
                  <a:pt x="2620734" y="410874"/>
                </a:lnTo>
                <a:lnTo>
                  <a:pt x="2586873" y="380782"/>
                </a:lnTo>
                <a:lnTo>
                  <a:pt x="2552106" y="351660"/>
                </a:lnTo>
                <a:lnTo>
                  <a:pt x="2516454" y="323527"/>
                </a:lnTo>
                <a:lnTo>
                  <a:pt x="2479941" y="296408"/>
                </a:lnTo>
                <a:lnTo>
                  <a:pt x="2442589" y="270324"/>
                </a:lnTo>
                <a:lnTo>
                  <a:pt x="2404422" y="245297"/>
                </a:lnTo>
                <a:lnTo>
                  <a:pt x="2365461" y="221349"/>
                </a:lnTo>
                <a:lnTo>
                  <a:pt x="2325729" y="198502"/>
                </a:lnTo>
                <a:lnTo>
                  <a:pt x="2285250" y="176778"/>
                </a:lnTo>
                <a:lnTo>
                  <a:pt x="2244046" y="156200"/>
                </a:lnTo>
                <a:lnTo>
                  <a:pt x="2202140" y="136789"/>
                </a:lnTo>
                <a:lnTo>
                  <a:pt x="2159555" y="118568"/>
                </a:lnTo>
                <a:lnTo>
                  <a:pt x="2116313" y="101558"/>
                </a:lnTo>
                <a:lnTo>
                  <a:pt x="2072437" y="85783"/>
                </a:lnTo>
                <a:lnTo>
                  <a:pt x="2027950" y="71263"/>
                </a:lnTo>
                <a:lnTo>
                  <a:pt x="1982875" y="58021"/>
                </a:lnTo>
                <a:lnTo>
                  <a:pt x="1937234" y="46080"/>
                </a:lnTo>
                <a:lnTo>
                  <a:pt x="1891051" y="35460"/>
                </a:lnTo>
                <a:lnTo>
                  <a:pt x="1844347" y="26185"/>
                </a:lnTo>
                <a:lnTo>
                  <a:pt x="1797146" y="18276"/>
                </a:lnTo>
                <a:lnTo>
                  <a:pt x="1749471" y="11755"/>
                </a:lnTo>
                <a:lnTo>
                  <a:pt x="1701344" y="6645"/>
                </a:lnTo>
                <a:lnTo>
                  <a:pt x="1652788" y="2968"/>
                </a:lnTo>
                <a:lnTo>
                  <a:pt x="1603825" y="745"/>
                </a:lnTo>
                <a:lnTo>
                  <a:pt x="1554479" y="0"/>
                </a:lnTo>
                <a:close/>
              </a:path>
            </a:pathLst>
          </a:custGeom>
          <a:solidFill>
            <a:srgbClr val="F4AF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611871" y="2929635"/>
            <a:ext cx="1478280" cy="37788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0000" spc="315" dirty="0">
                <a:solidFill>
                  <a:srgbClr val="FFFFFF"/>
                </a:solidFill>
                <a:latin typeface="Microsoft Sans Serif"/>
                <a:cs typeface="Microsoft Sans Serif"/>
              </a:rPr>
              <a:t>7</a:t>
            </a:r>
            <a:endParaRPr sz="20000">
              <a:latin typeface="Microsoft Sans Serif"/>
              <a:cs typeface="Microsoft Sans Serif"/>
            </a:endParaRPr>
          </a:p>
          <a:p>
            <a:pPr marR="38100" algn="ctr">
              <a:lnSpc>
                <a:spcPct val="100000"/>
              </a:lnSpc>
              <a:spcBef>
                <a:spcPts val="2910"/>
              </a:spcBef>
            </a:pP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Phases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28850" y="1537208"/>
            <a:ext cx="1148334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seven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phases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business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a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business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continuity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plan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a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complex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arrangement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critical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processes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allows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continuation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business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activities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after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emergency.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76044" y="1549908"/>
            <a:ext cx="12949555" cy="762000"/>
          </a:xfrm>
          <a:custGeom>
            <a:avLst/>
            <a:gdLst/>
            <a:ahLst/>
            <a:cxnLst/>
            <a:rect l="l" t="t" r="r" b="b"/>
            <a:pathLst>
              <a:path w="12949555" h="762000">
                <a:moveTo>
                  <a:pt x="0" y="127000"/>
                </a:moveTo>
                <a:lnTo>
                  <a:pt x="9985" y="77581"/>
                </a:lnTo>
                <a:lnTo>
                  <a:pt x="37211" y="37210"/>
                </a:lnTo>
                <a:lnTo>
                  <a:pt x="77581" y="9985"/>
                </a:lnTo>
                <a:lnTo>
                  <a:pt x="127000" y="0"/>
                </a:lnTo>
                <a:lnTo>
                  <a:pt x="12822427" y="0"/>
                </a:lnTo>
                <a:lnTo>
                  <a:pt x="12871846" y="9985"/>
                </a:lnTo>
                <a:lnTo>
                  <a:pt x="12912217" y="37210"/>
                </a:lnTo>
                <a:lnTo>
                  <a:pt x="12939442" y="77581"/>
                </a:lnTo>
                <a:lnTo>
                  <a:pt x="12949427" y="127000"/>
                </a:lnTo>
                <a:lnTo>
                  <a:pt x="12949427" y="635000"/>
                </a:lnTo>
                <a:lnTo>
                  <a:pt x="12939442" y="684418"/>
                </a:lnTo>
                <a:lnTo>
                  <a:pt x="12912217" y="724789"/>
                </a:lnTo>
                <a:lnTo>
                  <a:pt x="12871846" y="752014"/>
                </a:lnTo>
                <a:lnTo>
                  <a:pt x="12822427" y="762000"/>
                </a:lnTo>
                <a:lnTo>
                  <a:pt x="127000" y="762000"/>
                </a:lnTo>
                <a:lnTo>
                  <a:pt x="77581" y="752014"/>
                </a:lnTo>
                <a:lnTo>
                  <a:pt x="37210" y="724789"/>
                </a:lnTo>
                <a:lnTo>
                  <a:pt x="9985" y="684418"/>
                </a:lnTo>
                <a:lnTo>
                  <a:pt x="0" y="635000"/>
                </a:lnTo>
                <a:lnTo>
                  <a:pt x="0" y="127000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09364" y="306451"/>
            <a:ext cx="76384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latin typeface="Arial"/>
                <a:cs typeface="Arial"/>
              </a:rPr>
              <a:t>Seven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-20" dirty="0">
                <a:latin typeface="Arial"/>
                <a:cs typeface="Arial"/>
              </a:rPr>
              <a:t>Phases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80" dirty="0">
                <a:latin typeface="Arial"/>
                <a:cs typeface="Arial"/>
              </a:rPr>
              <a:t>of</a:t>
            </a:r>
            <a:r>
              <a:rPr spc="-50" dirty="0">
                <a:latin typeface="Arial"/>
                <a:cs typeface="Arial"/>
              </a:rPr>
              <a:t> </a:t>
            </a:r>
            <a:r>
              <a:rPr spc="130" dirty="0">
                <a:latin typeface="Arial"/>
                <a:cs typeface="Arial"/>
              </a:rPr>
              <a:t>a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-30" dirty="0">
                <a:latin typeface="Arial"/>
                <a:cs typeface="Arial"/>
              </a:rPr>
              <a:t>Business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85" dirty="0">
                <a:latin typeface="Arial"/>
                <a:cs typeface="Arial"/>
              </a:rPr>
              <a:t>Continuity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55" dirty="0">
                <a:latin typeface="Arial"/>
                <a:cs typeface="Arial"/>
              </a:rPr>
              <a:t>Plan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6044" y="748283"/>
            <a:ext cx="1250289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99459" y="7659623"/>
            <a:ext cx="9644380" cy="664845"/>
          </a:xfrm>
          <a:prstGeom prst="rect">
            <a:avLst/>
          </a:prstGeom>
          <a:solidFill>
            <a:srgbClr val="4371C3"/>
          </a:solidFill>
          <a:ln w="12192">
            <a:solidFill>
              <a:srgbClr val="FFFFFF"/>
            </a:solidFill>
          </a:ln>
        </p:spPr>
        <p:txBody>
          <a:bodyPr vert="horz" wrap="square" lIns="0" tIns="1314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3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Update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maintain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plan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periodically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93364" y="1577339"/>
            <a:ext cx="9656445" cy="6097905"/>
            <a:chOff x="3293364" y="1577339"/>
            <a:chExt cx="9656445" cy="6097905"/>
          </a:xfrm>
        </p:grpSpPr>
        <p:sp>
          <p:nvSpPr>
            <p:cNvPr id="6" name="object 6"/>
            <p:cNvSpPr/>
            <p:nvPr/>
          </p:nvSpPr>
          <p:spPr>
            <a:xfrm>
              <a:off x="3299460" y="6646163"/>
              <a:ext cx="9644380" cy="1022985"/>
            </a:xfrm>
            <a:custGeom>
              <a:avLst/>
              <a:gdLst/>
              <a:ahLst/>
              <a:cxnLst/>
              <a:rect l="l" t="t" r="r" b="b"/>
              <a:pathLst>
                <a:path w="9644380" h="1022984">
                  <a:moveTo>
                    <a:pt x="9643871" y="0"/>
                  </a:moveTo>
                  <a:lnTo>
                    <a:pt x="0" y="0"/>
                  </a:lnTo>
                  <a:lnTo>
                    <a:pt x="0" y="664464"/>
                  </a:lnTo>
                  <a:lnTo>
                    <a:pt x="4694046" y="664464"/>
                  </a:lnTo>
                  <a:lnTo>
                    <a:pt x="4694046" y="766953"/>
                  </a:lnTo>
                  <a:lnTo>
                    <a:pt x="4566285" y="766953"/>
                  </a:lnTo>
                  <a:lnTo>
                    <a:pt x="4821936" y="1022604"/>
                  </a:lnTo>
                  <a:lnTo>
                    <a:pt x="5077587" y="766953"/>
                  </a:lnTo>
                  <a:lnTo>
                    <a:pt x="4949697" y="766953"/>
                  </a:lnTo>
                  <a:lnTo>
                    <a:pt x="4949697" y="664464"/>
                  </a:lnTo>
                  <a:lnTo>
                    <a:pt x="9643871" y="664464"/>
                  </a:lnTo>
                  <a:lnTo>
                    <a:pt x="9643871" y="0"/>
                  </a:lnTo>
                  <a:close/>
                </a:path>
              </a:pathLst>
            </a:custGeom>
            <a:solidFill>
              <a:srgbClr val="439A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99460" y="6646163"/>
              <a:ext cx="9644380" cy="1022985"/>
            </a:xfrm>
            <a:custGeom>
              <a:avLst/>
              <a:gdLst/>
              <a:ahLst/>
              <a:cxnLst/>
              <a:rect l="l" t="t" r="r" b="b"/>
              <a:pathLst>
                <a:path w="9644380" h="1022984">
                  <a:moveTo>
                    <a:pt x="9643871" y="664464"/>
                  </a:moveTo>
                  <a:lnTo>
                    <a:pt x="4949697" y="664464"/>
                  </a:lnTo>
                  <a:lnTo>
                    <a:pt x="4949697" y="766953"/>
                  </a:lnTo>
                  <a:lnTo>
                    <a:pt x="5077587" y="766953"/>
                  </a:lnTo>
                  <a:lnTo>
                    <a:pt x="4821936" y="1022604"/>
                  </a:lnTo>
                  <a:lnTo>
                    <a:pt x="4566285" y="766953"/>
                  </a:lnTo>
                  <a:lnTo>
                    <a:pt x="4694046" y="766953"/>
                  </a:lnTo>
                  <a:lnTo>
                    <a:pt x="4694046" y="664464"/>
                  </a:lnTo>
                  <a:lnTo>
                    <a:pt x="0" y="664464"/>
                  </a:lnTo>
                  <a:lnTo>
                    <a:pt x="0" y="0"/>
                  </a:lnTo>
                  <a:lnTo>
                    <a:pt x="9643871" y="0"/>
                  </a:lnTo>
                  <a:lnTo>
                    <a:pt x="9643871" y="664464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299460" y="5634227"/>
              <a:ext cx="9644380" cy="1022985"/>
            </a:xfrm>
            <a:custGeom>
              <a:avLst/>
              <a:gdLst/>
              <a:ahLst/>
              <a:cxnLst/>
              <a:rect l="l" t="t" r="r" b="b"/>
              <a:pathLst>
                <a:path w="9644380" h="1022984">
                  <a:moveTo>
                    <a:pt x="9643871" y="0"/>
                  </a:moveTo>
                  <a:lnTo>
                    <a:pt x="0" y="0"/>
                  </a:lnTo>
                  <a:lnTo>
                    <a:pt x="0" y="664464"/>
                  </a:lnTo>
                  <a:lnTo>
                    <a:pt x="4694046" y="664464"/>
                  </a:lnTo>
                  <a:lnTo>
                    <a:pt x="4694046" y="766953"/>
                  </a:lnTo>
                  <a:lnTo>
                    <a:pt x="4566285" y="766953"/>
                  </a:lnTo>
                  <a:lnTo>
                    <a:pt x="4821936" y="1022604"/>
                  </a:lnTo>
                  <a:lnTo>
                    <a:pt x="5077587" y="766953"/>
                  </a:lnTo>
                  <a:lnTo>
                    <a:pt x="4949697" y="766953"/>
                  </a:lnTo>
                  <a:lnTo>
                    <a:pt x="4949697" y="664464"/>
                  </a:lnTo>
                  <a:lnTo>
                    <a:pt x="9643871" y="664464"/>
                  </a:lnTo>
                  <a:lnTo>
                    <a:pt x="9643871" y="0"/>
                  </a:lnTo>
                  <a:close/>
                </a:path>
              </a:pathLst>
            </a:custGeom>
            <a:solidFill>
              <a:srgbClr val="43BB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99460" y="5634227"/>
              <a:ext cx="9644380" cy="1022985"/>
            </a:xfrm>
            <a:custGeom>
              <a:avLst/>
              <a:gdLst/>
              <a:ahLst/>
              <a:cxnLst/>
              <a:rect l="l" t="t" r="r" b="b"/>
              <a:pathLst>
                <a:path w="9644380" h="1022984">
                  <a:moveTo>
                    <a:pt x="9643871" y="664464"/>
                  </a:moveTo>
                  <a:lnTo>
                    <a:pt x="4949697" y="664464"/>
                  </a:lnTo>
                  <a:lnTo>
                    <a:pt x="4949697" y="766953"/>
                  </a:lnTo>
                  <a:lnTo>
                    <a:pt x="5077587" y="766953"/>
                  </a:lnTo>
                  <a:lnTo>
                    <a:pt x="4821936" y="1022604"/>
                  </a:lnTo>
                  <a:lnTo>
                    <a:pt x="4566285" y="766953"/>
                  </a:lnTo>
                  <a:lnTo>
                    <a:pt x="4694046" y="766953"/>
                  </a:lnTo>
                  <a:lnTo>
                    <a:pt x="4694046" y="664464"/>
                  </a:lnTo>
                  <a:lnTo>
                    <a:pt x="0" y="664464"/>
                  </a:lnTo>
                  <a:lnTo>
                    <a:pt x="0" y="0"/>
                  </a:lnTo>
                  <a:lnTo>
                    <a:pt x="9643871" y="0"/>
                  </a:lnTo>
                  <a:lnTo>
                    <a:pt x="9643871" y="664464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99460" y="4620767"/>
              <a:ext cx="9644380" cy="1022985"/>
            </a:xfrm>
            <a:custGeom>
              <a:avLst/>
              <a:gdLst/>
              <a:ahLst/>
              <a:cxnLst/>
              <a:rect l="l" t="t" r="r" b="b"/>
              <a:pathLst>
                <a:path w="9644380" h="1022985">
                  <a:moveTo>
                    <a:pt x="9643871" y="0"/>
                  </a:moveTo>
                  <a:lnTo>
                    <a:pt x="0" y="0"/>
                  </a:lnTo>
                  <a:lnTo>
                    <a:pt x="0" y="664464"/>
                  </a:lnTo>
                  <a:lnTo>
                    <a:pt x="4694046" y="664464"/>
                  </a:lnTo>
                  <a:lnTo>
                    <a:pt x="4694046" y="766953"/>
                  </a:lnTo>
                  <a:lnTo>
                    <a:pt x="4566285" y="766953"/>
                  </a:lnTo>
                  <a:lnTo>
                    <a:pt x="4821936" y="1022604"/>
                  </a:lnTo>
                  <a:lnTo>
                    <a:pt x="5077587" y="766953"/>
                  </a:lnTo>
                  <a:lnTo>
                    <a:pt x="4949697" y="766953"/>
                  </a:lnTo>
                  <a:lnTo>
                    <a:pt x="4949697" y="664464"/>
                  </a:lnTo>
                  <a:lnTo>
                    <a:pt x="9643871" y="664464"/>
                  </a:lnTo>
                  <a:lnTo>
                    <a:pt x="9643871" y="0"/>
                  </a:lnTo>
                  <a:close/>
                </a:path>
              </a:pathLst>
            </a:custGeom>
            <a:solidFill>
              <a:srgbClr val="44B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99460" y="4620767"/>
              <a:ext cx="9644380" cy="1022985"/>
            </a:xfrm>
            <a:custGeom>
              <a:avLst/>
              <a:gdLst/>
              <a:ahLst/>
              <a:cxnLst/>
              <a:rect l="l" t="t" r="r" b="b"/>
              <a:pathLst>
                <a:path w="9644380" h="1022985">
                  <a:moveTo>
                    <a:pt x="9643871" y="664464"/>
                  </a:moveTo>
                  <a:lnTo>
                    <a:pt x="4949697" y="664464"/>
                  </a:lnTo>
                  <a:lnTo>
                    <a:pt x="4949697" y="766953"/>
                  </a:lnTo>
                  <a:lnTo>
                    <a:pt x="5077587" y="766953"/>
                  </a:lnTo>
                  <a:lnTo>
                    <a:pt x="4821936" y="1022604"/>
                  </a:lnTo>
                  <a:lnTo>
                    <a:pt x="4566285" y="766953"/>
                  </a:lnTo>
                  <a:lnTo>
                    <a:pt x="4694046" y="766953"/>
                  </a:lnTo>
                  <a:lnTo>
                    <a:pt x="4694046" y="664464"/>
                  </a:lnTo>
                  <a:lnTo>
                    <a:pt x="0" y="664464"/>
                  </a:lnTo>
                  <a:lnTo>
                    <a:pt x="0" y="0"/>
                  </a:lnTo>
                  <a:lnTo>
                    <a:pt x="9643871" y="0"/>
                  </a:lnTo>
                  <a:lnTo>
                    <a:pt x="9643871" y="664464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299460" y="3608832"/>
              <a:ext cx="9644380" cy="1022985"/>
            </a:xfrm>
            <a:custGeom>
              <a:avLst/>
              <a:gdLst/>
              <a:ahLst/>
              <a:cxnLst/>
              <a:rect l="l" t="t" r="r" b="b"/>
              <a:pathLst>
                <a:path w="9644380" h="1022985">
                  <a:moveTo>
                    <a:pt x="9643871" y="0"/>
                  </a:moveTo>
                  <a:lnTo>
                    <a:pt x="0" y="0"/>
                  </a:lnTo>
                  <a:lnTo>
                    <a:pt x="0" y="664463"/>
                  </a:lnTo>
                  <a:lnTo>
                    <a:pt x="4694046" y="664463"/>
                  </a:lnTo>
                  <a:lnTo>
                    <a:pt x="4694046" y="766952"/>
                  </a:lnTo>
                  <a:lnTo>
                    <a:pt x="4566285" y="766952"/>
                  </a:lnTo>
                  <a:lnTo>
                    <a:pt x="4821936" y="1022603"/>
                  </a:lnTo>
                  <a:lnTo>
                    <a:pt x="5077587" y="766952"/>
                  </a:lnTo>
                  <a:lnTo>
                    <a:pt x="4949697" y="766952"/>
                  </a:lnTo>
                  <a:lnTo>
                    <a:pt x="4949697" y="664463"/>
                  </a:lnTo>
                  <a:lnTo>
                    <a:pt x="9643871" y="664463"/>
                  </a:lnTo>
                  <a:lnTo>
                    <a:pt x="9643871" y="0"/>
                  </a:lnTo>
                  <a:close/>
                </a:path>
              </a:pathLst>
            </a:custGeom>
            <a:solidFill>
              <a:srgbClr val="45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99460" y="3608832"/>
              <a:ext cx="9644380" cy="1022985"/>
            </a:xfrm>
            <a:custGeom>
              <a:avLst/>
              <a:gdLst/>
              <a:ahLst/>
              <a:cxnLst/>
              <a:rect l="l" t="t" r="r" b="b"/>
              <a:pathLst>
                <a:path w="9644380" h="1022985">
                  <a:moveTo>
                    <a:pt x="9643871" y="664463"/>
                  </a:moveTo>
                  <a:lnTo>
                    <a:pt x="4949697" y="664463"/>
                  </a:lnTo>
                  <a:lnTo>
                    <a:pt x="4949697" y="766952"/>
                  </a:lnTo>
                  <a:lnTo>
                    <a:pt x="5077587" y="766952"/>
                  </a:lnTo>
                  <a:lnTo>
                    <a:pt x="4821936" y="1022603"/>
                  </a:lnTo>
                  <a:lnTo>
                    <a:pt x="4566285" y="766952"/>
                  </a:lnTo>
                  <a:lnTo>
                    <a:pt x="4694046" y="766952"/>
                  </a:lnTo>
                  <a:lnTo>
                    <a:pt x="4694046" y="664463"/>
                  </a:lnTo>
                  <a:lnTo>
                    <a:pt x="0" y="664463"/>
                  </a:lnTo>
                  <a:lnTo>
                    <a:pt x="0" y="0"/>
                  </a:lnTo>
                  <a:lnTo>
                    <a:pt x="9643871" y="0"/>
                  </a:lnTo>
                  <a:lnTo>
                    <a:pt x="9643871" y="664463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299460" y="2596895"/>
              <a:ext cx="9644380" cy="1022985"/>
            </a:xfrm>
            <a:custGeom>
              <a:avLst/>
              <a:gdLst/>
              <a:ahLst/>
              <a:cxnLst/>
              <a:rect l="l" t="t" r="r" b="b"/>
              <a:pathLst>
                <a:path w="9644380" h="1022985">
                  <a:moveTo>
                    <a:pt x="9643871" y="0"/>
                  </a:moveTo>
                  <a:lnTo>
                    <a:pt x="0" y="0"/>
                  </a:lnTo>
                  <a:lnTo>
                    <a:pt x="0" y="664463"/>
                  </a:lnTo>
                  <a:lnTo>
                    <a:pt x="4694046" y="664463"/>
                  </a:lnTo>
                  <a:lnTo>
                    <a:pt x="4694046" y="766952"/>
                  </a:lnTo>
                  <a:lnTo>
                    <a:pt x="4566285" y="766952"/>
                  </a:lnTo>
                  <a:lnTo>
                    <a:pt x="4821936" y="1022603"/>
                  </a:lnTo>
                  <a:lnTo>
                    <a:pt x="5077587" y="766952"/>
                  </a:lnTo>
                  <a:lnTo>
                    <a:pt x="4949697" y="766952"/>
                  </a:lnTo>
                  <a:lnTo>
                    <a:pt x="4949697" y="664463"/>
                  </a:lnTo>
                  <a:lnTo>
                    <a:pt x="9643871" y="664463"/>
                  </a:lnTo>
                  <a:lnTo>
                    <a:pt x="9643871" y="0"/>
                  </a:lnTo>
                  <a:close/>
                </a:path>
              </a:pathLst>
            </a:custGeom>
            <a:solidFill>
              <a:srgbClr val="4BAE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99460" y="2596895"/>
              <a:ext cx="9644380" cy="1022985"/>
            </a:xfrm>
            <a:custGeom>
              <a:avLst/>
              <a:gdLst/>
              <a:ahLst/>
              <a:cxnLst/>
              <a:rect l="l" t="t" r="r" b="b"/>
              <a:pathLst>
                <a:path w="9644380" h="1022985">
                  <a:moveTo>
                    <a:pt x="9643871" y="664463"/>
                  </a:moveTo>
                  <a:lnTo>
                    <a:pt x="4949697" y="664463"/>
                  </a:lnTo>
                  <a:lnTo>
                    <a:pt x="4949697" y="766952"/>
                  </a:lnTo>
                  <a:lnTo>
                    <a:pt x="5077587" y="766952"/>
                  </a:lnTo>
                  <a:lnTo>
                    <a:pt x="4821936" y="1022603"/>
                  </a:lnTo>
                  <a:lnTo>
                    <a:pt x="4566285" y="766952"/>
                  </a:lnTo>
                  <a:lnTo>
                    <a:pt x="4694046" y="766952"/>
                  </a:lnTo>
                  <a:lnTo>
                    <a:pt x="4694046" y="664463"/>
                  </a:lnTo>
                  <a:lnTo>
                    <a:pt x="0" y="664463"/>
                  </a:lnTo>
                  <a:lnTo>
                    <a:pt x="0" y="0"/>
                  </a:lnTo>
                  <a:lnTo>
                    <a:pt x="9643871" y="0"/>
                  </a:lnTo>
                  <a:lnTo>
                    <a:pt x="9643871" y="664463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99460" y="1583435"/>
              <a:ext cx="9644380" cy="1022985"/>
            </a:xfrm>
            <a:custGeom>
              <a:avLst/>
              <a:gdLst/>
              <a:ahLst/>
              <a:cxnLst/>
              <a:rect l="l" t="t" r="r" b="b"/>
              <a:pathLst>
                <a:path w="9644380" h="1022985">
                  <a:moveTo>
                    <a:pt x="9643871" y="0"/>
                  </a:moveTo>
                  <a:lnTo>
                    <a:pt x="0" y="0"/>
                  </a:lnTo>
                  <a:lnTo>
                    <a:pt x="0" y="664464"/>
                  </a:lnTo>
                  <a:lnTo>
                    <a:pt x="4694046" y="664464"/>
                  </a:lnTo>
                  <a:lnTo>
                    <a:pt x="4694046" y="766953"/>
                  </a:lnTo>
                  <a:lnTo>
                    <a:pt x="4566285" y="766953"/>
                  </a:lnTo>
                  <a:lnTo>
                    <a:pt x="4821936" y="1022604"/>
                  </a:lnTo>
                  <a:lnTo>
                    <a:pt x="5077587" y="766953"/>
                  </a:lnTo>
                  <a:lnTo>
                    <a:pt x="4949697" y="766953"/>
                  </a:lnTo>
                  <a:lnTo>
                    <a:pt x="4949697" y="664464"/>
                  </a:lnTo>
                  <a:lnTo>
                    <a:pt x="9643871" y="664464"/>
                  </a:lnTo>
                  <a:lnTo>
                    <a:pt x="9643871" y="0"/>
                  </a:lnTo>
                  <a:close/>
                </a:path>
              </a:pathLst>
            </a:custGeom>
            <a:solidFill>
              <a:srgbClr val="6EAA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299460" y="1583435"/>
              <a:ext cx="9644380" cy="1022985"/>
            </a:xfrm>
            <a:custGeom>
              <a:avLst/>
              <a:gdLst/>
              <a:ahLst/>
              <a:cxnLst/>
              <a:rect l="l" t="t" r="r" b="b"/>
              <a:pathLst>
                <a:path w="9644380" h="1022985">
                  <a:moveTo>
                    <a:pt x="9643871" y="664464"/>
                  </a:moveTo>
                  <a:lnTo>
                    <a:pt x="4949697" y="664464"/>
                  </a:lnTo>
                  <a:lnTo>
                    <a:pt x="4949697" y="766953"/>
                  </a:lnTo>
                  <a:lnTo>
                    <a:pt x="5077587" y="766953"/>
                  </a:lnTo>
                  <a:lnTo>
                    <a:pt x="4821936" y="1022604"/>
                  </a:lnTo>
                  <a:lnTo>
                    <a:pt x="4566285" y="766953"/>
                  </a:lnTo>
                  <a:lnTo>
                    <a:pt x="4694046" y="766953"/>
                  </a:lnTo>
                  <a:lnTo>
                    <a:pt x="4694046" y="664464"/>
                  </a:lnTo>
                  <a:lnTo>
                    <a:pt x="0" y="664464"/>
                  </a:lnTo>
                  <a:lnTo>
                    <a:pt x="0" y="0"/>
                  </a:lnTo>
                  <a:lnTo>
                    <a:pt x="9643871" y="0"/>
                  </a:lnTo>
                  <a:lnTo>
                    <a:pt x="9643871" y="664464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102478" y="1704213"/>
            <a:ext cx="6037580" cy="54235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sz="2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Develop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a</a:t>
            </a:r>
            <a:r>
              <a:rPr sz="2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business</a:t>
            </a:r>
            <a:r>
              <a:rPr sz="2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continuity</a:t>
            </a:r>
            <a:r>
              <a:rPr sz="2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plan</a:t>
            </a: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policy</a:t>
            </a:r>
            <a:endParaRPr sz="2200">
              <a:latin typeface="Microsoft Sans Serif"/>
              <a:cs typeface="Microsoft Sans Serif"/>
            </a:endParaRPr>
          </a:p>
          <a:p>
            <a:pPr marL="1033780" marR="1029335" algn="ctr">
              <a:lnSpc>
                <a:spcPts val="7980"/>
              </a:lnSpc>
              <a:spcBef>
                <a:spcPts val="1150"/>
              </a:spcBef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Conduct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business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impact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analysis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Establish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recovery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targets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485"/>
              </a:spcBef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Develop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recovery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continuity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strategies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plans</a:t>
            </a:r>
            <a:endParaRPr sz="2200">
              <a:latin typeface="Calibri"/>
              <a:cs typeface="Calibri"/>
            </a:endParaRPr>
          </a:p>
          <a:p>
            <a:pPr marL="152400" marR="146685" algn="ctr">
              <a:lnSpc>
                <a:spcPct val="302000"/>
              </a:lnSpc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recovery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continuity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plans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procedures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Train personnel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92800" y="306451"/>
            <a:ext cx="44697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>
                <a:latin typeface="Arial"/>
                <a:cs typeface="Arial"/>
              </a:rPr>
              <a:t>Business</a:t>
            </a:r>
            <a:r>
              <a:rPr spc="-85" dirty="0">
                <a:latin typeface="Arial"/>
                <a:cs typeface="Arial"/>
              </a:rPr>
              <a:t> </a:t>
            </a:r>
            <a:r>
              <a:rPr spc="120" dirty="0">
                <a:latin typeface="Arial"/>
                <a:cs typeface="Arial"/>
              </a:rPr>
              <a:t>Impact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Analysis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42103" y="748283"/>
            <a:ext cx="7057644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354579" y="1450847"/>
            <a:ext cx="11771630" cy="838200"/>
          </a:xfrm>
          <a:custGeom>
            <a:avLst/>
            <a:gdLst/>
            <a:ahLst/>
            <a:cxnLst/>
            <a:rect l="l" t="t" r="r" b="b"/>
            <a:pathLst>
              <a:path w="11771630" h="838200">
                <a:moveTo>
                  <a:pt x="0" y="139700"/>
                </a:moveTo>
                <a:lnTo>
                  <a:pt x="7116" y="95520"/>
                </a:lnTo>
                <a:lnTo>
                  <a:pt x="26936" y="57168"/>
                </a:lnTo>
                <a:lnTo>
                  <a:pt x="57168" y="26936"/>
                </a:lnTo>
                <a:lnTo>
                  <a:pt x="95520" y="7116"/>
                </a:lnTo>
                <a:lnTo>
                  <a:pt x="139700" y="0"/>
                </a:lnTo>
                <a:lnTo>
                  <a:pt x="11631676" y="0"/>
                </a:lnTo>
                <a:lnTo>
                  <a:pt x="11675806" y="7116"/>
                </a:lnTo>
                <a:lnTo>
                  <a:pt x="11714152" y="26936"/>
                </a:lnTo>
                <a:lnTo>
                  <a:pt x="11744403" y="57168"/>
                </a:lnTo>
                <a:lnTo>
                  <a:pt x="11764247" y="95520"/>
                </a:lnTo>
                <a:lnTo>
                  <a:pt x="11771376" y="139700"/>
                </a:lnTo>
                <a:lnTo>
                  <a:pt x="11771376" y="698500"/>
                </a:lnTo>
                <a:lnTo>
                  <a:pt x="11764247" y="742679"/>
                </a:lnTo>
                <a:lnTo>
                  <a:pt x="11744403" y="781031"/>
                </a:lnTo>
                <a:lnTo>
                  <a:pt x="11714152" y="811263"/>
                </a:lnTo>
                <a:lnTo>
                  <a:pt x="11675806" y="831083"/>
                </a:lnTo>
                <a:lnTo>
                  <a:pt x="11631676" y="838200"/>
                </a:lnTo>
                <a:lnTo>
                  <a:pt x="139700" y="838200"/>
                </a:lnTo>
                <a:lnTo>
                  <a:pt x="95520" y="831083"/>
                </a:lnTo>
                <a:lnTo>
                  <a:pt x="57168" y="811263"/>
                </a:lnTo>
                <a:lnTo>
                  <a:pt x="26936" y="781031"/>
                </a:lnTo>
                <a:lnTo>
                  <a:pt x="7116" y="742679"/>
                </a:lnTo>
                <a:lnTo>
                  <a:pt x="0" y="698500"/>
                </a:lnTo>
                <a:lnTo>
                  <a:pt x="0" y="139700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138932" y="1528064"/>
            <a:ext cx="10179685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286635" marR="5080" indent="-2274570">
              <a:lnSpc>
                <a:spcPct val="100499"/>
              </a:lnSpc>
              <a:spcBef>
                <a:spcPts val="80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systematic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process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determine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evaluate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potential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effects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an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interruption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critical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business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operations.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19700" y="3624071"/>
            <a:ext cx="5817108" cy="3877055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57391" y="306451"/>
            <a:ext cx="413892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latin typeface="Arial"/>
                <a:cs typeface="Arial"/>
              </a:rPr>
              <a:t>Disaster</a:t>
            </a:r>
            <a:r>
              <a:rPr spc="-90" dirty="0">
                <a:latin typeface="Arial"/>
                <a:cs typeface="Arial"/>
              </a:rPr>
              <a:t> </a:t>
            </a:r>
            <a:r>
              <a:rPr spc="15" dirty="0">
                <a:latin typeface="Arial"/>
                <a:cs typeface="Arial"/>
              </a:rPr>
              <a:t>Recovery</a:t>
            </a:r>
            <a:r>
              <a:rPr spc="-9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Sites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42103" y="748283"/>
            <a:ext cx="7057644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716023" y="6193535"/>
            <a:ext cx="2999740" cy="1024255"/>
            <a:chOff x="1716023" y="6193535"/>
            <a:chExt cx="2999740" cy="1024255"/>
          </a:xfrm>
        </p:grpSpPr>
        <p:sp>
          <p:nvSpPr>
            <p:cNvPr id="5" name="object 5"/>
            <p:cNvSpPr/>
            <p:nvPr/>
          </p:nvSpPr>
          <p:spPr>
            <a:xfrm>
              <a:off x="1722119" y="6199631"/>
              <a:ext cx="2987040" cy="1012190"/>
            </a:xfrm>
            <a:custGeom>
              <a:avLst/>
              <a:gdLst/>
              <a:ahLst/>
              <a:cxnLst/>
              <a:rect l="l" t="t" r="r" b="b"/>
              <a:pathLst>
                <a:path w="2987040" h="1012190">
                  <a:moveTo>
                    <a:pt x="2818384" y="0"/>
                  </a:moveTo>
                  <a:lnTo>
                    <a:pt x="168656" y="0"/>
                  </a:lnTo>
                  <a:lnTo>
                    <a:pt x="123839" y="6028"/>
                  </a:lnTo>
                  <a:lnTo>
                    <a:pt x="83556" y="23038"/>
                  </a:lnTo>
                  <a:lnTo>
                    <a:pt x="49418" y="49418"/>
                  </a:lnTo>
                  <a:lnTo>
                    <a:pt x="23038" y="83556"/>
                  </a:lnTo>
                  <a:lnTo>
                    <a:pt x="6028" y="123839"/>
                  </a:lnTo>
                  <a:lnTo>
                    <a:pt x="0" y="168656"/>
                  </a:lnTo>
                  <a:lnTo>
                    <a:pt x="0" y="843280"/>
                  </a:lnTo>
                  <a:lnTo>
                    <a:pt x="6028" y="888096"/>
                  </a:lnTo>
                  <a:lnTo>
                    <a:pt x="23038" y="928379"/>
                  </a:lnTo>
                  <a:lnTo>
                    <a:pt x="49418" y="962517"/>
                  </a:lnTo>
                  <a:lnTo>
                    <a:pt x="83556" y="988897"/>
                  </a:lnTo>
                  <a:lnTo>
                    <a:pt x="123839" y="1005907"/>
                  </a:lnTo>
                  <a:lnTo>
                    <a:pt x="168656" y="1011936"/>
                  </a:lnTo>
                  <a:lnTo>
                    <a:pt x="2818384" y="1011936"/>
                  </a:lnTo>
                  <a:lnTo>
                    <a:pt x="2863200" y="1005907"/>
                  </a:lnTo>
                  <a:lnTo>
                    <a:pt x="2903483" y="988897"/>
                  </a:lnTo>
                  <a:lnTo>
                    <a:pt x="2937621" y="962517"/>
                  </a:lnTo>
                  <a:lnTo>
                    <a:pt x="2964001" y="928379"/>
                  </a:lnTo>
                  <a:lnTo>
                    <a:pt x="2981011" y="888096"/>
                  </a:lnTo>
                  <a:lnTo>
                    <a:pt x="2987040" y="843280"/>
                  </a:lnTo>
                  <a:lnTo>
                    <a:pt x="2987040" y="168656"/>
                  </a:lnTo>
                  <a:lnTo>
                    <a:pt x="2981011" y="123839"/>
                  </a:lnTo>
                  <a:lnTo>
                    <a:pt x="2964001" y="83556"/>
                  </a:lnTo>
                  <a:lnTo>
                    <a:pt x="2937621" y="49418"/>
                  </a:lnTo>
                  <a:lnTo>
                    <a:pt x="2903483" y="23038"/>
                  </a:lnTo>
                  <a:lnTo>
                    <a:pt x="2863200" y="6028"/>
                  </a:lnTo>
                  <a:lnTo>
                    <a:pt x="2818384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22119" y="6199631"/>
              <a:ext cx="2987040" cy="1012190"/>
            </a:xfrm>
            <a:custGeom>
              <a:avLst/>
              <a:gdLst/>
              <a:ahLst/>
              <a:cxnLst/>
              <a:rect l="l" t="t" r="r" b="b"/>
              <a:pathLst>
                <a:path w="2987040" h="1012190">
                  <a:moveTo>
                    <a:pt x="0" y="168656"/>
                  </a:moveTo>
                  <a:lnTo>
                    <a:pt x="6028" y="123839"/>
                  </a:lnTo>
                  <a:lnTo>
                    <a:pt x="23038" y="83556"/>
                  </a:lnTo>
                  <a:lnTo>
                    <a:pt x="49418" y="49418"/>
                  </a:lnTo>
                  <a:lnTo>
                    <a:pt x="83556" y="23038"/>
                  </a:lnTo>
                  <a:lnTo>
                    <a:pt x="123839" y="6028"/>
                  </a:lnTo>
                  <a:lnTo>
                    <a:pt x="168656" y="0"/>
                  </a:lnTo>
                  <a:lnTo>
                    <a:pt x="2818384" y="0"/>
                  </a:lnTo>
                  <a:lnTo>
                    <a:pt x="2863200" y="6028"/>
                  </a:lnTo>
                  <a:lnTo>
                    <a:pt x="2903483" y="23038"/>
                  </a:lnTo>
                  <a:lnTo>
                    <a:pt x="2937621" y="49418"/>
                  </a:lnTo>
                  <a:lnTo>
                    <a:pt x="2964001" y="83556"/>
                  </a:lnTo>
                  <a:lnTo>
                    <a:pt x="2981011" y="123839"/>
                  </a:lnTo>
                  <a:lnTo>
                    <a:pt x="2987040" y="168656"/>
                  </a:lnTo>
                  <a:lnTo>
                    <a:pt x="2987040" y="843280"/>
                  </a:lnTo>
                  <a:lnTo>
                    <a:pt x="2981011" y="888096"/>
                  </a:lnTo>
                  <a:lnTo>
                    <a:pt x="2964001" y="928379"/>
                  </a:lnTo>
                  <a:lnTo>
                    <a:pt x="2937621" y="962517"/>
                  </a:lnTo>
                  <a:lnTo>
                    <a:pt x="2903483" y="988897"/>
                  </a:lnTo>
                  <a:lnTo>
                    <a:pt x="2863200" y="1005907"/>
                  </a:lnTo>
                  <a:lnTo>
                    <a:pt x="2818384" y="1011936"/>
                  </a:lnTo>
                  <a:lnTo>
                    <a:pt x="168656" y="1011936"/>
                  </a:lnTo>
                  <a:lnTo>
                    <a:pt x="123839" y="1005907"/>
                  </a:lnTo>
                  <a:lnTo>
                    <a:pt x="83556" y="988897"/>
                  </a:lnTo>
                  <a:lnTo>
                    <a:pt x="49418" y="962517"/>
                  </a:lnTo>
                  <a:lnTo>
                    <a:pt x="23038" y="928379"/>
                  </a:lnTo>
                  <a:lnTo>
                    <a:pt x="6028" y="888096"/>
                  </a:lnTo>
                  <a:lnTo>
                    <a:pt x="0" y="843280"/>
                  </a:lnTo>
                  <a:lnTo>
                    <a:pt x="0" y="168656"/>
                  </a:lnTo>
                  <a:close/>
                </a:path>
              </a:pathLst>
            </a:custGeom>
            <a:ln w="12192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312035" y="6343015"/>
            <a:ext cx="180975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6405" marR="5080" indent="-43434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Structure</a:t>
            </a:r>
            <a:r>
              <a:rPr sz="22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2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culture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354323" y="4123944"/>
            <a:ext cx="2283460" cy="806450"/>
            <a:chOff x="3354323" y="4123944"/>
            <a:chExt cx="2283460" cy="806450"/>
          </a:xfrm>
        </p:grpSpPr>
        <p:sp>
          <p:nvSpPr>
            <p:cNvPr id="9" name="object 9"/>
            <p:cNvSpPr/>
            <p:nvPr/>
          </p:nvSpPr>
          <p:spPr>
            <a:xfrm>
              <a:off x="3360419" y="4130040"/>
              <a:ext cx="2270760" cy="794385"/>
            </a:xfrm>
            <a:custGeom>
              <a:avLst/>
              <a:gdLst/>
              <a:ahLst/>
              <a:cxnLst/>
              <a:rect l="l" t="t" r="r" b="b"/>
              <a:pathLst>
                <a:path w="2270760" h="794385">
                  <a:moveTo>
                    <a:pt x="2138426" y="0"/>
                  </a:moveTo>
                  <a:lnTo>
                    <a:pt x="132333" y="0"/>
                  </a:lnTo>
                  <a:lnTo>
                    <a:pt x="90529" y="6752"/>
                  </a:lnTo>
                  <a:lnTo>
                    <a:pt x="54205" y="25550"/>
                  </a:lnTo>
                  <a:lnTo>
                    <a:pt x="25550" y="54205"/>
                  </a:lnTo>
                  <a:lnTo>
                    <a:pt x="6752" y="90529"/>
                  </a:lnTo>
                  <a:lnTo>
                    <a:pt x="0" y="132334"/>
                  </a:lnTo>
                  <a:lnTo>
                    <a:pt x="0" y="661670"/>
                  </a:lnTo>
                  <a:lnTo>
                    <a:pt x="6752" y="703474"/>
                  </a:lnTo>
                  <a:lnTo>
                    <a:pt x="25550" y="739798"/>
                  </a:lnTo>
                  <a:lnTo>
                    <a:pt x="54205" y="768453"/>
                  </a:lnTo>
                  <a:lnTo>
                    <a:pt x="90529" y="787251"/>
                  </a:lnTo>
                  <a:lnTo>
                    <a:pt x="132333" y="794004"/>
                  </a:lnTo>
                  <a:lnTo>
                    <a:pt x="2138426" y="794004"/>
                  </a:lnTo>
                  <a:lnTo>
                    <a:pt x="2180230" y="787251"/>
                  </a:lnTo>
                  <a:lnTo>
                    <a:pt x="2216554" y="768453"/>
                  </a:lnTo>
                  <a:lnTo>
                    <a:pt x="2245209" y="739798"/>
                  </a:lnTo>
                  <a:lnTo>
                    <a:pt x="2264007" y="703474"/>
                  </a:lnTo>
                  <a:lnTo>
                    <a:pt x="2270759" y="661670"/>
                  </a:lnTo>
                  <a:lnTo>
                    <a:pt x="2270759" y="132334"/>
                  </a:lnTo>
                  <a:lnTo>
                    <a:pt x="2264007" y="90529"/>
                  </a:lnTo>
                  <a:lnTo>
                    <a:pt x="2245209" y="54205"/>
                  </a:lnTo>
                  <a:lnTo>
                    <a:pt x="2216554" y="25550"/>
                  </a:lnTo>
                  <a:lnTo>
                    <a:pt x="2180230" y="6752"/>
                  </a:lnTo>
                  <a:lnTo>
                    <a:pt x="213842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60419" y="4130040"/>
              <a:ext cx="2270760" cy="794385"/>
            </a:xfrm>
            <a:custGeom>
              <a:avLst/>
              <a:gdLst/>
              <a:ahLst/>
              <a:cxnLst/>
              <a:rect l="l" t="t" r="r" b="b"/>
              <a:pathLst>
                <a:path w="2270760" h="794385">
                  <a:moveTo>
                    <a:pt x="0" y="132334"/>
                  </a:moveTo>
                  <a:lnTo>
                    <a:pt x="6752" y="90529"/>
                  </a:lnTo>
                  <a:lnTo>
                    <a:pt x="25550" y="54205"/>
                  </a:lnTo>
                  <a:lnTo>
                    <a:pt x="54205" y="25550"/>
                  </a:lnTo>
                  <a:lnTo>
                    <a:pt x="90529" y="6752"/>
                  </a:lnTo>
                  <a:lnTo>
                    <a:pt x="132333" y="0"/>
                  </a:lnTo>
                  <a:lnTo>
                    <a:pt x="2138426" y="0"/>
                  </a:lnTo>
                  <a:lnTo>
                    <a:pt x="2180230" y="6752"/>
                  </a:lnTo>
                  <a:lnTo>
                    <a:pt x="2216554" y="25550"/>
                  </a:lnTo>
                  <a:lnTo>
                    <a:pt x="2245209" y="54205"/>
                  </a:lnTo>
                  <a:lnTo>
                    <a:pt x="2264007" y="90529"/>
                  </a:lnTo>
                  <a:lnTo>
                    <a:pt x="2270759" y="132334"/>
                  </a:lnTo>
                  <a:lnTo>
                    <a:pt x="2270759" y="661670"/>
                  </a:lnTo>
                  <a:lnTo>
                    <a:pt x="2264007" y="703474"/>
                  </a:lnTo>
                  <a:lnTo>
                    <a:pt x="2245209" y="739798"/>
                  </a:lnTo>
                  <a:lnTo>
                    <a:pt x="2216554" y="768453"/>
                  </a:lnTo>
                  <a:lnTo>
                    <a:pt x="2180230" y="787251"/>
                  </a:lnTo>
                  <a:lnTo>
                    <a:pt x="2138426" y="794004"/>
                  </a:lnTo>
                  <a:lnTo>
                    <a:pt x="132333" y="794004"/>
                  </a:lnTo>
                  <a:lnTo>
                    <a:pt x="90529" y="787251"/>
                  </a:lnTo>
                  <a:lnTo>
                    <a:pt x="54205" y="768453"/>
                  </a:lnTo>
                  <a:lnTo>
                    <a:pt x="25550" y="739798"/>
                  </a:lnTo>
                  <a:lnTo>
                    <a:pt x="6752" y="703474"/>
                  </a:lnTo>
                  <a:lnTo>
                    <a:pt x="0" y="661670"/>
                  </a:lnTo>
                  <a:lnTo>
                    <a:pt x="0" y="132334"/>
                  </a:lnTo>
                  <a:close/>
                </a:path>
              </a:pathLst>
            </a:custGeom>
            <a:ln w="12191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644010" y="4165219"/>
            <a:ext cx="170497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3200" marR="5080" indent="-190500">
              <a:lnSpc>
                <a:spcPct val="100000"/>
              </a:lnSpc>
              <a:spcBef>
                <a:spcPts val="95"/>
              </a:spcBef>
            </a:pPr>
            <a:r>
              <a:rPr sz="2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Key</a:t>
            </a:r>
            <a:r>
              <a:rPr sz="22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business </a:t>
            </a:r>
            <a:r>
              <a:rPr sz="22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processes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793992" y="2378964"/>
            <a:ext cx="1838325" cy="806450"/>
            <a:chOff x="6793992" y="2378964"/>
            <a:chExt cx="1838325" cy="806450"/>
          </a:xfrm>
        </p:grpSpPr>
        <p:sp>
          <p:nvSpPr>
            <p:cNvPr id="13" name="object 13"/>
            <p:cNvSpPr/>
            <p:nvPr/>
          </p:nvSpPr>
          <p:spPr>
            <a:xfrm>
              <a:off x="6800088" y="2385060"/>
              <a:ext cx="1826260" cy="794385"/>
            </a:xfrm>
            <a:custGeom>
              <a:avLst/>
              <a:gdLst/>
              <a:ahLst/>
              <a:cxnLst/>
              <a:rect l="l" t="t" r="r" b="b"/>
              <a:pathLst>
                <a:path w="1826259" h="794385">
                  <a:moveTo>
                    <a:pt x="1693417" y="0"/>
                  </a:moveTo>
                  <a:lnTo>
                    <a:pt x="132333" y="0"/>
                  </a:lnTo>
                  <a:lnTo>
                    <a:pt x="90529" y="6752"/>
                  </a:lnTo>
                  <a:lnTo>
                    <a:pt x="54205" y="25550"/>
                  </a:lnTo>
                  <a:lnTo>
                    <a:pt x="25550" y="54205"/>
                  </a:lnTo>
                  <a:lnTo>
                    <a:pt x="6752" y="90529"/>
                  </a:lnTo>
                  <a:lnTo>
                    <a:pt x="0" y="132334"/>
                  </a:lnTo>
                  <a:lnTo>
                    <a:pt x="0" y="661670"/>
                  </a:lnTo>
                  <a:lnTo>
                    <a:pt x="6752" y="703474"/>
                  </a:lnTo>
                  <a:lnTo>
                    <a:pt x="25550" y="739798"/>
                  </a:lnTo>
                  <a:lnTo>
                    <a:pt x="54205" y="768453"/>
                  </a:lnTo>
                  <a:lnTo>
                    <a:pt x="90529" y="787251"/>
                  </a:lnTo>
                  <a:lnTo>
                    <a:pt x="132333" y="794004"/>
                  </a:lnTo>
                  <a:lnTo>
                    <a:pt x="1693417" y="794004"/>
                  </a:lnTo>
                  <a:lnTo>
                    <a:pt x="1735222" y="787251"/>
                  </a:lnTo>
                  <a:lnTo>
                    <a:pt x="1771546" y="768453"/>
                  </a:lnTo>
                  <a:lnTo>
                    <a:pt x="1800201" y="739798"/>
                  </a:lnTo>
                  <a:lnTo>
                    <a:pt x="1818999" y="703474"/>
                  </a:lnTo>
                  <a:lnTo>
                    <a:pt x="1825752" y="661670"/>
                  </a:lnTo>
                  <a:lnTo>
                    <a:pt x="1825752" y="132334"/>
                  </a:lnTo>
                  <a:lnTo>
                    <a:pt x="1818999" y="90529"/>
                  </a:lnTo>
                  <a:lnTo>
                    <a:pt x="1800201" y="54205"/>
                  </a:lnTo>
                  <a:lnTo>
                    <a:pt x="1771546" y="25550"/>
                  </a:lnTo>
                  <a:lnTo>
                    <a:pt x="1735222" y="6752"/>
                  </a:lnTo>
                  <a:lnTo>
                    <a:pt x="169341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800088" y="2385060"/>
              <a:ext cx="1826260" cy="794385"/>
            </a:xfrm>
            <a:custGeom>
              <a:avLst/>
              <a:gdLst/>
              <a:ahLst/>
              <a:cxnLst/>
              <a:rect l="l" t="t" r="r" b="b"/>
              <a:pathLst>
                <a:path w="1826259" h="794385">
                  <a:moveTo>
                    <a:pt x="0" y="132334"/>
                  </a:moveTo>
                  <a:lnTo>
                    <a:pt x="6752" y="90529"/>
                  </a:lnTo>
                  <a:lnTo>
                    <a:pt x="25550" y="54205"/>
                  </a:lnTo>
                  <a:lnTo>
                    <a:pt x="54205" y="25550"/>
                  </a:lnTo>
                  <a:lnTo>
                    <a:pt x="90529" y="6752"/>
                  </a:lnTo>
                  <a:lnTo>
                    <a:pt x="132333" y="0"/>
                  </a:lnTo>
                  <a:lnTo>
                    <a:pt x="1693417" y="0"/>
                  </a:lnTo>
                  <a:lnTo>
                    <a:pt x="1735222" y="6752"/>
                  </a:lnTo>
                  <a:lnTo>
                    <a:pt x="1771546" y="25550"/>
                  </a:lnTo>
                  <a:lnTo>
                    <a:pt x="1800201" y="54205"/>
                  </a:lnTo>
                  <a:lnTo>
                    <a:pt x="1818999" y="90529"/>
                  </a:lnTo>
                  <a:lnTo>
                    <a:pt x="1825752" y="132334"/>
                  </a:lnTo>
                  <a:lnTo>
                    <a:pt x="1825752" y="661670"/>
                  </a:lnTo>
                  <a:lnTo>
                    <a:pt x="1818999" y="703474"/>
                  </a:lnTo>
                  <a:lnTo>
                    <a:pt x="1800201" y="739798"/>
                  </a:lnTo>
                  <a:lnTo>
                    <a:pt x="1771546" y="768453"/>
                  </a:lnTo>
                  <a:lnTo>
                    <a:pt x="1735222" y="787251"/>
                  </a:lnTo>
                  <a:lnTo>
                    <a:pt x="1693417" y="794004"/>
                  </a:lnTo>
                  <a:lnTo>
                    <a:pt x="132333" y="794004"/>
                  </a:lnTo>
                  <a:lnTo>
                    <a:pt x="90529" y="787251"/>
                  </a:lnTo>
                  <a:lnTo>
                    <a:pt x="54205" y="768453"/>
                  </a:lnTo>
                  <a:lnTo>
                    <a:pt x="25550" y="739798"/>
                  </a:lnTo>
                  <a:lnTo>
                    <a:pt x="6752" y="703474"/>
                  </a:lnTo>
                  <a:lnTo>
                    <a:pt x="0" y="661670"/>
                  </a:lnTo>
                  <a:lnTo>
                    <a:pt x="0" y="132334"/>
                  </a:lnTo>
                  <a:close/>
                </a:path>
              </a:pathLst>
            </a:custGeom>
            <a:ln w="12192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989826" y="2419349"/>
            <a:ext cx="144843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0855" marR="5080" indent="-478790">
              <a:lnSpc>
                <a:spcPct val="100000"/>
              </a:lnSpc>
              <a:spcBef>
                <a:spcPts val="95"/>
              </a:spcBef>
            </a:pPr>
            <a:r>
              <a:rPr sz="2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Accept</a:t>
            </a:r>
            <a:r>
              <a:rPr sz="2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ble  </a:t>
            </a:r>
            <a:r>
              <a:rPr sz="2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risk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0230357" y="4140453"/>
            <a:ext cx="1855470" cy="807085"/>
            <a:chOff x="10230357" y="4140453"/>
            <a:chExt cx="1855470" cy="807085"/>
          </a:xfrm>
        </p:grpSpPr>
        <p:sp>
          <p:nvSpPr>
            <p:cNvPr id="17" name="object 17"/>
            <p:cNvSpPr/>
            <p:nvPr/>
          </p:nvSpPr>
          <p:spPr>
            <a:xfrm>
              <a:off x="10236707" y="4146803"/>
              <a:ext cx="1842770" cy="794385"/>
            </a:xfrm>
            <a:custGeom>
              <a:avLst/>
              <a:gdLst/>
              <a:ahLst/>
              <a:cxnLst/>
              <a:rect l="l" t="t" r="r" b="b"/>
              <a:pathLst>
                <a:path w="1842770" h="794385">
                  <a:moveTo>
                    <a:pt x="1710182" y="0"/>
                  </a:moveTo>
                  <a:lnTo>
                    <a:pt x="132334" y="0"/>
                  </a:lnTo>
                  <a:lnTo>
                    <a:pt x="90529" y="6752"/>
                  </a:lnTo>
                  <a:lnTo>
                    <a:pt x="54205" y="25550"/>
                  </a:lnTo>
                  <a:lnTo>
                    <a:pt x="25550" y="54205"/>
                  </a:lnTo>
                  <a:lnTo>
                    <a:pt x="6752" y="90529"/>
                  </a:lnTo>
                  <a:lnTo>
                    <a:pt x="0" y="132334"/>
                  </a:lnTo>
                  <a:lnTo>
                    <a:pt x="0" y="661670"/>
                  </a:lnTo>
                  <a:lnTo>
                    <a:pt x="6752" y="703474"/>
                  </a:lnTo>
                  <a:lnTo>
                    <a:pt x="25550" y="739798"/>
                  </a:lnTo>
                  <a:lnTo>
                    <a:pt x="54205" y="768453"/>
                  </a:lnTo>
                  <a:lnTo>
                    <a:pt x="90529" y="787251"/>
                  </a:lnTo>
                  <a:lnTo>
                    <a:pt x="132334" y="794004"/>
                  </a:lnTo>
                  <a:lnTo>
                    <a:pt x="1710182" y="794004"/>
                  </a:lnTo>
                  <a:lnTo>
                    <a:pt x="1751986" y="787251"/>
                  </a:lnTo>
                  <a:lnTo>
                    <a:pt x="1788310" y="768453"/>
                  </a:lnTo>
                  <a:lnTo>
                    <a:pt x="1816965" y="739798"/>
                  </a:lnTo>
                  <a:lnTo>
                    <a:pt x="1835763" y="703474"/>
                  </a:lnTo>
                  <a:lnTo>
                    <a:pt x="1842516" y="661670"/>
                  </a:lnTo>
                  <a:lnTo>
                    <a:pt x="1842516" y="132334"/>
                  </a:lnTo>
                  <a:lnTo>
                    <a:pt x="1835763" y="90529"/>
                  </a:lnTo>
                  <a:lnTo>
                    <a:pt x="1816965" y="54205"/>
                  </a:lnTo>
                  <a:lnTo>
                    <a:pt x="1788310" y="25550"/>
                  </a:lnTo>
                  <a:lnTo>
                    <a:pt x="1751986" y="6752"/>
                  </a:lnTo>
                  <a:lnTo>
                    <a:pt x="171018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236707" y="4146803"/>
              <a:ext cx="1842770" cy="794385"/>
            </a:xfrm>
            <a:custGeom>
              <a:avLst/>
              <a:gdLst/>
              <a:ahLst/>
              <a:cxnLst/>
              <a:rect l="l" t="t" r="r" b="b"/>
              <a:pathLst>
                <a:path w="1842770" h="794385">
                  <a:moveTo>
                    <a:pt x="0" y="132334"/>
                  </a:moveTo>
                  <a:lnTo>
                    <a:pt x="6752" y="90529"/>
                  </a:lnTo>
                  <a:lnTo>
                    <a:pt x="25550" y="54205"/>
                  </a:lnTo>
                  <a:lnTo>
                    <a:pt x="54205" y="25550"/>
                  </a:lnTo>
                  <a:lnTo>
                    <a:pt x="90529" y="6752"/>
                  </a:lnTo>
                  <a:lnTo>
                    <a:pt x="132334" y="0"/>
                  </a:lnTo>
                  <a:lnTo>
                    <a:pt x="1710182" y="0"/>
                  </a:lnTo>
                  <a:lnTo>
                    <a:pt x="1751986" y="6752"/>
                  </a:lnTo>
                  <a:lnTo>
                    <a:pt x="1788310" y="25550"/>
                  </a:lnTo>
                  <a:lnTo>
                    <a:pt x="1816965" y="54205"/>
                  </a:lnTo>
                  <a:lnTo>
                    <a:pt x="1835763" y="90529"/>
                  </a:lnTo>
                  <a:lnTo>
                    <a:pt x="1842516" y="132334"/>
                  </a:lnTo>
                  <a:lnTo>
                    <a:pt x="1842516" y="661670"/>
                  </a:lnTo>
                  <a:lnTo>
                    <a:pt x="1835763" y="703474"/>
                  </a:lnTo>
                  <a:lnTo>
                    <a:pt x="1816965" y="739798"/>
                  </a:lnTo>
                  <a:lnTo>
                    <a:pt x="1788310" y="768453"/>
                  </a:lnTo>
                  <a:lnTo>
                    <a:pt x="1751986" y="787251"/>
                  </a:lnTo>
                  <a:lnTo>
                    <a:pt x="1710182" y="794004"/>
                  </a:lnTo>
                  <a:lnTo>
                    <a:pt x="132334" y="794004"/>
                  </a:lnTo>
                  <a:lnTo>
                    <a:pt x="90529" y="787251"/>
                  </a:lnTo>
                  <a:lnTo>
                    <a:pt x="54205" y="768453"/>
                  </a:lnTo>
                  <a:lnTo>
                    <a:pt x="25550" y="739798"/>
                  </a:lnTo>
                  <a:lnTo>
                    <a:pt x="6752" y="703474"/>
                  </a:lnTo>
                  <a:lnTo>
                    <a:pt x="0" y="661670"/>
                  </a:lnTo>
                  <a:lnTo>
                    <a:pt x="0" y="132334"/>
                  </a:lnTo>
                  <a:close/>
                </a:path>
              </a:pathLst>
            </a:custGeom>
            <a:ln w="12192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0533633" y="4181983"/>
            <a:ext cx="125095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51790">
              <a:lnSpc>
                <a:spcPct val="100000"/>
              </a:lnSpc>
              <a:spcBef>
                <a:spcPts val="95"/>
              </a:spcBef>
            </a:pPr>
            <a:r>
              <a:rPr sz="2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Risk </a:t>
            </a:r>
            <a:r>
              <a:rPr sz="22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22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2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lera</a:t>
            </a:r>
            <a:r>
              <a:rPr sz="2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nce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0894821" y="6112509"/>
            <a:ext cx="2984500" cy="1096645"/>
            <a:chOff x="10894821" y="6112509"/>
            <a:chExt cx="2984500" cy="1096645"/>
          </a:xfrm>
        </p:grpSpPr>
        <p:sp>
          <p:nvSpPr>
            <p:cNvPr id="21" name="object 21"/>
            <p:cNvSpPr/>
            <p:nvPr/>
          </p:nvSpPr>
          <p:spPr>
            <a:xfrm>
              <a:off x="10901171" y="6118859"/>
              <a:ext cx="2971800" cy="1083945"/>
            </a:xfrm>
            <a:custGeom>
              <a:avLst/>
              <a:gdLst/>
              <a:ahLst/>
              <a:cxnLst/>
              <a:rect l="l" t="t" r="r" b="b"/>
              <a:pathLst>
                <a:path w="2971800" h="1083945">
                  <a:moveTo>
                    <a:pt x="2791206" y="0"/>
                  </a:moveTo>
                  <a:lnTo>
                    <a:pt x="180594" y="0"/>
                  </a:lnTo>
                  <a:lnTo>
                    <a:pt x="132600" y="6454"/>
                  </a:lnTo>
                  <a:lnTo>
                    <a:pt x="89464" y="24666"/>
                  </a:lnTo>
                  <a:lnTo>
                    <a:pt x="52911" y="52911"/>
                  </a:lnTo>
                  <a:lnTo>
                    <a:pt x="24666" y="89464"/>
                  </a:lnTo>
                  <a:lnTo>
                    <a:pt x="6454" y="132600"/>
                  </a:lnTo>
                  <a:lnTo>
                    <a:pt x="0" y="180594"/>
                  </a:lnTo>
                  <a:lnTo>
                    <a:pt x="0" y="902969"/>
                  </a:lnTo>
                  <a:lnTo>
                    <a:pt x="6454" y="950963"/>
                  </a:lnTo>
                  <a:lnTo>
                    <a:pt x="24666" y="994099"/>
                  </a:lnTo>
                  <a:lnTo>
                    <a:pt x="52911" y="1030652"/>
                  </a:lnTo>
                  <a:lnTo>
                    <a:pt x="89464" y="1058897"/>
                  </a:lnTo>
                  <a:lnTo>
                    <a:pt x="132600" y="1077109"/>
                  </a:lnTo>
                  <a:lnTo>
                    <a:pt x="180594" y="1083564"/>
                  </a:lnTo>
                  <a:lnTo>
                    <a:pt x="2791206" y="1083564"/>
                  </a:lnTo>
                  <a:lnTo>
                    <a:pt x="2839199" y="1077109"/>
                  </a:lnTo>
                  <a:lnTo>
                    <a:pt x="2882335" y="1058897"/>
                  </a:lnTo>
                  <a:lnTo>
                    <a:pt x="2918888" y="1030652"/>
                  </a:lnTo>
                  <a:lnTo>
                    <a:pt x="2947133" y="994099"/>
                  </a:lnTo>
                  <a:lnTo>
                    <a:pt x="2965345" y="950963"/>
                  </a:lnTo>
                  <a:lnTo>
                    <a:pt x="2971799" y="902969"/>
                  </a:lnTo>
                  <a:lnTo>
                    <a:pt x="2971799" y="180594"/>
                  </a:lnTo>
                  <a:lnTo>
                    <a:pt x="2965345" y="132600"/>
                  </a:lnTo>
                  <a:lnTo>
                    <a:pt x="2947133" y="89464"/>
                  </a:lnTo>
                  <a:lnTo>
                    <a:pt x="2918888" y="52911"/>
                  </a:lnTo>
                  <a:lnTo>
                    <a:pt x="2882335" y="24666"/>
                  </a:lnTo>
                  <a:lnTo>
                    <a:pt x="2839199" y="6454"/>
                  </a:lnTo>
                  <a:lnTo>
                    <a:pt x="279120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901171" y="6118859"/>
              <a:ext cx="2971800" cy="1083945"/>
            </a:xfrm>
            <a:custGeom>
              <a:avLst/>
              <a:gdLst/>
              <a:ahLst/>
              <a:cxnLst/>
              <a:rect l="l" t="t" r="r" b="b"/>
              <a:pathLst>
                <a:path w="2971800" h="1083945">
                  <a:moveTo>
                    <a:pt x="0" y="180594"/>
                  </a:moveTo>
                  <a:lnTo>
                    <a:pt x="6454" y="132600"/>
                  </a:lnTo>
                  <a:lnTo>
                    <a:pt x="24666" y="89464"/>
                  </a:lnTo>
                  <a:lnTo>
                    <a:pt x="52911" y="52911"/>
                  </a:lnTo>
                  <a:lnTo>
                    <a:pt x="89464" y="24666"/>
                  </a:lnTo>
                  <a:lnTo>
                    <a:pt x="132600" y="6454"/>
                  </a:lnTo>
                  <a:lnTo>
                    <a:pt x="180594" y="0"/>
                  </a:lnTo>
                  <a:lnTo>
                    <a:pt x="2791206" y="0"/>
                  </a:lnTo>
                  <a:lnTo>
                    <a:pt x="2839199" y="6454"/>
                  </a:lnTo>
                  <a:lnTo>
                    <a:pt x="2882335" y="24666"/>
                  </a:lnTo>
                  <a:lnTo>
                    <a:pt x="2918888" y="52911"/>
                  </a:lnTo>
                  <a:lnTo>
                    <a:pt x="2947133" y="89464"/>
                  </a:lnTo>
                  <a:lnTo>
                    <a:pt x="2965345" y="132600"/>
                  </a:lnTo>
                  <a:lnTo>
                    <a:pt x="2971799" y="180594"/>
                  </a:lnTo>
                  <a:lnTo>
                    <a:pt x="2971799" y="902969"/>
                  </a:lnTo>
                  <a:lnTo>
                    <a:pt x="2965345" y="950963"/>
                  </a:lnTo>
                  <a:lnTo>
                    <a:pt x="2947133" y="994099"/>
                  </a:lnTo>
                  <a:lnTo>
                    <a:pt x="2918888" y="1030652"/>
                  </a:lnTo>
                  <a:lnTo>
                    <a:pt x="2882335" y="1058897"/>
                  </a:lnTo>
                  <a:lnTo>
                    <a:pt x="2839199" y="1077109"/>
                  </a:lnTo>
                  <a:lnTo>
                    <a:pt x="2791206" y="1083564"/>
                  </a:lnTo>
                  <a:lnTo>
                    <a:pt x="180594" y="1083564"/>
                  </a:lnTo>
                  <a:lnTo>
                    <a:pt x="132600" y="1077109"/>
                  </a:lnTo>
                  <a:lnTo>
                    <a:pt x="89464" y="1058897"/>
                  </a:lnTo>
                  <a:lnTo>
                    <a:pt x="52911" y="1030652"/>
                  </a:lnTo>
                  <a:lnTo>
                    <a:pt x="24666" y="994099"/>
                  </a:lnTo>
                  <a:lnTo>
                    <a:pt x="6454" y="950963"/>
                  </a:lnTo>
                  <a:lnTo>
                    <a:pt x="0" y="902969"/>
                  </a:lnTo>
                  <a:lnTo>
                    <a:pt x="0" y="180594"/>
                  </a:lnTo>
                  <a:close/>
                </a:path>
              </a:pathLst>
            </a:custGeom>
            <a:ln w="12192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1173459" y="6299072"/>
            <a:ext cx="242697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18135">
              <a:lnSpc>
                <a:spcPct val="100000"/>
              </a:lnSpc>
              <a:spcBef>
                <a:spcPts val="95"/>
              </a:spcBef>
            </a:pPr>
            <a:r>
              <a:rPr sz="2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Critical</a:t>
            </a:r>
            <a:r>
              <a:rPr sz="2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2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2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physical</a:t>
            </a:r>
            <a:r>
              <a:rPr sz="2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resources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557771" y="4786884"/>
            <a:ext cx="2426335" cy="2321560"/>
            <a:chOff x="6557771" y="4786884"/>
            <a:chExt cx="2426335" cy="2321560"/>
          </a:xfrm>
        </p:grpSpPr>
        <p:sp>
          <p:nvSpPr>
            <p:cNvPr id="25" name="object 25"/>
            <p:cNvSpPr/>
            <p:nvPr/>
          </p:nvSpPr>
          <p:spPr>
            <a:xfrm>
              <a:off x="6563867" y="4792980"/>
              <a:ext cx="2414270" cy="2308860"/>
            </a:xfrm>
            <a:custGeom>
              <a:avLst/>
              <a:gdLst/>
              <a:ahLst/>
              <a:cxnLst/>
              <a:rect l="l" t="t" r="r" b="b"/>
              <a:pathLst>
                <a:path w="2414270" h="2308859">
                  <a:moveTo>
                    <a:pt x="1207007" y="0"/>
                  </a:moveTo>
                  <a:lnTo>
                    <a:pt x="1157254" y="962"/>
                  </a:lnTo>
                  <a:lnTo>
                    <a:pt x="1108013" y="3827"/>
                  </a:lnTo>
                  <a:lnTo>
                    <a:pt x="1059322" y="8555"/>
                  </a:lnTo>
                  <a:lnTo>
                    <a:pt x="1011222" y="15110"/>
                  </a:lnTo>
                  <a:lnTo>
                    <a:pt x="963750" y="23455"/>
                  </a:lnTo>
                  <a:lnTo>
                    <a:pt x="916946" y="33552"/>
                  </a:lnTo>
                  <a:lnTo>
                    <a:pt x="870848" y="45365"/>
                  </a:lnTo>
                  <a:lnTo>
                    <a:pt x="825495" y="58856"/>
                  </a:lnTo>
                  <a:lnTo>
                    <a:pt x="780927" y="73989"/>
                  </a:lnTo>
                  <a:lnTo>
                    <a:pt x="737181" y="90725"/>
                  </a:lnTo>
                  <a:lnTo>
                    <a:pt x="694297" y="109028"/>
                  </a:lnTo>
                  <a:lnTo>
                    <a:pt x="652313" y="128861"/>
                  </a:lnTo>
                  <a:lnTo>
                    <a:pt x="611269" y="150187"/>
                  </a:lnTo>
                  <a:lnTo>
                    <a:pt x="571202" y="172968"/>
                  </a:lnTo>
                  <a:lnTo>
                    <a:pt x="532153" y="197167"/>
                  </a:lnTo>
                  <a:lnTo>
                    <a:pt x="494160" y="222747"/>
                  </a:lnTo>
                  <a:lnTo>
                    <a:pt x="457261" y="249672"/>
                  </a:lnTo>
                  <a:lnTo>
                    <a:pt x="421495" y="277903"/>
                  </a:lnTo>
                  <a:lnTo>
                    <a:pt x="386902" y="307404"/>
                  </a:lnTo>
                  <a:lnTo>
                    <a:pt x="353520" y="338137"/>
                  </a:lnTo>
                  <a:lnTo>
                    <a:pt x="321388" y="370066"/>
                  </a:lnTo>
                  <a:lnTo>
                    <a:pt x="290544" y="403153"/>
                  </a:lnTo>
                  <a:lnTo>
                    <a:pt x="261028" y="437361"/>
                  </a:lnTo>
                  <a:lnTo>
                    <a:pt x="232879" y="472653"/>
                  </a:lnTo>
                  <a:lnTo>
                    <a:pt x="206135" y="508992"/>
                  </a:lnTo>
                  <a:lnTo>
                    <a:pt x="180834" y="546340"/>
                  </a:lnTo>
                  <a:lnTo>
                    <a:pt x="157017" y="584661"/>
                  </a:lnTo>
                  <a:lnTo>
                    <a:pt x="134721" y="623917"/>
                  </a:lnTo>
                  <a:lnTo>
                    <a:pt x="113986" y="664072"/>
                  </a:lnTo>
                  <a:lnTo>
                    <a:pt x="94851" y="705088"/>
                  </a:lnTo>
                  <a:lnTo>
                    <a:pt x="77353" y="746927"/>
                  </a:lnTo>
                  <a:lnTo>
                    <a:pt x="61533" y="789553"/>
                  </a:lnTo>
                  <a:lnTo>
                    <a:pt x="47428" y="832929"/>
                  </a:lnTo>
                  <a:lnTo>
                    <a:pt x="35078" y="877018"/>
                  </a:lnTo>
                  <a:lnTo>
                    <a:pt x="24521" y="921781"/>
                  </a:lnTo>
                  <a:lnTo>
                    <a:pt x="15797" y="967183"/>
                  </a:lnTo>
                  <a:lnTo>
                    <a:pt x="8944" y="1013186"/>
                  </a:lnTo>
                  <a:lnTo>
                    <a:pt x="4001" y="1059753"/>
                  </a:lnTo>
                  <a:lnTo>
                    <a:pt x="1006" y="1106846"/>
                  </a:lnTo>
                  <a:lnTo>
                    <a:pt x="0" y="1154430"/>
                  </a:lnTo>
                  <a:lnTo>
                    <a:pt x="1006" y="1202013"/>
                  </a:lnTo>
                  <a:lnTo>
                    <a:pt x="4001" y="1249106"/>
                  </a:lnTo>
                  <a:lnTo>
                    <a:pt x="8944" y="1295673"/>
                  </a:lnTo>
                  <a:lnTo>
                    <a:pt x="15797" y="1341676"/>
                  </a:lnTo>
                  <a:lnTo>
                    <a:pt x="24521" y="1387078"/>
                  </a:lnTo>
                  <a:lnTo>
                    <a:pt x="35078" y="1431841"/>
                  </a:lnTo>
                  <a:lnTo>
                    <a:pt x="47428" y="1475930"/>
                  </a:lnTo>
                  <a:lnTo>
                    <a:pt x="61533" y="1519306"/>
                  </a:lnTo>
                  <a:lnTo>
                    <a:pt x="77353" y="1561932"/>
                  </a:lnTo>
                  <a:lnTo>
                    <a:pt x="94851" y="1603771"/>
                  </a:lnTo>
                  <a:lnTo>
                    <a:pt x="113986" y="1644787"/>
                  </a:lnTo>
                  <a:lnTo>
                    <a:pt x="134721" y="1684942"/>
                  </a:lnTo>
                  <a:lnTo>
                    <a:pt x="157017" y="1724198"/>
                  </a:lnTo>
                  <a:lnTo>
                    <a:pt x="180834" y="1762519"/>
                  </a:lnTo>
                  <a:lnTo>
                    <a:pt x="206135" y="1799867"/>
                  </a:lnTo>
                  <a:lnTo>
                    <a:pt x="232879" y="1836206"/>
                  </a:lnTo>
                  <a:lnTo>
                    <a:pt x="261028" y="1871498"/>
                  </a:lnTo>
                  <a:lnTo>
                    <a:pt x="290544" y="1905706"/>
                  </a:lnTo>
                  <a:lnTo>
                    <a:pt x="321388" y="1938793"/>
                  </a:lnTo>
                  <a:lnTo>
                    <a:pt x="353520" y="1970722"/>
                  </a:lnTo>
                  <a:lnTo>
                    <a:pt x="386902" y="2001455"/>
                  </a:lnTo>
                  <a:lnTo>
                    <a:pt x="421495" y="2030956"/>
                  </a:lnTo>
                  <a:lnTo>
                    <a:pt x="457261" y="2059187"/>
                  </a:lnTo>
                  <a:lnTo>
                    <a:pt x="494160" y="2086112"/>
                  </a:lnTo>
                  <a:lnTo>
                    <a:pt x="532153" y="2111692"/>
                  </a:lnTo>
                  <a:lnTo>
                    <a:pt x="571202" y="2135891"/>
                  </a:lnTo>
                  <a:lnTo>
                    <a:pt x="611269" y="2158672"/>
                  </a:lnTo>
                  <a:lnTo>
                    <a:pt x="652313" y="2179998"/>
                  </a:lnTo>
                  <a:lnTo>
                    <a:pt x="694297" y="2199831"/>
                  </a:lnTo>
                  <a:lnTo>
                    <a:pt x="737181" y="2218134"/>
                  </a:lnTo>
                  <a:lnTo>
                    <a:pt x="780927" y="2234870"/>
                  </a:lnTo>
                  <a:lnTo>
                    <a:pt x="825495" y="2250003"/>
                  </a:lnTo>
                  <a:lnTo>
                    <a:pt x="870848" y="2263494"/>
                  </a:lnTo>
                  <a:lnTo>
                    <a:pt x="916946" y="2275307"/>
                  </a:lnTo>
                  <a:lnTo>
                    <a:pt x="963750" y="2285404"/>
                  </a:lnTo>
                  <a:lnTo>
                    <a:pt x="1011222" y="2293749"/>
                  </a:lnTo>
                  <a:lnTo>
                    <a:pt x="1059322" y="2300304"/>
                  </a:lnTo>
                  <a:lnTo>
                    <a:pt x="1108013" y="2305032"/>
                  </a:lnTo>
                  <a:lnTo>
                    <a:pt x="1157254" y="2307897"/>
                  </a:lnTo>
                  <a:lnTo>
                    <a:pt x="1207007" y="2308860"/>
                  </a:lnTo>
                  <a:lnTo>
                    <a:pt x="1256761" y="2307897"/>
                  </a:lnTo>
                  <a:lnTo>
                    <a:pt x="1306002" y="2305032"/>
                  </a:lnTo>
                  <a:lnTo>
                    <a:pt x="1354693" y="2300304"/>
                  </a:lnTo>
                  <a:lnTo>
                    <a:pt x="1402793" y="2293749"/>
                  </a:lnTo>
                  <a:lnTo>
                    <a:pt x="1450265" y="2285404"/>
                  </a:lnTo>
                  <a:lnTo>
                    <a:pt x="1497069" y="2275307"/>
                  </a:lnTo>
                  <a:lnTo>
                    <a:pt x="1543167" y="2263494"/>
                  </a:lnTo>
                  <a:lnTo>
                    <a:pt x="1588520" y="2250003"/>
                  </a:lnTo>
                  <a:lnTo>
                    <a:pt x="1633088" y="2234870"/>
                  </a:lnTo>
                  <a:lnTo>
                    <a:pt x="1676834" y="2218134"/>
                  </a:lnTo>
                  <a:lnTo>
                    <a:pt x="1719718" y="2199831"/>
                  </a:lnTo>
                  <a:lnTo>
                    <a:pt x="1761702" y="2179998"/>
                  </a:lnTo>
                  <a:lnTo>
                    <a:pt x="1802746" y="2158672"/>
                  </a:lnTo>
                  <a:lnTo>
                    <a:pt x="1842813" y="2135891"/>
                  </a:lnTo>
                  <a:lnTo>
                    <a:pt x="1881862" y="2111692"/>
                  </a:lnTo>
                  <a:lnTo>
                    <a:pt x="1919855" y="2086112"/>
                  </a:lnTo>
                  <a:lnTo>
                    <a:pt x="1956754" y="2059187"/>
                  </a:lnTo>
                  <a:lnTo>
                    <a:pt x="1992520" y="2030956"/>
                  </a:lnTo>
                  <a:lnTo>
                    <a:pt x="2027113" y="2001455"/>
                  </a:lnTo>
                  <a:lnTo>
                    <a:pt x="2060495" y="1970722"/>
                  </a:lnTo>
                  <a:lnTo>
                    <a:pt x="2092627" y="1938793"/>
                  </a:lnTo>
                  <a:lnTo>
                    <a:pt x="2123471" y="1905706"/>
                  </a:lnTo>
                  <a:lnTo>
                    <a:pt x="2152987" y="1871498"/>
                  </a:lnTo>
                  <a:lnTo>
                    <a:pt x="2181136" y="1836206"/>
                  </a:lnTo>
                  <a:lnTo>
                    <a:pt x="2207880" y="1799867"/>
                  </a:lnTo>
                  <a:lnTo>
                    <a:pt x="2233181" y="1762519"/>
                  </a:lnTo>
                  <a:lnTo>
                    <a:pt x="2256998" y="1724198"/>
                  </a:lnTo>
                  <a:lnTo>
                    <a:pt x="2279294" y="1684942"/>
                  </a:lnTo>
                  <a:lnTo>
                    <a:pt x="2300029" y="1644787"/>
                  </a:lnTo>
                  <a:lnTo>
                    <a:pt x="2319164" y="1603771"/>
                  </a:lnTo>
                  <a:lnTo>
                    <a:pt x="2336662" y="1561932"/>
                  </a:lnTo>
                  <a:lnTo>
                    <a:pt x="2352482" y="1519306"/>
                  </a:lnTo>
                  <a:lnTo>
                    <a:pt x="2366587" y="1475930"/>
                  </a:lnTo>
                  <a:lnTo>
                    <a:pt x="2378937" y="1431841"/>
                  </a:lnTo>
                  <a:lnTo>
                    <a:pt x="2389494" y="1387078"/>
                  </a:lnTo>
                  <a:lnTo>
                    <a:pt x="2398218" y="1341676"/>
                  </a:lnTo>
                  <a:lnTo>
                    <a:pt x="2405071" y="1295673"/>
                  </a:lnTo>
                  <a:lnTo>
                    <a:pt x="2410014" y="1249106"/>
                  </a:lnTo>
                  <a:lnTo>
                    <a:pt x="2413009" y="1202013"/>
                  </a:lnTo>
                  <a:lnTo>
                    <a:pt x="2414015" y="1154430"/>
                  </a:lnTo>
                  <a:lnTo>
                    <a:pt x="2413009" y="1106846"/>
                  </a:lnTo>
                  <a:lnTo>
                    <a:pt x="2410014" y="1059753"/>
                  </a:lnTo>
                  <a:lnTo>
                    <a:pt x="2405071" y="1013186"/>
                  </a:lnTo>
                  <a:lnTo>
                    <a:pt x="2398218" y="967183"/>
                  </a:lnTo>
                  <a:lnTo>
                    <a:pt x="2389494" y="921781"/>
                  </a:lnTo>
                  <a:lnTo>
                    <a:pt x="2378937" y="877018"/>
                  </a:lnTo>
                  <a:lnTo>
                    <a:pt x="2366587" y="832929"/>
                  </a:lnTo>
                  <a:lnTo>
                    <a:pt x="2352482" y="789553"/>
                  </a:lnTo>
                  <a:lnTo>
                    <a:pt x="2336662" y="746927"/>
                  </a:lnTo>
                  <a:lnTo>
                    <a:pt x="2319164" y="705088"/>
                  </a:lnTo>
                  <a:lnTo>
                    <a:pt x="2300029" y="664072"/>
                  </a:lnTo>
                  <a:lnTo>
                    <a:pt x="2279294" y="623917"/>
                  </a:lnTo>
                  <a:lnTo>
                    <a:pt x="2256998" y="584661"/>
                  </a:lnTo>
                  <a:lnTo>
                    <a:pt x="2233181" y="546340"/>
                  </a:lnTo>
                  <a:lnTo>
                    <a:pt x="2207880" y="508992"/>
                  </a:lnTo>
                  <a:lnTo>
                    <a:pt x="2181136" y="472653"/>
                  </a:lnTo>
                  <a:lnTo>
                    <a:pt x="2152987" y="437361"/>
                  </a:lnTo>
                  <a:lnTo>
                    <a:pt x="2123471" y="403153"/>
                  </a:lnTo>
                  <a:lnTo>
                    <a:pt x="2092627" y="370066"/>
                  </a:lnTo>
                  <a:lnTo>
                    <a:pt x="2060495" y="338137"/>
                  </a:lnTo>
                  <a:lnTo>
                    <a:pt x="2027113" y="307404"/>
                  </a:lnTo>
                  <a:lnTo>
                    <a:pt x="1992520" y="277903"/>
                  </a:lnTo>
                  <a:lnTo>
                    <a:pt x="1956754" y="249672"/>
                  </a:lnTo>
                  <a:lnTo>
                    <a:pt x="1919855" y="222747"/>
                  </a:lnTo>
                  <a:lnTo>
                    <a:pt x="1881862" y="197167"/>
                  </a:lnTo>
                  <a:lnTo>
                    <a:pt x="1842813" y="172968"/>
                  </a:lnTo>
                  <a:lnTo>
                    <a:pt x="1802746" y="150187"/>
                  </a:lnTo>
                  <a:lnTo>
                    <a:pt x="1761702" y="128861"/>
                  </a:lnTo>
                  <a:lnTo>
                    <a:pt x="1719718" y="109028"/>
                  </a:lnTo>
                  <a:lnTo>
                    <a:pt x="1676834" y="90725"/>
                  </a:lnTo>
                  <a:lnTo>
                    <a:pt x="1633088" y="73989"/>
                  </a:lnTo>
                  <a:lnTo>
                    <a:pt x="1588520" y="58856"/>
                  </a:lnTo>
                  <a:lnTo>
                    <a:pt x="1543167" y="45365"/>
                  </a:lnTo>
                  <a:lnTo>
                    <a:pt x="1497069" y="33552"/>
                  </a:lnTo>
                  <a:lnTo>
                    <a:pt x="1450265" y="23455"/>
                  </a:lnTo>
                  <a:lnTo>
                    <a:pt x="1402793" y="15110"/>
                  </a:lnTo>
                  <a:lnTo>
                    <a:pt x="1354693" y="8555"/>
                  </a:lnTo>
                  <a:lnTo>
                    <a:pt x="1306002" y="3827"/>
                  </a:lnTo>
                  <a:lnTo>
                    <a:pt x="1256761" y="962"/>
                  </a:lnTo>
                  <a:lnTo>
                    <a:pt x="120700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563867" y="4792980"/>
              <a:ext cx="2414270" cy="2308860"/>
            </a:xfrm>
            <a:custGeom>
              <a:avLst/>
              <a:gdLst/>
              <a:ahLst/>
              <a:cxnLst/>
              <a:rect l="l" t="t" r="r" b="b"/>
              <a:pathLst>
                <a:path w="2414270" h="2308859">
                  <a:moveTo>
                    <a:pt x="0" y="1154430"/>
                  </a:moveTo>
                  <a:lnTo>
                    <a:pt x="1006" y="1106846"/>
                  </a:lnTo>
                  <a:lnTo>
                    <a:pt x="4001" y="1059753"/>
                  </a:lnTo>
                  <a:lnTo>
                    <a:pt x="8944" y="1013186"/>
                  </a:lnTo>
                  <a:lnTo>
                    <a:pt x="15797" y="967183"/>
                  </a:lnTo>
                  <a:lnTo>
                    <a:pt x="24521" y="921781"/>
                  </a:lnTo>
                  <a:lnTo>
                    <a:pt x="35078" y="877018"/>
                  </a:lnTo>
                  <a:lnTo>
                    <a:pt x="47428" y="832929"/>
                  </a:lnTo>
                  <a:lnTo>
                    <a:pt x="61533" y="789553"/>
                  </a:lnTo>
                  <a:lnTo>
                    <a:pt x="77353" y="746927"/>
                  </a:lnTo>
                  <a:lnTo>
                    <a:pt x="94851" y="705088"/>
                  </a:lnTo>
                  <a:lnTo>
                    <a:pt x="113986" y="664072"/>
                  </a:lnTo>
                  <a:lnTo>
                    <a:pt x="134721" y="623917"/>
                  </a:lnTo>
                  <a:lnTo>
                    <a:pt x="157017" y="584661"/>
                  </a:lnTo>
                  <a:lnTo>
                    <a:pt x="180834" y="546340"/>
                  </a:lnTo>
                  <a:lnTo>
                    <a:pt x="206135" y="508992"/>
                  </a:lnTo>
                  <a:lnTo>
                    <a:pt x="232879" y="472653"/>
                  </a:lnTo>
                  <a:lnTo>
                    <a:pt x="261028" y="437361"/>
                  </a:lnTo>
                  <a:lnTo>
                    <a:pt x="290544" y="403153"/>
                  </a:lnTo>
                  <a:lnTo>
                    <a:pt x="321388" y="370066"/>
                  </a:lnTo>
                  <a:lnTo>
                    <a:pt x="353520" y="338137"/>
                  </a:lnTo>
                  <a:lnTo>
                    <a:pt x="386902" y="307404"/>
                  </a:lnTo>
                  <a:lnTo>
                    <a:pt x="421495" y="277903"/>
                  </a:lnTo>
                  <a:lnTo>
                    <a:pt x="457261" y="249672"/>
                  </a:lnTo>
                  <a:lnTo>
                    <a:pt x="494160" y="222747"/>
                  </a:lnTo>
                  <a:lnTo>
                    <a:pt x="532153" y="197167"/>
                  </a:lnTo>
                  <a:lnTo>
                    <a:pt x="571202" y="172968"/>
                  </a:lnTo>
                  <a:lnTo>
                    <a:pt x="611269" y="150187"/>
                  </a:lnTo>
                  <a:lnTo>
                    <a:pt x="652313" y="128861"/>
                  </a:lnTo>
                  <a:lnTo>
                    <a:pt x="694297" y="109028"/>
                  </a:lnTo>
                  <a:lnTo>
                    <a:pt x="737181" y="90725"/>
                  </a:lnTo>
                  <a:lnTo>
                    <a:pt x="780927" y="73989"/>
                  </a:lnTo>
                  <a:lnTo>
                    <a:pt x="825495" y="58856"/>
                  </a:lnTo>
                  <a:lnTo>
                    <a:pt x="870848" y="45365"/>
                  </a:lnTo>
                  <a:lnTo>
                    <a:pt x="916946" y="33552"/>
                  </a:lnTo>
                  <a:lnTo>
                    <a:pt x="963750" y="23455"/>
                  </a:lnTo>
                  <a:lnTo>
                    <a:pt x="1011222" y="15110"/>
                  </a:lnTo>
                  <a:lnTo>
                    <a:pt x="1059322" y="8555"/>
                  </a:lnTo>
                  <a:lnTo>
                    <a:pt x="1108013" y="3827"/>
                  </a:lnTo>
                  <a:lnTo>
                    <a:pt x="1157254" y="962"/>
                  </a:lnTo>
                  <a:lnTo>
                    <a:pt x="1207007" y="0"/>
                  </a:lnTo>
                  <a:lnTo>
                    <a:pt x="1256761" y="962"/>
                  </a:lnTo>
                  <a:lnTo>
                    <a:pt x="1306002" y="3827"/>
                  </a:lnTo>
                  <a:lnTo>
                    <a:pt x="1354693" y="8555"/>
                  </a:lnTo>
                  <a:lnTo>
                    <a:pt x="1402793" y="15110"/>
                  </a:lnTo>
                  <a:lnTo>
                    <a:pt x="1450265" y="23455"/>
                  </a:lnTo>
                  <a:lnTo>
                    <a:pt x="1497069" y="33552"/>
                  </a:lnTo>
                  <a:lnTo>
                    <a:pt x="1543167" y="45365"/>
                  </a:lnTo>
                  <a:lnTo>
                    <a:pt x="1588520" y="58856"/>
                  </a:lnTo>
                  <a:lnTo>
                    <a:pt x="1633088" y="73989"/>
                  </a:lnTo>
                  <a:lnTo>
                    <a:pt x="1676834" y="90725"/>
                  </a:lnTo>
                  <a:lnTo>
                    <a:pt x="1719718" y="109028"/>
                  </a:lnTo>
                  <a:lnTo>
                    <a:pt x="1761702" y="128861"/>
                  </a:lnTo>
                  <a:lnTo>
                    <a:pt x="1802746" y="150187"/>
                  </a:lnTo>
                  <a:lnTo>
                    <a:pt x="1842813" y="172968"/>
                  </a:lnTo>
                  <a:lnTo>
                    <a:pt x="1881862" y="197167"/>
                  </a:lnTo>
                  <a:lnTo>
                    <a:pt x="1919855" y="222747"/>
                  </a:lnTo>
                  <a:lnTo>
                    <a:pt x="1956754" y="249672"/>
                  </a:lnTo>
                  <a:lnTo>
                    <a:pt x="1992520" y="277903"/>
                  </a:lnTo>
                  <a:lnTo>
                    <a:pt x="2027113" y="307404"/>
                  </a:lnTo>
                  <a:lnTo>
                    <a:pt x="2060495" y="338137"/>
                  </a:lnTo>
                  <a:lnTo>
                    <a:pt x="2092627" y="370066"/>
                  </a:lnTo>
                  <a:lnTo>
                    <a:pt x="2123471" y="403153"/>
                  </a:lnTo>
                  <a:lnTo>
                    <a:pt x="2152987" y="437361"/>
                  </a:lnTo>
                  <a:lnTo>
                    <a:pt x="2181136" y="472653"/>
                  </a:lnTo>
                  <a:lnTo>
                    <a:pt x="2207880" y="508992"/>
                  </a:lnTo>
                  <a:lnTo>
                    <a:pt x="2233181" y="546340"/>
                  </a:lnTo>
                  <a:lnTo>
                    <a:pt x="2256998" y="584661"/>
                  </a:lnTo>
                  <a:lnTo>
                    <a:pt x="2279294" y="623917"/>
                  </a:lnTo>
                  <a:lnTo>
                    <a:pt x="2300029" y="664072"/>
                  </a:lnTo>
                  <a:lnTo>
                    <a:pt x="2319164" y="705088"/>
                  </a:lnTo>
                  <a:lnTo>
                    <a:pt x="2336662" y="746927"/>
                  </a:lnTo>
                  <a:lnTo>
                    <a:pt x="2352482" y="789553"/>
                  </a:lnTo>
                  <a:lnTo>
                    <a:pt x="2366587" y="832929"/>
                  </a:lnTo>
                  <a:lnTo>
                    <a:pt x="2378937" y="877018"/>
                  </a:lnTo>
                  <a:lnTo>
                    <a:pt x="2389494" y="921781"/>
                  </a:lnTo>
                  <a:lnTo>
                    <a:pt x="2398218" y="967183"/>
                  </a:lnTo>
                  <a:lnTo>
                    <a:pt x="2405071" y="1013186"/>
                  </a:lnTo>
                  <a:lnTo>
                    <a:pt x="2410014" y="1059753"/>
                  </a:lnTo>
                  <a:lnTo>
                    <a:pt x="2413009" y="1106846"/>
                  </a:lnTo>
                  <a:lnTo>
                    <a:pt x="2414015" y="1154430"/>
                  </a:lnTo>
                  <a:lnTo>
                    <a:pt x="2413009" y="1202013"/>
                  </a:lnTo>
                  <a:lnTo>
                    <a:pt x="2410014" y="1249106"/>
                  </a:lnTo>
                  <a:lnTo>
                    <a:pt x="2405071" y="1295673"/>
                  </a:lnTo>
                  <a:lnTo>
                    <a:pt x="2398218" y="1341676"/>
                  </a:lnTo>
                  <a:lnTo>
                    <a:pt x="2389494" y="1387078"/>
                  </a:lnTo>
                  <a:lnTo>
                    <a:pt x="2378937" y="1431841"/>
                  </a:lnTo>
                  <a:lnTo>
                    <a:pt x="2366587" y="1475930"/>
                  </a:lnTo>
                  <a:lnTo>
                    <a:pt x="2352482" y="1519306"/>
                  </a:lnTo>
                  <a:lnTo>
                    <a:pt x="2336662" y="1561932"/>
                  </a:lnTo>
                  <a:lnTo>
                    <a:pt x="2319164" y="1603771"/>
                  </a:lnTo>
                  <a:lnTo>
                    <a:pt x="2300029" y="1644787"/>
                  </a:lnTo>
                  <a:lnTo>
                    <a:pt x="2279294" y="1684942"/>
                  </a:lnTo>
                  <a:lnTo>
                    <a:pt x="2256998" y="1724198"/>
                  </a:lnTo>
                  <a:lnTo>
                    <a:pt x="2233181" y="1762519"/>
                  </a:lnTo>
                  <a:lnTo>
                    <a:pt x="2207880" y="1799867"/>
                  </a:lnTo>
                  <a:lnTo>
                    <a:pt x="2181136" y="1836206"/>
                  </a:lnTo>
                  <a:lnTo>
                    <a:pt x="2152987" y="1871498"/>
                  </a:lnTo>
                  <a:lnTo>
                    <a:pt x="2123471" y="1905706"/>
                  </a:lnTo>
                  <a:lnTo>
                    <a:pt x="2092627" y="1938793"/>
                  </a:lnTo>
                  <a:lnTo>
                    <a:pt x="2060495" y="1970722"/>
                  </a:lnTo>
                  <a:lnTo>
                    <a:pt x="2027113" y="2001455"/>
                  </a:lnTo>
                  <a:lnTo>
                    <a:pt x="1992520" y="2030956"/>
                  </a:lnTo>
                  <a:lnTo>
                    <a:pt x="1956754" y="2059187"/>
                  </a:lnTo>
                  <a:lnTo>
                    <a:pt x="1919855" y="2086112"/>
                  </a:lnTo>
                  <a:lnTo>
                    <a:pt x="1881862" y="2111692"/>
                  </a:lnTo>
                  <a:lnTo>
                    <a:pt x="1842813" y="2135891"/>
                  </a:lnTo>
                  <a:lnTo>
                    <a:pt x="1802746" y="2158672"/>
                  </a:lnTo>
                  <a:lnTo>
                    <a:pt x="1761702" y="2179998"/>
                  </a:lnTo>
                  <a:lnTo>
                    <a:pt x="1719718" y="2199831"/>
                  </a:lnTo>
                  <a:lnTo>
                    <a:pt x="1676834" y="2218134"/>
                  </a:lnTo>
                  <a:lnTo>
                    <a:pt x="1633088" y="2234870"/>
                  </a:lnTo>
                  <a:lnTo>
                    <a:pt x="1588520" y="2250003"/>
                  </a:lnTo>
                  <a:lnTo>
                    <a:pt x="1543167" y="2263494"/>
                  </a:lnTo>
                  <a:lnTo>
                    <a:pt x="1497069" y="2275307"/>
                  </a:lnTo>
                  <a:lnTo>
                    <a:pt x="1450265" y="2285404"/>
                  </a:lnTo>
                  <a:lnTo>
                    <a:pt x="1402793" y="2293749"/>
                  </a:lnTo>
                  <a:lnTo>
                    <a:pt x="1354693" y="2300304"/>
                  </a:lnTo>
                  <a:lnTo>
                    <a:pt x="1306002" y="2305032"/>
                  </a:lnTo>
                  <a:lnTo>
                    <a:pt x="1256761" y="2307897"/>
                  </a:lnTo>
                  <a:lnTo>
                    <a:pt x="1207007" y="2308860"/>
                  </a:lnTo>
                  <a:lnTo>
                    <a:pt x="1157254" y="2307897"/>
                  </a:lnTo>
                  <a:lnTo>
                    <a:pt x="1108013" y="2305032"/>
                  </a:lnTo>
                  <a:lnTo>
                    <a:pt x="1059322" y="2300304"/>
                  </a:lnTo>
                  <a:lnTo>
                    <a:pt x="1011222" y="2293749"/>
                  </a:lnTo>
                  <a:lnTo>
                    <a:pt x="963750" y="2285404"/>
                  </a:lnTo>
                  <a:lnTo>
                    <a:pt x="916946" y="2275307"/>
                  </a:lnTo>
                  <a:lnTo>
                    <a:pt x="870848" y="2263494"/>
                  </a:lnTo>
                  <a:lnTo>
                    <a:pt x="825495" y="2250003"/>
                  </a:lnTo>
                  <a:lnTo>
                    <a:pt x="780927" y="2234870"/>
                  </a:lnTo>
                  <a:lnTo>
                    <a:pt x="737181" y="2218134"/>
                  </a:lnTo>
                  <a:lnTo>
                    <a:pt x="694297" y="2199831"/>
                  </a:lnTo>
                  <a:lnTo>
                    <a:pt x="652313" y="2179998"/>
                  </a:lnTo>
                  <a:lnTo>
                    <a:pt x="611269" y="2158672"/>
                  </a:lnTo>
                  <a:lnTo>
                    <a:pt x="571202" y="2135891"/>
                  </a:lnTo>
                  <a:lnTo>
                    <a:pt x="532153" y="2111692"/>
                  </a:lnTo>
                  <a:lnTo>
                    <a:pt x="494160" y="2086112"/>
                  </a:lnTo>
                  <a:lnTo>
                    <a:pt x="457261" y="2059187"/>
                  </a:lnTo>
                  <a:lnTo>
                    <a:pt x="421495" y="2030956"/>
                  </a:lnTo>
                  <a:lnTo>
                    <a:pt x="386902" y="2001455"/>
                  </a:lnTo>
                  <a:lnTo>
                    <a:pt x="353520" y="1970722"/>
                  </a:lnTo>
                  <a:lnTo>
                    <a:pt x="321388" y="1938793"/>
                  </a:lnTo>
                  <a:lnTo>
                    <a:pt x="290544" y="1905706"/>
                  </a:lnTo>
                  <a:lnTo>
                    <a:pt x="261028" y="1871498"/>
                  </a:lnTo>
                  <a:lnTo>
                    <a:pt x="232879" y="1836206"/>
                  </a:lnTo>
                  <a:lnTo>
                    <a:pt x="206135" y="1799867"/>
                  </a:lnTo>
                  <a:lnTo>
                    <a:pt x="180834" y="1762519"/>
                  </a:lnTo>
                  <a:lnTo>
                    <a:pt x="157017" y="1724198"/>
                  </a:lnTo>
                  <a:lnTo>
                    <a:pt x="134721" y="1684942"/>
                  </a:lnTo>
                  <a:lnTo>
                    <a:pt x="113986" y="1644787"/>
                  </a:lnTo>
                  <a:lnTo>
                    <a:pt x="94851" y="1603771"/>
                  </a:lnTo>
                  <a:lnTo>
                    <a:pt x="77353" y="1561932"/>
                  </a:lnTo>
                  <a:lnTo>
                    <a:pt x="61533" y="1519306"/>
                  </a:lnTo>
                  <a:lnTo>
                    <a:pt x="47428" y="1475930"/>
                  </a:lnTo>
                  <a:lnTo>
                    <a:pt x="35078" y="1431841"/>
                  </a:lnTo>
                  <a:lnTo>
                    <a:pt x="24521" y="1387078"/>
                  </a:lnTo>
                  <a:lnTo>
                    <a:pt x="15797" y="1341676"/>
                  </a:lnTo>
                  <a:lnTo>
                    <a:pt x="8944" y="1295673"/>
                  </a:lnTo>
                  <a:lnTo>
                    <a:pt x="4001" y="1249106"/>
                  </a:lnTo>
                  <a:lnTo>
                    <a:pt x="1006" y="1202013"/>
                  </a:lnTo>
                  <a:lnTo>
                    <a:pt x="0" y="1154430"/>
                  </a:lnTo>
                  <a:close/>
                </a:path>
              </a:pathLst>
            </a:custGeom>
            <a:ln w="12192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7183628" y="5417947"/>
            <a:ext cx="117348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2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Busi</a:t>
            </a: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2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ess  </a:t>
            </a:r>
            <a:r>
              <a:rPr sz="22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impact </a:t>
            </a:r>
            <a:r>
              <a:rPr sz="2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28" name="object 2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02240" y="2656332"/>
            <a:ext cx="1520952" cy="1491996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817095" y="5061203"/>
            <a:ext cx="1382267" cy="1062228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40880" y="1434083"/>
            <a:ext cx="1365503" cy="874776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88308" y="3005327"/>
            <a:ext cx="879348" cy="879348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21279" y="5062728"/>
            <a:ext cx="1060704" cy="1060704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57391" y="306451"/>
            <a:ext cx="413892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latin typeface="Arial"/>
                <a:cs typeface="Arial"/>
              </a:rPr>
              <a:t>Disaster</a:t>
            </a:r>
            <a:r>
              <a:rPr spc="-90" dirty="0">
                <a:latin typeface="Arial"/>
                <a:cs typeface="Arial"/>
              </a:rPr>
              <a:t> </a:t>
            </a:r>
            <a:r>
              <a:rPr spc="15" dirty="0">
                <a:latin typeface="Arial"/>
                <a:cs typeface="Arial"/>
              </a:rPr>
              <a:t>Recovery</a:t>
            </a:r>
            <a:r>
              <a:rPr spc="-9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Sites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42103" y="748283"/>
            <a:ext cx="7057644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354579" y="1450847"/>
            <a:ext cx="11771630" cy="838200"/>
          </a:xfrm>
          <a:custGeom>
            <a:avLst/>
            <a:gdLst/>
            <a:ahLst/>
            <a:cxnLst/>
            <a:rect l="l" t="t" r="r" b="b"/>
            <a:pathLst>
              <a:path w="11771630" h="838200">
                <a:moveTo>
                  <a:pt x="0" y="139700"/>
                </a:moveTo>
                <a:lnTo>
                  <a:pt x="7116" y="95520"/>
                </a:lnTo>
                <a:lnTo>
                  <a:pt x="26936" y="57168"/>
                </a:lnTo>
                <a:lnTo>
                  <a:pt x="57168" y="26936"/>
                </a:lnTo>
                <a:lnTo>
                  <a:pt x="95520" y="7116"/>
                </a:lnTo>
                <a:lnTo>
                  <a:pt x="139700" y="0"/>
                </a:lnTo>
                <a:lnTo>
                  <a:pt x="11631676" y="0"/>
                </a:lnTo>
                <a:lnTo>
                  <a:pt x="11675806" y="7116"/>
                </a:lnTo>
                <a:lnTo>
                  <a:pt x="11714152" y="26936"/>
                </a:lnTo>
                <a:lnTo>
                  <a:pt x="11744403" y="57168"/>
                </a:lnTo>
                <a:lnTo>
                  <a:pt x="11764247" y="95520"/>
                </a:lnTo>
                <a:lnTo>
                  <a:pt x="11771376" y="139700"/>
                </a:lnTo>
                <a:lnTo>
                  <a:pt x="11771376" y="698500"/>
                </a:lnTo>
                <a:lnTo>
                  <a:pt x="11764247" y="742679"/>
                </a:lnTo>
                <a:lnTo>
                  <a:pt x="11744403" y="781031"/>
                </a:lnTo>
                <a:lnTo>
                  <a:pt x="11714152" y="811263"/>
                </a:lnTo>
                <a:lnTo>
                  <a:pt x="11675806" y="831083"/>
                </a:lnTo>
                <a:lnTo>
                  <a:pt x="11631676" y="838200"/>
                </a:lnTo>
                <a:lnTo>
                  <a:pt x="139700" y="838200"/>
                </a:lnTo>
                <a:lnTo>
                  <a:pt x="95520" y="831083"/>
                </a:lnTo>
                <a:lnTo>
                  <a:pt x="57168" y="811263"/>
                </a:lnTo>
                <a:lnTo>
                  <a:pt x="26936" y="781031"/>
                </a:lnTo>
                <a:lnTo>
                  <a:pt x="7116" y="742679"/>
                </a:lnTo>
                <a:lnTo>
                  <a:pt x="0" y="698500"/>
                </a:lnTo>
                <a:lnTo>
                  <a:pt x="0" y="139700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06571" y="1528064"/>
            <a:ext cx="9846310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961640" marR="5080" indent="-2949575">
              <a:lnSpc>
                <a:spcPct val="100499"/>
              </a:lnSpc>
              <a:spcBef>
                <a:spcPts val="80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is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facility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organization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uses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recover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restore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its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technology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infrastructure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operations.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778251" y="4837176"/>
            <a:ext cx="2559050" cy="826135"/>
            <a:chOff x="2778251" y="4837176"/>
            <a:chExt cx="2559050" cy="826135"/>
          </a:xfrm>
        </p:grpSpPr>
        <p:sp>
          <p:nvSpPr>
            <p:cNvPr id="7" name="object 7"/>
            <p:cNvSpPr/>
            <p:nvPr/>
          </p:nvSpPr>
          <p:spPr>
            <a:xfrm>
              <a:off x="2784347" y="4843272"/>
              <a:ext cx="2546985" cy="814069"/>
            </a:xfrm>
            <a:custGeom>
              <a:avLst/>
              <a:gdLst/>
              <a:ahLst/>
              <a:cxnLst/>
              <a:rect l="l" t="t" r="r" b="b"/>
              <a:pathLst>
                <a:path w="2546985" h="814070">
                  <a:moveTo>
                    <a:pt x="2410967" y="0"/>
                  </a:moveTo>
                  <a:lnTo>
                    <a:pt x="135635" y="0"/>
                  </a:lnTo>
                  <a:lnTo>
                    <a:pt x="92756" y="6912"/>
                  </a:lnTo>
                  <a:lnTo>
                    <a:pt x="55522" y="26164"/>
                  </a:lnTo>
                  <a:lnTo>
                    <a:pt x="26164" y="55522"/>
                  </a:lnTo>
                  <a:lnTo>
                    <a:pt x="6912" y="92756"/>
                  </a:lnTo>
                  <a:lnTo>
                    <a:pt x="0" y="135636"/>
                  </a:lnTo>
                  <a:lnTo>
                    <a:pt x="0" y="678179"/>
                  </a:lnTo>
                  <a:lnTo>
                    <a:pt x="6912" y="721059"/>
                  </a:lnTo>
                  <a:lnTo>
                    <a:pt x="26164" y="758293"/>
                  </a:lnTo>
                  <a:lnTo>
                    <a:pt x="55522" y="787651"/>
                  </a:lnTo>
                  <a:lnTo>
                    <a:pt x="92756" y="806903"/>
                  </a:lnTo>
                  <a:lnTo>
                    <a:pt x="135635" y="813815"/>
                  </a:lnTo>
                  <a:lnTo>
                    <a:pt x="2410967" y="813815"/>
                  </a:lnTo>
                  <a:lnTo>
                    <a:pt x="2453847" y="806903"/>
                  </a:lnTo>
                  <a:lnTo>
                    <a:pt x="2491081" y="787651"/>
                  </a:lnTo>
                  <a:lnTo>
                    <a:pt x="2520439" y="758293"/>
                  </a:lnTo>
                  <a:lnTo>
                    <a:pt x="2539691" y="721059"/>
                  </a:lnTo>
                  <a:lnTo>
                    <a:pt x="2546604" y="678179"/>
                  </a:lnTo>
                  <a:lnTo>
                    <a:pt x="2546604" y="135636"/>
                  </a:lnTo>
                  <a:lnTo>
                    <a:pt x="2539691" y="92756"/>
                  </a:lnTo>
                  <a:lnTo>
                    <a:pt x="2520439" y="55522"/>
                  </a:lnTo>
                  <a:lnTo>
                    <a:pt x="2491081" y="26164"/>
                  </a:lnTo>
                  <a:lnTo>
                    <a:pt x="2453847" y="6912"/>
                  </a:lnTo>
                  <a:lnTo>
                    <a:pt x="241096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784347" y="4843272"/>
              <a:ext cx="2546985" cy="814069"/>
            </a:xfrm>
            <a:custGeom>
              <a:avLst/>
              <a:gdLst/>
              <a:ahLst/>
              <a:cxnLst/>
              <a:rect l="l" t="t" r="r" b="b"/>
              <a:pathLst>
                <a:path w="2546985" h="814070">
                  <a:moveTo>
                    <a:pt x="0" y="135636"/>
                  </a:moveTo>
                  <a:lnTo>
                    <a:pt x="6912" y="92756"/>
                  </a:lnTo>
                  <a:lnTo>
                    <a:pt x="26164" y="55522"/>
                  </a:lnTo>
                  <a:lnTo>
                    <a:pt x="55522" y="26164"/>
                  </a:lnTo>
                  <a:lnTo>
                    <a:pt x="92756" y="6912"/>
                  </a:lnTo>
                  <a:lnTo>
                    <a:pt x="135635" y="0"/>
                  </a:lnTo>
                  <a:lnTo>
                    <a:pt x="2410967" y="0"/>
                  </a:lnTo>
                  <a:lnTo>
                    <a:pt x="2453847" y="6912"/>
                  </a:lnTo>
                  <a:lnTo>
                    <a:pt x="2491081" y="26164"/>
                  </a:lnTo>
                  <a:lnTo>
                    <a:pt x="2520439" y="55522"/>
                  </a:lnTo>
                  <a:lnTo>
                    <a:pt x="2539691" y="92756"/>
                  </a:lnTo>
                  <a:lnTo>
                    <a:pt x="2546604" y="135636"/>
                  </a:lnTo>
                  <a:lnTo>
                    <a:pt x="2546604" y="678179"/>
                  </a:lnTo>
                  <a:lnTo>
                    <a:pt x="2539691" y="721059"/>
                  </a:lnTo>
                  <a:lnTo>
                    <a:pt x="2520439" y="758293"/>
                  </a:lnTo>
                  <a:lnTo>
                    <a:pt x="2491081" y="787651"/>
                  </a:lnTo>
                  <a:lnTo>
                    <a:pt x="2453847" y="806903"/>
                  </a:lnTo>
                  <a:lnTo>
                    <a:pt x="2410967" y="813815"/>
                  </a:lnTo>
                  <a:lnTo>
                    <a:pt x="135635" y="813815"/>
                  </a:lnTo>
                  <a:lnTo>
                    <a:pt x="92756" y="806903"/>
                  </a:lnTo>
                  <a:lnTo>
                    <a:pt x="55522" y="787651"/>
                  </a:lnTo>
                  <a:lnTo>
                    <a:pt x="26164" y="758293"/>
                  </a:lnTo>
                  <a:lnTo>
                    <a:pt x="6912" y="721059"/>
                  </a:lnTo>
                  <a:lnTo>
                    <a:pt x="0" y="678179"/>
                  </a:lnTo>
                  <a:lnTo>
                    <a:pt x="0" y="135636"/>
                  </a:lnTo>
                  <a:close/>
                </a:path>
              </a:pathLst>
            </a:custGeom>
            <a:ln w="12192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038094" y="4887214"/>
            <a:ext cx="203898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937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Recovery </a:t>
            </a:r>
            <a:r>
              <a:rPr sz="2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Point </a:t>
            </a:r>
            <a:r>
              <a:rPr sz="22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Objective</a:t>
            </a:r>
            <a:r>
              <a:rPr sz="2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(RPO)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0884407" y="4837176"/>
            <a:ext cx="2559050" cy="826135"/>
            <a:chOff x="10884407" y="4837176"/>
            <a:chExt cx="2559050" cy="826135"/>
          </a:xfrm>
        </p:grpSpPr>
        <p:sp>
          <p:nvSpPr>
            <p:cNvPr id="11" name="object 11"/>
            <p:cNvSpPr/>
            <p:nvPr/>
          </p:nvSpPr>
          <p:spPr>
            <a:xfrm>
              <a:off x="10890503" y="4843272"/>
              <a:ext cx="2546985" cy="814069"/>
            </a:xfrm>
            <a:custGeom>
              <a:avLst/>
              <a:gdLst/>
              <a:ahLst/>
              <a:cxnLst/>
              <a:rect l="l" t="t" r="r" b="b"/>
              <a:pathLst>
                <a:path w="2546984" h="814070">
                  <a:moveTo>
                    <a:pt x="2410967" y="0"/>
                  </a:moveTo>
                  <a:lnTo>
                    <a:pt x="135636" y="0"/>
                  </a:lnTo>
                  <a:lnTo>
                    <a:pt x="92756" y="6912"/>
                  </a:lnTo>
                  <a:lnTo>
                    <a:pt x="55522" y="26164"/>
                  </a:lnTo>
                  <a:lnTo>
                    <a:pt x="26164" y="55522"/>
                  </a:lnTo>
                  <a:lnTo>
                    <a:pt x="6912" y="92756"/>
                  </a:lnTo>
                  <a:lnTo>
                    <a:pt x="0" y="135636"/>
                  </a:lnTo>
                  <a:lnTo>
                    <a:pt x="0" y="678179"/>
                  </a:lnTo>
                  <a:lnTo>
                    <a:pt x="6912" y="721059"/>
                  </a:lnTo>
                  <a:lnTo>
                    <a:pt x="26164" y="758293"/>
                  </a:lnTo>
                  <a:lnTo>
                    <a:pt x="55522" y="787651"/>
                  </a:lnTo>
                  <a:lnTo>
                    <a:pt x="92756" y="806903"/>
                  </a:lnTo>
                  <a:lnTo>
                    <a:pt x="135636" y="813815"/>
                  </a:lnTo>
                  <a:lnTo>
                    <a:pt x="2410967" y="813815"/>
                  </a:lnTo>
                  <a:lnTo>
                    <a:pt x="2453847" y="806903"/>
                  </a:lnTo>
                  <a:lnTo>
                    <a:pt x="2491081" y="787651"/>
                  </a:lnTo>
                  <a:lnTo>
                    <a:pt x="2520439" y="758293"/>
                  </a:lnTo>
                  <a:lnTo>
                    <a:pt x="2539691" y="721059"/>
                  </a:lnTo>
                  <a:lnTo>
                    <a:pt x="2546604" y="678179"/>
                  </a:lnTo>
                  <a:lnTo>
                    <a:pt x="2546604" y="135636"/>
                  </a:lnTo>
                  <a:lnTo>
                    <a:pt x="2539691" y="92756"/>
                  </a:lnTo>
                  <a:lnTo>
                    <a:pt x="2520439" y="55522"/>
                  </a:lnTo>
                  <a:lnTo>
                    <a:pt x="2491081" y="26164"/>
                  </a:lnTo>
                  <a:lnTo>
                    <a:pt x="2453847" y="6912"/>
                  </a:lnTo>
                  <a:lnTo>
                    <a:pt x="241096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890503" y="4843272"/>
              <a:ext cx="2546985" cy="814069"/>
            </a:xfrm>
            <a:custGeom>
              <a:avLst/>
              <a:gdLst/>
              <a:ahLst/>
              <a:cxnLst/>
              <a:rect l="l" t="t" r="r" b="b"/>
              <a:pathLst>
                <a:path w="2546984" h="814070">
                  <a:moveTo>
                    <a:pt x="0" y="135636"/>
                  </a:moveTo>
                  <a:lnTo>
                    <a:pt x="6912" y="92756"/>
                  </a:lnTo>
                  <a:lnTo>
                    <a:pt x="26164" y="55522"/>
                  </a:lnTo>
                  <a:lnTo>
                    <a:pt x="55522" y="26164"/>
                  </a:lnTo>
                  <a:lnTo>
                    <a:pt x="92756" y="6912"/>
                  </a:lnTo>
                  <a:lnTo>
                    <a:pt x="135636" y="0"/>
                  </a:lnTo>
                  <a:lnTo>
                    <a:pt x="2410967" y="0"/>
                  </a:lnTo>
                  <a:lnTo>
                    <a:pt x="2453847" y="6912"/>
                  </a:lnTo>
                  <a:lnTo>
                    <a:pt x="2491081" y="26164"/>
                  </a:lnTo>
                  <a:lnTo>
                    <a:pt x="2520439" y="55522"/>
                  </a:lnTo>
                  <a:lnTo>
                    <a:pt x="2539691" y="92756"/>
                  </a:lnTo>
                  <a:lnTo>
                    <a:pt x="2546604" y="135636"/>
                  </a:lnTo>
                  <a:lnTo>
                    <a:pt x="2546604" y="678179"/>
                  </a:lnTo>
                  <a:lnTo>
                    <a:pt x="2539691" y="721059"/>
                  </a:lnTo>
                  <a:lnTo>
                    <a:pt x="2520439" y="758293"/>
                  </a:lnTo>
                  <a:lnTo>
                    <a:pt x="2491081" y="787651"/>
                  </a:lnTo>
                  <a:lnTo>
                    <a:pt x="2453847" y="806903"/>
                  </a:lnTo>
                  <a:lnTo>
                    <a:pt x="2410967" y="813815"/>
                  </a:lnTo>
                  <a:lnTo>
                    <a:pt x="135636" y="813815"/>
                  </a:lnTo>
                  <a:lnTo>
                    <a:pt x="92756" y="806903"/>
                  </a:lnTo>
                  <a:lnTo>
                    <a:pt x="55522" y="787651"/>
                  </a:lnTo>
                  <a:lnTo>
                    <a:pt x="26164" y="758293"/>
                  </a:lnTo>
                  <a:lnTo>
                    <a:pt x="6912" y="721059"/>
                  </a:lnTo>
                  <a:lnTo>
                    <a:pt x="0" y="678179"/>
                  </a:lnTo>
                  <a:lnTo>
                    <a:pt x="0" y="135636"/>
                  </a:lnTo>
                  <a:close/>
                </a:path>
              </a:pathLst>
            </a:custGeom>
            <a:ln w="12192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1152378" y="4887214"/>
            <a:ext cx="2025014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50165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Recovery </a:t>
            </a: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Time </a:t>
            </a:r>
            <a:r>
              <a:rPr sz="22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Objective</a:t>
            </a:r>
            <a:r>
              <a:rPr sz="2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(RTO)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53684" y="3008376"/>
            <a:ext cx="4547616" cy="320344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70575" y="304622"/>
            <a:ext cx="451802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75" dirty="0"/>
              <a:t>C</a:t>
            </a:r>
            <a:r>
              <a:rPr spc="-10" dirty="0"/>
              <a:t>y</a:t>
            </a:r>
            <a:r>
              <a:rPr spc="25" dirty="0"/>
              <a:t>be</a:t>
            </a:r>
            <a:r>
              <a:rPr dirty="0"/>
              <a:t>r</a:t>
            </a:r>
            <a:r>
              <a:rPr spc="-30" dirty="0"/>
              <a:t>s</a:t>
            </a:r>
            <a:r>
              <a:rPr spc="-35" dirty="0"/>
              <a:t>e</a:t>
            </a:r>
            <a:r>
              <a:rPr spc="15" dirty="0"/>
              <a:t>curit</a:t>
            </a:r>
            <a:r>
              <a:rPr spc="10" dirty="0"/>
              <a:t>y</a:t>
            </a:r>
            <a:r>
              <a:rPr spc="-220" dirty="0"/>
              <a:t>:</a:t>
            </a:r>
            <a:r>
              <a:rPr spc="-180" dirty="0"/>
              <a:t> </a:t>
            </a:r>
            <a:r>
              <a:rPr spc="-40" dirty="0"/>
              <a:t>Ke</a:t>
            </a:r>
            <a:r>
              <a:rPr spc="-35" dirty="0"/>
              <a:t>y</a:t>
            </a:r>
            <a:r>
              <a:rPr spc="-120" dirty="0"/>
              <a:t> </a:t>
            </a:r>
            <a:r>
              <a:rPr spc="-5" dirty="0"/>
              <a:t>Terms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83152" y="719327"/>
            <a:ext cx="8540496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794247" y="1950720"/>
            <a:ext cx="3950335" cy="4599940"/>
            <a:chOff x="5794247" y="1950720"/>
            <a:chExt cx="3950335" cy="459994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94247" y="1950720"/>
              <a:ext cx="3718559" cy="459943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815072" y="4002023"/>
              <a:ext cx="1929764" cy="1801495"/>
            </a:xfrm>
            <a:custGeom>
              <a:avLst/>
              <a:gdLst/>
              <a:ahLst/>
              <a:cxnLst/>
              <a:rect l="l" t="t" r="r" b="b"/>
              <a:pathLst>
                <a:path w="1929765" h="1801495">
                  <a:moveTo>
                    <a:pt x="1798320" y="0"/>
                  </a:moveTo>
                  <a:lnTo>
                    <a:pt x="1109472" y="0"/>
                  </a:lnTo>
                  <a:lnTo>
                    <a:pt x="1109472" y="256032"/>
                  </a:lnTo>
                  <a:lnTo>
                    <a:pt x="1798320" y="256032"/>
                  </a:lnTo>
                  <a:lnTo>
                    <a:pt x="1798320" y="0"/>
                  </a:lnTo>
                  <a:close/>
                </a:path>
                <a:path w="1929765" h="1801495">
                  <a:moveTo>
                    <a:pt x="1929384" y="1548384"/>
                  </a:moveTo>
                  <a:lnTo>
                    <a:pt x="0" y="1548384"/>
                  </a:lnTo>
                  <a:lnTo>
                    <a:pt x="0" y="1801368"/>
                  </a:lnTo>
                  <a:lnTo>
                    <a:pt x="1929384" y="1801368"/>
                  </a:lnTo>
                  <a:lnTo>
                    <a:pt x="1929384" y="15483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825355" y="3013964"/>
            <a:ext cx="1833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90" dirty="0">
                <a:latin typeface="Microsoft Sans Serif"/>
                <a:cs typeface="Microsoft Sans Serif"/>
              </a:rPr>
              <a:t>Inherent</a:t>
            </a:r>
            <a:r>
              <a:rPr sz="2400" spc="-30" dirty="0">
                <a:latin typeface="Microsoft Sans Serif"/>
                <a:cs typeface="Microsoft Sans Serif"/>
              </a:rPr>
              <a:t> </a:t>
            </a:r>
            <a:r>
              <a:rPr sz="2400" spc="55" dirty="0">
                <a:latin typeface="Microsoft Sans Serif"/>
                <a:cs typeface="Microsoft Sans Serif"/>
              </a:rPr>
              <a:t>risk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25355" y="6198489"/>
            <a:ext cx="18173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Microsoft Sans Serif"/>
                <a:cs typeface="Microsoft Sans Serif"/>
              </a:rPr>
              <a:t>Residual</a:t>
            </a:r>
            <a:r>
              <a:rPr sz="2400" spc="-25" dirty="0">
                <a:latin typeface="Microsoft Sans Serif"/>
                <a:cs typeface="Microsoft Sans Serif"/>
              </a:rPr>
              <a:t> </a:t>
            </a:r>
            <a:r>
              <a:rPr sz="2400" spc="55" dirty="0">
                <a:latin typeface="Microsoft Sans Serif"/>
                <a:cs typeface="Microsoft Sans Serif"/>
              </a:rPr>
              <a:t>risk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33947" y="306451"/>
            <a:ext cx="43846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" dirty="0">
                <a:latin typeface="Arial"/>
                <a:cs typeface="Arial"/>
              </a:rPr>
              <a:t>Recovery</a:t>
            </a:r>
            <a:r>
              <a:rPr spc="-80" dirty="0">
                <a:latin typeface="Arial"/>
                <a:cs typeface="Arial"/>
              </a:rPr>
              <a:t> </a:t>
            </a:r>
            <a:r>
              <a:rPr spc="75" dirty="0">
                <a:latin typeface="Arial"/>
                <a:cs typeface="Arial"/>
              </a:rPr>
              <a:t>Time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65" dirty="0">
                <a:latin typeface="Arial"/>
                <a:cs typeface="Arial"/>
              </a:rPr>
              <a:t>Objective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42103" y="748283"/>
            <a:ext cx="7057644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764792" y="1514855"/>
            <a:ext cx="12951460" cy="838200"/>
          </a:xfrm>
          <a:custGeom>
            <a:avLst/>
            <a:gdLst/>
            <a:ahLst/>
            <a:cxnLst/>
            <a:rect l="l" t="t" r="r" b="b"/>
            <a:pathLst>
              <a:path w="12951460" h="838200">
                <a:moveTo>
                  <a:pt x="0" y="139700"/>
                </a:moveTo>
                <a:lnTo>
                  <a:pt x="7128" y="95569"/>
                </a:lnTo>
                <a:lnTo>
                  <a:pt x="26972" y="57223"/>
                </a:lnTo>
                <a:lnTo>
                  <a:pt x="57223" y="26972"/>
                </a:lnTo>
                <a:lnTo>
                  <a:pt x="95569" y="7128"/>
                </a:lnTo>
                <a:lnTo>
                  <a:pt x="139700" y="0"/>
                </a:lnTo>
                <a:lnTo>
                  <a:pt x="12811252" y="0"/>
                </a:lnTo>
                <a:lnTo>
                  <a:pt x="12855382" y="7128"/>
                </a:lnTo>
                <a:lnTo>
                  <a:pt x="12893728" y="26972"/>
                </a:lnTo>
                <a:lnTo>
                  <a:pt x="12923979" y="57223"/>
                </a:lnTo>
                <a:lnTo>
                  <a:pt x="12943823" y="95569"/>
                </a:lnTo>
                <a:lnTo>
                  <a:pt x="12950952" y="139700"/>
                </a:lnTo>
                <a:lnTo>
                  <a:pt x="12950952" y="698500"/>
                </a:lnTo>
                <a:lnTo>
                  <a:pt x="12943823" y="742630"/>
                </a:lnTo>
                <a:lnTo>
                  <a:pt x="12923979" y="780976"/>
                </a:lnTo>
                <a:lnTo>
                  <a:pt x="12893728" y="811227"/>
                </a:lnTo>
                <a:lnTo>
                  <a:pt x="12855382" y="831071"/>
                </a:lnTo>
                <a:lnTo>
                  <a:pt x="12811252" y="838200"/>
                </a:lnTo>
                <a:lnTo>
                  <a:pt x="139700" y="838200"/>
                </a:lnTo>
                <a:lnTo>
                  <a:pt x="95569" y="831071"/>
                </a:lnTo>
                <a:lnTo>
                  <a:pt x="57223" y="811227"/>
                </a:lnTo>
                <a:lnTo>
                  <a:pt x="26972" y="780976"/>
                </a:lnTo>
                <a:lnTo>
                  <a:pt x="7128" y="742630"/>
                </a:lnTo>
                <a:lnTo>
                  <a:pt x="0" y="698500"/>
                </a:lnTo>
                <a:lnTo>
                  <a:pt x="0" y="139700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41626" y="1593341"/>
            <a:ext cx="1159446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87750" marR="5080" indent="-3575685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maximum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desired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length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time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allowed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between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unexpected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failure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resumption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normal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operations.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926079" y="3390900"/>
            <a:ext cx="10404475" cy="4689475"/>
            <a:chOff x="2926079" y="3390900"/>
            <a:chExt cx="10404475" cy="468947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6079" y="3390900"/>
              <a:ext cx="10404348" cy="46893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27903" y="5929883"/>
              <a:ext cx="3263265" cy="1889760"/>
            </a:xfrm>
            <a:custGeom>
              <a:avLst/>
              <a:gdLst/>
              <a:ahLst/>
              <a:cxnLst/>
              <a:rect l="l" t="t" r="r" b="b"/>
              <a:pathLst>
                <a:path w="3263265" h="1889759">
                  <a:moveTo>
                    <a:pt x="3262884" y="0"/>
                  </a:moveTo>
                  <a:lnTo>
                    <a:pt x="0" y="0"/>
                  </a:lnTo>
                  <a:lnTo>
                    <a:pt x="0" y="1889760"/>
                  </a:lnTo>
                  <a:lnTo>
                    <a:pt x="3262884" y="1889760"/>
                  </a:lnTo>
                  <a:lnTo>
                    <a:pt x="32628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327903" y="5929883"/>
              <a:ext cx="3263265" cy="1889760"/>
            </a:xfrm>
            <a:custGeom>
              <a:avLst/>
              <a:gdLst/>
              <a:ahLst/>
              <a:cxnLst/>
              <a:rect l="l" t="t" r="r" b="b"/>
              <a:pathLst>
                <a:path w="3263265" h="1889759">
                  <a:moveTo>
                    <a:pt x="0" y="1889760"/>
                  </a:moveTo>
                  <a:lnTo>
                    <a:pt x="3262884" y="1889760"/>
                  </a:lnTo>
                  <a:lnTo>
                    <a:pt x="3262884" y="0"/>
                  </a:lnTo>
                  <a:lnTo>
                    <a:pt x="0" y="0"/>
                  </a:lnTo>
                  <a:lnTo>
                    <a:pt x="0" y="1889760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00420" y="306451"/>
            <a:ext cx="4451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" dirty="0">
                <a:latin typeface="Arial"/>
                <a:cs typeface="Arial"/>
              </a:rPr>
              <a:t>Recovery</a:t>
            </a:r>
            <a:r>
              <a:rPr spc="-85" dirty="0">
                <a:latin typeface="Arial"/>
                <a:cs typeface="Arial"/>
              </a:rPr>
              <a:t> </a:t>
            </a:r>
            <a:r>
              <a:rPr spc="75" dirty="0">
                <a:latin typeface="Arial"/>
                <a:cs typeface="Arial"/>
              </a:rPr>
              <a:t>Point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65" dirty="0">
                <a:latin typeface="Arial"/>
                <a:cs typeface="Arial"/>
              </a:rPr>
              <a:t>Objective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42103" y="748283"/>
            <a:ext cx="7057644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375659" y="1481327"/>
            <a:ext cx="9729470" cy="692150"/>
          </a:xfrm>
          <a:custGeom>
            <a:avLst/>
            <a:gdLst/>
            <a:ahLst/>
            <a:cxnLst/>
            <a:rect l="l" t="t" r="r" b="b"/>
            <a:pathLst>
              <a:path w="9729469" h="692150">
                <a:moveTo>
                  <a:pt x="0" y="115316"/>
                </a:moveTo>
                <a:lnTo>
                  <a:pt x="9070" y="70455"/>
                </a:lnTo>
                <a:lnTo>
                  <a:pt x="33797" y="33797"/>
                </a:lnTo>
                <a:lnTo>
                  <a:pt x="70455" y="9070"/>
                </a:lnTo>
                <a:lnTo>
                  <a:pt x="115315" y="0"/>
                </a:lnTo>
                <a:lnTo>
                  <a:pt x="9613900" y="0"/>
                </a:lnTo>
                <a:lnTo>
                  <a:pt x="9658760" y="9070"/>
                </a:lnTo>
                <a:lnTo>
                  <a:pt x="9695418" y="33797"/>
                </a:lnTo>
                <a:lnTo>
                  <a:pt x="9720145" y="70455"/>
                </a:lnTo>
                <a:lnTo>
                  <a:pt x="9729216" y="115316"/>
                </a:lnTo>
                <a:lnTo>
                  <a:pt x="9729216" y="576579"/>
                </a:lnTo>
                <a:lnTo>
                  <a:pt x="9720145" y="621440"/>
                </a:lnTo>
                <a:lnTo>
                  <a:pt x="9695418" y="658098"/>
                </a:lnTo>
                <a:lnTo>
                  <a:pt x="9658760" y="682825"/>
                </a:lnTo>
                <a:lnTo>
                  <a:pt x="9613900" y="691896"/>
                </a:lnTo>
                <a:lnTo>
                  <a:pt x="115315" y="691896"/>
                </a:lnTo>
                <a:lnTo>
                  <a:pt x="70455" y="682825"/>
                </a:lnTo>
                <a:lnTo>
                  <a:pt x="33797" y="658098"/>
                </a:lnTo>
                <a:lnTo>
                  <a:pt x="9070" y="621440"/>
                </a:lnTo>
                <a:lnTo>
                  <a:pt x="0" y="576579"/>
                </a:lnTo>
                <a:lnTo>
                  <a:pt x="0" y="115316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457191" y="1594865"/>
            <a:ext cx="73660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maximum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loss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0" dirty="0">
                <a:solidFill>
                  <a:srgbClr val="3E3E3E"/>
                </a:solidFill>
                <a:latin typeface="Microsoft Sans Serif"/>
                <a:cs typeface="Microsoft Sans Serif"/>
              </a:rPr>
              <a:t>from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onset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disaster.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465832" y="2866644"/>
            <a:ext cx="10886440" cy="5135880"/>
            <a:chOff x="2465832" y="2866644"/>
            <a:chExt cx="10886440" cy="513588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5832" y="2866644"/>
              <a:ext cx="10885932" cy="513588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467344" y="5654039"/>
              <a:ext cx="3413760" cy="2071370"/>
            </a:xfrm>
            <a:custGeom>
              <a:avLst/>
              <a:gdLst/>
              <a:ahLst/>
              <a:cxnLst/>
              <a:rect l="l" t="t" r="r" b="b"/>
              <a:pathLst>
                <a:path w="3413759" h="2071370">
                  <a:moveTo>
                    <a:pt x="3413759" y="0"/>
                  </a:moveTo>
                  <a:lnTo>
                    <a:pt x="0" y="0"/>
                  </a:lnTo>
                  <a:lnTo>
                    <a:pt x="0" y="2071116"/>
                  </a:lnTo>
                  <a:lnTo>
                    <a:pt x="3413759" y="2071116"/>
                  </a:lnTo>
                  <a:lnTo>
                    <a:pt x="34137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467344" y="5654039"/>
              <a:ext cx="3413760" cy="2071370"/>
            </a:xfrm>
            <a:custGeom>
              <a:avLst/>
              <a:gdLst/>
              <a:ahLst/>
              <a:cxnLst/>
              <a:rect l="l" t="t" r="r" b="b"/>
              <a:pathLst>
                <a:path w="3413759" h="2071370">
                  <a:moveTo>
                    <a:pt x="0" y="2071116"/>
                  </a:moveTo>
                  <a:lnTo>
                    <a:pt x="3413759" y="2071116"/>
                  </a:lnTo>
                  <a:lnTo>
                    <a:pt x="3413759" y="0"/>
                  </a:lnTo>
                  <a:lnTo>
                    <a:pt x="0" y="0"/>
                  </a:lnTo>
                  <a:lnTo>
                    <a:pt x="0" y="2071116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73115" y="306451"/>
            <a:ext cx="55060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70" dirty="0">
                <a:latin typeface="Arial"/>
                <a:cs typeface="Arial"/>
              </a:rPr>
              <a:t>Maximum</a:t>
            </a:r>
            <a:r>
              <a:rPr spc="-85" dirty="0">
                <a:latin typeface="Arial"/>
                <a:cs typeface="Arial"/>
              </a:rPr>
              <a:t> </a:t>
            </a:r>
            <a:r>
              <a:rPr spc="65" dirty="0">
                <a:latin typeface="Arial"/>
                <a:cs typeface="Arial"/>
              </a:rPr>
              <a:t>Tolerable</a:t>
            </a:r>
            <a:r>
              <a:rPr spc="-85" dirty="0">
                <a:latin typeface="Arial"/>
                <a:cs typeface="Arial"/>
              </a:rPr>
              <a:t> </a:t>
            </a:r>
            <a:r>
              <a:rPr spc="135" dirty="0">
                <a:latin typeface="Arial"/>
                <a:cs typeface="Arial"/>
              </a:rPr>
              <a:t>Downtime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8535" y="705612"/>
            <a:ext cx="7763256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354579" y="1524000"/>
            <a:ext cx="11771630" cy="692150"/>
          </a:xfrm>
          <a:custGeom>
            <a:avLst/>
            <a:gdLst/>
            <a:ahLst/>
            <a:cxnLst/>
            <a:rect l="l" t="t" r="r" b="b"/>
            <a:pathLst>
              <a:path w="11771630" h="692150">
                <a:moveTo>
                  <a:pt x="0" y="115316"/>
                </a:moveTo>
                <a:lnTo>
                  <a:pt x="9070" y="70455"/>
                </a:lnTo>
                <a:lnTo>
                  <a:pt x="33797" y="33797"/>
                </a:lnTo>
                <a:lnTo>
                  <a:pt x="70455" y="9070"/>
                </a:lnTo>
                <a:lnTo>
                  <a:pt x="115315" y="0"/>
                </a:lnTo>
                <a:lnTo>
                  <a:pt x="11656060" y="0"/>
                </a:lnTo>
                <a:lnTo>
                  <a:pt x="11700920" y="9070"/>
                </a:lnTo>
                <a:lnTo>
                  <a:pt x="11737578" y="33797"/>
                </a:lnTo>
                <a:lnTo>
                  <a:pt x="11762305" y="70455"/>
                </a:lnTo>
                <a:lnTo>
                  <a:pt x="11771376" y="115316"/>
                </a:lnTo>
                <a:lnTo>
                  <a:pt x="11771376" y="576579"/>
                </a:lnTo>
                <a:lnTo>
                  <a:pt x="11762305" y="621440"/>
                </a:lnTo>
                <a:lnTo>
                  <a:pt x="11737578" y="658098"/>
                </a:lnTo>
                <a:lnTo>
                  <a:pt x="11700920" y="682825"/>
                </a:lnTo>
                <a:lnTo>
                  <a:pt x="11656060" y="691896"/>
                </a:lnTo>
                <a:lnTo>
                  <a:pt x="115315" y="691896"/>
                </a:lnTo>
                <a:lnTo>
                  <a:pt x="70455" y="682825"/>
                </a:lnTo>
                <a:lnTo>
                  <a:pt x="33797" y="658098"/>
                </a:lnTo>
                <a:lnTo>
                  <a:pt x="9070" y="621440"/>
                </a:lnTo>
                <a:lnTo>
                  <a:pt x="0" y="576579"/>
                </a:lnTo>
                <a:lnTo>
                  <a:pt x="0" y="115316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135883" y="1658188"/>
            <a:ext cx="101885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This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when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process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is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unavailable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creates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irreversible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consequences.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28088" y="3147060"/>
            <a:ext cx="11510771" cy="3922776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7103" y="306451"/>
            <a:ext cx="56997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latin typeface="Arial"/>
                <a:cs typeface="Arial"/>
              </a:rPr>
              <a:t>Types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80" dirty="0">
                <a:latin typeface="Arial"/>
                <a:cs typeface="Arial"/>
              </a:rPr>
              <a:t>of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55" dirty="0">
                <a:latin typeface="Arial"/>
                <a:cs typeface="Arial"/>
              </a:rPr>
              <a:t>Disaster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15" dirty="0">
                <a:latin typeface="Arial"/>
                <a:cs typeface="Arial"/>
              </a:rPr>
              <a:t>Recovery</a:t>
            </a:r>
            <a:r>
              <a:rPr spc="-7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Sites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01440" y="748283"/>
            <a:ext cx="8538971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416545" y="7265034"/>
            <a:ext cx="10287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latin typeface="Microsoft Sans Serif"/>
                <a:cs typeface="Microsoft Sans Serif"/>
              </a:rPr>
              <a:t>Hot</a:t>
            </a:r>
            <a:r>
              <a:rPr sz="2200" spc="-80" dirty="0">
                <a:latin typeface="Microsoft Sans Serif"/>
                <a:cs typeface="Microsoft Sans Serif"/>
              </a:rPr>
              <a:t> </a:t>
            </a:r>
            <a:r>
              <a:rPr sz="2200" spc="35" dirty="0">
                <a:latin typeface="Microsoft Sans Serif"/>
                <a:cs typeface="Microsoft Sans Serif"/>
              </a:rPr>
              <a:t>site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94266" y="4396232"/>
            <a:ext cx="13468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latin typeface="Microsoft Sans Serif"/>
                <a:cs typeface="Microsoft Sans Serif"/>
              </a:rPr>
              <a:t>Warm</a:t>
            </a:r>
            <a:r>
              <a:rPr sz="2200" spc="-55" dirty="0">
                <a:latin typeface="Microsoft Sans Serif"/>
                <a:cs typeface="Microsoft Sans Serif"/>
              </a:rPr>
              <a:t> </a:t>
            </a:r>
            <a:r>
              <a:rPr sz="2200" spc="35" dirty="0">
                <a:latin typeface="Microsoft Sans Serif"/>
                <a:cs typeface="Microsoft Sans Serif"/>
              </a:rPr>
              <a:t>site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77053" y="4396232"/>
            <a:ext cx="11430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5" dirty="0">
                <a:latin typeface="Microsoft Sans Serif"/>
                <a:cs typeface="Microsoft Sans Serif"/>
              </a:rPr>
              <a:t>Cold</a:t>
            </a:r>
            <a:r>
              <a:rPr sz="2200" spc="-70" dirty="0">
                <a:latin typeface="Microsoft Sans Serif"/>
                <a:cs typeface="Microsoft Sans Serif"/>
              </a:rPr>
              <a:t> </a:t>
            </a:r>
            <a:r>
              <a:rPr sz="2200" spc="35" dirty="0">
                <a:latin typeface="Microsoft Sans Serif"/>
                <a:cs typeface="Microsoft Sans Serif"/>
              </a:rPr>
              <a:t>site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08364" y="2264664"/>
            <a:ext cx="2029967" cy="182575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03135" y="5361432"/>
            <a:ext cx="2023872" cy="178765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71644" y="2129027"/>
            <a:ext cx="2331720" cy="1824227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34888" y="306451"/>
            <a:ext cx="45821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latin typeface="Arial"/>
                <a:cs typeface="Arial"/>
              </a:rPr>
              <a:t>Disaster</a:t>
            </a:r>
            <a:r>
              <a:rPr spc="-85" dirty="0">
                <a:latin typeface="Arial"/>
                <a:cs typeface="Arial"/>
              </a:rPr>
              <a:t> </a:t>
            </a:r>
            <a:r>
              <a:rPr spc="15" dirty="0">
                <a:latin typeface="Arial"/>
                <a:cs typeface="Arial"/>
              </a:rPr>
              <a:t>Recovery</a:t>
            </a:r>
            <a:r>
              <a:rPr spc="-90" dirty="0">
                <a:latin typeface="Arial"/>
                <a:cs typeface="Arial"/>
              </a:rPr>
              <a:t> </a:t>
            </a:r>
            <a:r>
              <a:rPr spc="20" dirty="0">
                <a:latin typeface="Arial"/>
                <a:cs typeface="Arial"/>
              </a:rPr>
              <a:t>Testing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42103" y="748283"/>
            <a:ext cx="7057644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817620" y="1344167"/>
            <a:ext cx="8845550" cy="838200"/>
          </a:xfrm>
          <a:custGeom>
            <a:avLst/>
            <a:gdLst/>
            <a:ahLst/>
            <a:cxnLst/>
            <a:rect l="l" t="t" r="r" b="b"/>
            <a:pathLst>
              <a:path w="8845550" h="838200">
                <a:moveTo>
                  <a:pt x="0" y="139700"/>
                </a:moveTo>
                <a:lnTo>
                  <a:pt x="7116" y="95520"/>
                </a:lnTo>
                <a:lnTo>
                  <a:pt x="26936" y="57168"/>
                </a:lnTo>
                <a:lnTo>
                  <a:pt x="57168" y="26936"/>
                </a:lnTo>
                <a:lnTo>
                  <a:pt x="95520" y="7116"/>
                </a:lnTo>
                <a:lnTo>
                  <a:pt x="139700" y="0"/>
                </a:lnTo>
                <a:lnTo>
                  <a:pt x="8705596" y="0"/>
                </a:lnTo>
                <a:lnTo>
                  <a:pt x="8749726" y="7116"/>
                </a:lnTo>
                <a:lnTo>
                  <a:pt x="8788072" y="26936"/>
                </a:lnTo>
                <a:lnTo>
                  <a:pt x="8818323" y="57168"/>
                </a:lnTo>
                <a:lnTo>
                  <a:pt x="8838167" y="95520"/>
                </a:lnTo>
                <a:lnTo>
                  <a:pt x="8845296" y="139700"/>
                </a:lnTo>
                <a:lnTo>
                  <a:pt x="8845296" y="698500"/>
                </a:lnTo>
                <a:lnTo>
                  <a:pt x="8838167" y="742679"/>
                </a:lnTo>
                <a:lnTo>
                  <a:pt x="8818323" y="781031"/>
                </a:lnTo>
                <a:lnTo>
                  <a:pt x="8788072" y="811263"/>
                </a:lnTo>
                <a:lnTo>
                  <a:pt x="8749726" y="831083"/>
                </a:lnTo>
                <a:lnTo>
                  <a:pt x="8705596" y="838200"/>
                </a:lnTo>
                <a:lnTo>
                  <a:pt x="139700" y="838200"/>
                </a:lnTo>
                <a:lnTo>
                  <a:pt x="95520" y="831083"/>
                </a:lnTo>
                <a:lnTo>
                  <a:pt x="57168" y="811263"/>
                </a:lnTo>
                <a:lnTo>
                  <a:pt x="26936" y="781031"/>
                </a:lnTo>
                <a:lnTo>
                  <a:pt x="7116" y="742679"/>
                </a:lnTo>
                <a:lnTo>
                  <a:pt x="0" y="698500"/>
                </a:lnTo>
                <a:lnTo>
                  <a:pt x="0" y="139700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844541" y="1529588"/>
            <a:ext cx="67703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examines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each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step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Disaster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Recovery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Plan.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86884" y="2814827"/>
            <a:ext cx="6929627" cy="4181855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4600" y="306451"/>
            <a:ext cx="61429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latin typeface="Arial"/>
                <a:cs typeface="Arial"/>
              </a:rPr>
              <a:t>Types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80" dirty="0">
                <a:latin typeface="Arial"/>
                <a:cs typeface="Arial"/>
              </a:rPr>
              <a:t>of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55" dirty="0">
                <a:latin typeface="Arial"/>
                <a:cs typeface="Arial"/>
              </a:rPr>
              <a:t>Disaster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15" dirty="0">
                <a:latin typeface="Arial"/>
                <a:cs typeface="Arial"/>
              </a:rPr>
              <a:t>Recovery</a:t>
            </a:r>
            <a:r>
              <a:rPr spc="-75" dirty="0">
                <a:latin typeface="Arial"/>
                <a:cs typeface="Arial"/>
              </a:rPr>
              <a:t> </a:t>
            </a:r>
            <a:r>
              <a:rPr spc="20" dirty="0">
                <a:latin typeface="Arial"/>
                <a:cs typeface="Arial"/>
              </a:rPr>
              <a:t>Testing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73196" y="748283"/>
            <a:ext cx="939393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507742" y="4406849"/>
            <a:ext cx="23177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Document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review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84466" y="4394073"/>
            <a:ext cx="23545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Walk-through</a:t>
            </a:r>
            <a:r>
              <a:rPr sz="2200" spc="-6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test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57406" y="4446473"/>
            <a:ext cx="19792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Simulation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test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30115" y="8215071"/>
            <a:ext cx="15506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Parallel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test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60356" y="8215071"/>
            <a:ext cx="16109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Cutover</a:t>
            </a:r>
            <a:r>
              <a:rPr sz="2200" spc="-8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test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85259" y="5535167"/>
            <a:ext cx="2189988" cy="218846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64523" y="5632703"/>
            <a:ext cx="4136135" cy="206959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02407" y="1559052"/>
            <a:ext cx="2412492" cy="240639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27747" y="1476755"/>
            <a:ext cx="2648711" cy="264718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390376" y="1661160"/>
            <a:ext cx="2843783" cy="2479548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4136" y="4131945"/>
            <a:ext cx="796670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" dirty="0">
                <a:solidFill>
                  <a:srgbClr val="FFFFFF"/>
                </a:solidFill>
                <a:latin typeface="Arial"/>
                <a:cs typeface="Arial"/>
              </a:rPr>
              <a:t>Cloud,</a:t>
            </a:r>
            <a:r>
              <a:rPr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100" dirty="0">
                <a:solidFill>
                  <a:srgbClr val="FFFFFF"/>
                </a:solidFill>
                <a:latin typeface="Arial"/>
                <a:cs typeface="Arial"/>
              </a:rPr>
              <a:t>Virtualization,</a:t>
            </a:r>
            <a:r>
              <a:rPr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35" dirty="0">
                <a:solidFill>
                  <a:srgbClr val="FFFFFF"/>
                </a:solidFill>
                <a:latin typeface="Arial"/>
                <a:cs typeface="Arial"/>
              </a:rPr>
              <a:t>BYOD,</a:t>
            </a:r>
            <a:r>
              <a:rPr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10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30" dirty="0">
                <a:solidFill>
                  <a:srgbClr val="FFFFFF"/>
                </a:solidFill>
                <a:latin typeface="Arial"/>
                <a:cs typeface="Arial"/>
              </a:rPr>
              <a:t>IOT</a:t>
            </a:r>
            <a:r>
              <a:rPr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40" dirty="0">
                <a:solidFill>
                  <a:srgbClr val="FFFFFF"/>
                </a:solidFill>
                <a:latin typeface="Arial"/>
                <a:cs typeface="Arial"/>
              </a:rPr>
              <a:t>Security</a:t>
            </a:r>
          </a:p>
        </p:txBody>
      </p:sp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04735" y="306451"/>
            <a:ext cx="2449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>
                <a:latin typeface="Arial"/>
                <a:cs typeface="Arial"/>
              </a:rPr>
              <a:t>Virtualiz</a:t>
            </a:r>
            <a:r>
              <a:rPr spc="125" dirty="0">
                <a:latin typeface="Arial"/>
                <a:cs typeface="Arial"/>
              </a:rPr>
              <a:t>a</a:t>
            </a:r>
            <a:r>
              <a:rPr spc="120" dirty="0">
                <a:latin typeface="Arial"/>
                <a:cs typeface="Arial"/>
              </a:rPr>
              <a:t>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78296" y="705612"/>
            <a:ext cx="3983736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354579" y="1429511"/>
            <a:ext cx="11771630" cy="838200"/>
          </a:xfrm>
          <a:custGeom>
            <a:avLst/>
            <a:gdLst/>
            <a:ahLst/>
            <a:cxnLst/>
            <a:rect l="l" t="t" r="r" b="b"/>
            <a:pathLst>
              <a:path w="11771630" h="838200">
                <a:moveTo>
                  <a:pt x="0" y="139700"/>
                </a:moveTo>
                <a:lnTo>
                  <a:pt x="7116" y="95520"/>
                </a:lnTo>
                <a:lnTo>
                  <a:pt x="26936" y="57168"/>
                </a:lnTo>
                <a:lnTo>
                  <a:pt x="57168" y="26936"/>
                </a:lnTo>
                <a:lnTo>
                  <a:pt x="95520" y="7116"/>
                </a:lnTo>
                <a:lnTo>
                  <a:pt x="139700" y="0"/>
                </a:lnTo>
                <a:lnTo>
                  <a:pt x="11631676" y="0"/>
                </a:lnTo>
                <a:lnTo>
                  <a:pt x="11675806" y="7116"/>
                </a:lnTo>
                <a:lnTo>
                  <a:pt x="11714152" y="26936"/>
                </a:lnTo>
                <a:lnTo>
                  <a:pt x="11744403" y="57168"/>
                </a:lnTo>
                <a:lnTo>
                  <a:pt x="11764247" y="95520"/>
                </a:lnTo>
                <a:lnTo>
                  <a:pt x="11771376" y="139700"/>
                </a:lnTo>
                <a:lnTo>
                  <a:pt x="11771376" y="698500"/>
                </a:lnTo>
                <a:lnTo>
                  <a:pt x="11764247" y="742679"/>
                </a:lnTo>
                <a:lnTo>
                  <a:pt x="11744403" y="781031"/>
                </a:lnTo>
                <a:lnTo>
                  <a:pt x="11714152" y="811263"/>
                </a:lnTo>
                <a:lnTo>
                  <a:pt x="11675806" y="831083"/>
                </a:lnTo>
                <a:lnTo>
                  <a:pt x="11631676" y="838200"/>
                </a:lnTo>
                <a:lnTo>
                  <a:pt x="139700" y="838200"/>
                </a:lnTo>
                <a:lnTo>
                  <a:pt x="95520" y="831083"/>
                </a:lnTo>
                <a:lnTo>
                  <a:pt x="57168" y="811263"/>
                </a:lnTo>
                <a:lnTo>
                  <a:pt x="26936" y="781031"/>
                </a:lnTo>
                <a:lnTo>
                  <a:pt x="7116" y="742679"/>
                </a:lnTo>
                <a:lnTo>
                  <a:pt x="0" y="698500"/>
                </a:lnTo>
                <a:lnTo>
                  <a:pt x="0" y="139700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64778" y="2887522"/>
            <a:ext cx="5757078" cy="557534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623310" marR="5080" indent="-3408045">
              <a:lnSpc>
                <a:spcPct val="100499"/>
              </a:lnSpc>
              <a:spcBef>
                <a:spcPts val="80"/>
              </a:spcBef>
            </a:pPr>
            <a:r>
              <a:rPr spc="80" dirty="0"/>
              <a:t>It</a:t>
            </a:r>
            <a:r>
              <a:rPr spc="-10" dirty="0"/>
              <a:t> </a:t>
            </a:r>
            <a:r>
              <a:rPr dirty="0"/>
              <a:t>is </a:t>
            </a:r>
            <a:r>
              <a:rPr spc="-5" dirty="0"/>
              <a:t>a </a:t>
            </a:r>
            <a:r>
              <a:rPr spc="55" dirty="0"/>
              <a:t>technology</a:t>
            </a:r>
            <a:r>
              <a:rPr dirty="0"/>
              <a:t> </a:t>
            </a:r>
            <a:r>
              <a:rPr spc="105" dirty="0"/>
              <a:t>that</a:t>
            </a:r>
            <a:r>
              <a:rPr spc="-5" dirty="0"/>
              <a:t> </a:t>
            </a:r>
            <a:r>
              <a:rPr spc="35" dirty="0"/>
              <a:t>enables</a:t>
            </a:r>
            <a:r>
              <a:rPr spc="30" dirty="0"/>
              <a:t> </a:t>
            </a:r>
            <a:r>
              <a:rPr spc="95" dirty="0"/>
              <a:t>multiple</a:t>
            </a:r>
            <a:r>
              <a:rPr spc="45" dirty="0"/>
              <a:t> </a:t>
            </a:r>
            <a:r>
              <a:rPr spc="75" dirty="0"/>
              <a:t>operating</a:t>
            </a:r>
            <a:r>
              <a:rPr dirty="0"/>
              <a:t> </a:t>
            </a:r>
            <a:r>
              <a:rPr spc="25" dirty="0"/>
              <a:t>systems</a:t>
            </a:r>
            <a:r>
              <a:rPr spc="10" dirty="0"/>
              <a:t> </a:t>
            </a:r>
            <a:r>
              <a:rPr spc="130" dirty="0"/>
              <a:t>to</a:t>
            </a:r>
            <a:r>
              <a:rPr spc="-10" dirty="0"/>
              <a:t> </a:t>
            </a:r>
            <a:r>
              <a:rPr spc="130" dirty="0"/>
              <a:t>run</a:t>
            </a:r>
            <a:r>
              <a:rPr dirty="0"/>
              <a:t> </a:t>
            </a:r>
            <a:r>
              <a:rPr spc="30" dirty="0"/>
              <a:t>side-by-side</a:t>
            </a:r>
            <a:r>
              <a:rPr spc="50" dirty="0"/>
              <a:t> </a:t>
            </a:r>
            <a:r>
              <a:rPr spc="110" dirty="0"/>
              <a:t>on </a:t>
            </a:r>
            <a:r>
              <a:rPr spc="-570" dirty="0"/>
              <a:t> </a:t>
            </a:r>
            <a:r>
              <a:rPr spc="35" dirty="0"/>
              <a:t>same</a:t>
            </a:r>
            <a:r>
              <a:rPr spc="-5" dirty="0"/>
              <a:t> </a:t>
            </a:r>
            <a:r>
              <a:rPr spc="35" dirty="0"/>
              <a:t>processing</a:t>
            </a:r>
            <a:r>
              <a:rPr spc="15" dirty="0"/>
              <a:t> </a:t>
            </a:r>
            <a:r>
              <a:rPr spc="70" dirty="0"/>
              <a:t>hardware.</a:t>
            </a:r>
          </a:p>
          <a:p>
            <a:pPr marL="203200">
              <a:lnSpc>
                <a:spcPct val="100000"/>
              </a:lnSpc>
            </a:pPr>
            <a:endParaRPr sz="3000"/>
          </a:p>
          <a:p>
            <a:pPr marL="203200">
              <a:lnSpc>
                <a:spcPct val="100000"/>
              </a:lnSpc>
              <a:spcBef>
                <a:spcPts val="45"/>
              </a:spcBef>
            </a:pPr>
            <a:endParaRPr sz="2550"/>
          </a:p>
          <a:p>
            <a:pPr marL="6434455">
              <a:lnSpc>
                <a:spcPct val="100000"/>
              </a:lnSpc>
            </a:pPr>
            <a:r>
              <a:rPr spc="30" dirty="0"/>
              <a:t>Flexibility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387073" y="5362194"/>
            <a:ext cx="6019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Cost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673208" y="8022132"/>
            <a:ext cx="13125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Scalability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78300" y="7288530"/>
            <a:ext cx="12719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Reliability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71215" y="4428490"/>
            <a:ext cx="17164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Performance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04735" y="306451"/>
            <a:ext cx="2449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>
                <a:latin typeface="Arial"/>
                <a:cs typeface="Arial"/>
              </a:rPr>
              <a:t>Virtualiz</a:t>
            </a:r>
            <a:r>
              <a:rPr spc="125" dirty="0">
                <a:latin typeface="Arial"/>
                <a:cs typeface="Arial"/>
              </a:rPr>
              <a:t>a</a:t>
            </a:r>
            <a:r>
              <a:rPr spc="120" dirty="0">
                <a:latin typeface="Arial"/>
                <a:cs typeface="Arial"/>
              </a:rPr>
              <a:t>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78296" y="705612"/>
            <a:ext cx="3983736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189988" y="1429511"/>
            <a:ext cx="12178665" cy="838200"/>
          </a:xfrm>
          <a:custGeom>
            <a:avLst/>
            <a:gdLst/>
            <a:ahLst/>
            <a:cxnLst/>
            <a:rect l="l" t="t" r="r" b="b"/>
            <a:pathLst>
              <a:path w="12178665" h="838200">
                <a:moveTo>
                  <a:pt x="0" y="139700"/>
                </a:moveTo>
                <a:lnTo>
                  <a:pt x="7116" y="95520"/>
                </a:lnTo>
                <a:lnTo>
                  <a:pt x="26936" y="57168"/>
                </a:lnTo>
                <a:lnTo>
                  <a:pt x="57168" y="26936"/>
                </a:lnTo>
                <a:lnTo>
                  <a:pt x="95520" y="7116"/>
                </a:lnTo>
                <a:lnTo>
                  <a:pt x="139700" y="0"/>
                </a:lnTo>
                <a:lnTo>
                  <a:pt x="12038583" y="0"/>
                </a:lnTo>
                <a:lnTo>
                  <a:pt x="12082763" y="7116"/>
                </a:lnTo>
                <a:lnTo>
                  <a:pt x="12121115" y="26936"/>
                </a:lnTo>
                <a:lnTo>
                  <a:pt x="12151347" y="57168"/>
                </a:lnTo>
                <a:lnTo>
                  <a:pt x="12171167" y="95520"/>
                </a:lnTo>
                <a:lnTo>
                  <a:pt x="12178283" y="139700"/>
                </a:lnTo>
                <a:lnTo>
                  <a:pt x="12178283" y="698500"/>
                </a:lnTo>
                <a:lnTo>
                  <a:pt x="12171167" y="742679"/>
                </a:lnTo>
                <a:lnTo>
                  <a:pt x="12151347" y="781031"/>
                </a:lnTo>
                <a:lnTo>
                  <a:pt x="12121115" y="811263"/>
                </a:lnTo>
                <a:lnTo>
                  <a:pt x="12082763" y="831083"/>
                </a:lnTo>
                <a:lnTo>
                  <a:pt x="12038583" y="838200"/>
                </a:lnTo>
                <a:lnTo>
                  <a:pt x="139700" y="838200"/>
                </a:lnTo>
                <a:lnTo>
                  <a:pt x="95520" y="831083"/>
                </a:lnTo>
                <a:lnTo>
                  <a:pt x="57168" y="811263"/>
                </a:lnTo>
                <a:lnTo>
                  <a:pt x="26936" y="781031"/>
                </a:lnTo>
                <a:lnTo>
                  <a:pt x="7116" y="742679"/>
                </a:lnTo>
                <a:lnTo>
                  <a:pt x="0" y="698500"/>
                </a:lnTo>
                <a:lnTo>
                  <a:pt x="0" y="139700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55926" y="1658874"/>
            <a:ext cx="117773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adds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software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layer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between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operating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underlying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computer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hardware.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497835" y="2759964"/>
            <a:ext cx="11425555" cy="5401310"/>
            <a:chOff x="2497835" y="2759964"/>
            <a:chExt cx="11425555" cy="540131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06979" y="2769108"/>
              <a:ext cx="11407140" cy="538276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502407" y="2764536"/>
              <a:ext cx="11416665" cy="5392420"/>
            </a:xfrm>
            <a:custGeom>
              <a:avLst/>
              <a:gdLst/>
              <a:ahLst/>
              <a:cxnLst/>
              <a:rect l="l" t="t" r="r" b="b"/>
              <a:pathLst>
                <a:path w="11416665" h="5392420">
                  <a:moveTo>
                    <a:pt x="0" y="5391912"/>
                  </a:moveTo>
                  <a:lnTo>
                    <a:pt x="11416284" y="5391912"/>
                  </a:lnTo>
                  <a:lnTo>
                    <a:pt x="11416284" y="0"/>
                  </a:lnTo>
                  <a:lnTo>
                    <a:pt x="0" y="0"/>
                  </a:lnTo>
                  <a:lnTo>
                    <a:pt x="0" y="5391912"/>
                  </a:lnTo>
                  <a:close/>
                </a:path>
              </a:pathLst>
            </a:custGeom>
            <a:ln w="9144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04735" y="306451"/>
            <a:ext cx="2449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>
                <a:latin typeface="Arial"/>
                <a:cs typeface="Arial"/>
              </a:rPr>
              <a:t>Virtualiz</a:t>
            </a:r>
            <a:r>
              <a:rPr spc="125" dirty="0">
                <a:latin typeface="Arial"/>
                <a:cs typeface="Arial"/>
              </a:rPr>
              <a:t>a</a:t>
            </a:r>
            <a:r>
              <a:rPr spc="120" dirty="0">
                <a:latin typeface="Arial"/>
                <a:cs typeface="Arial"/>
              </a:rPr>
              <a:t>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78296" y="705612"/>
            <a:ext cx="3983736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310128" y="2784348"/>
            <a:ext cx="3883660" cy="4089400"/>
            <a:chOff x="3310128" y="2784348"/>
            <a:chExt cx="3883660" cy="4089400"/>
          </a:xfrm>
        </p:grpSpPr>
        <p:sp>
          <p:nvSpPr>
            <p:cNvPr id="5" name="object 5"/>
            <p:cNvSpPr/>
            <p:nvPr/>
          </p:nvSpPr>
          <p:spPr>
            <a:xfrm>
              <a:off x="3316224" y="2790444"/>
              <a:ext cx="3870960" cy="4076700"/>
            </a:xfrm>
            <a:custGeom>
              <a:avLst/>
              <a:gdLst/>
              <a:ahLst/>
              <a:cxnLst/>
              <a:rect l="l" t="t" r="r" b="b"/>
              <a:pathLst>
                <a:path w="3870959" h="4076700">
                  <a:moveTo>
                    <a:pt x="3225800" y="0"/>
                  </a:moveTo>
                  <a:lnTo>
                    <a:pt x="645160" y="0"/>
                  </a:lnTo>
                  <a:lnTo>
                    <a:pt x="597004" y="1769"/>
                  </a:lnTo>
                  <a:lnTo>
                    <a:pt x="549811" y="6994"/>
                  </a:lnTo>
                  <a:lnTo>
                    <a:pt x="503705" y="15549"/>
                  </a:lnTo>
                  <a:lnTo>
                    <a:pt x="458811" y="27311"/>
                  </a:lnTo>
                  <a:lnTo>
                    <a:pt x="415252" y="42154"/>
                  </a:lnTo>
                  <a:lnTo>
                    <a:pt x="373155" y="59954"/>
                  </a:lnTo>
                  <a:lnTo>
                    <a:pt x="332643" y="80586"/>
                  </a:lnTo>
                  <a:lnTo>
                    <a:pt x="293841" y="103926"/>
                  </a:lnTo>
                  <a:lnTo>
                    <a:pt x="256874" y="129849"/>
                  </a:lnTo>
                  <a:lnTo>
                    <a:pt x="221867" y="158229"/>
                  </a:lnTo>
                  <a:lnTo>
                    <a:pt x="188944" y="188944"/>
                  </a:lnTo>
                  <a:lnTo>
                    <a:pt x="158229" y="221867"/>
                  </a:lnTo>
                  <a:lnTo>
                    <a:pt x="129849" y="256874"/>
                  </a:lnTo>
                  <a:lnTo>
                    <a:pt x="103926" y="293841"/>
                  </a:lnTo>
                  <a:lnTo>
                    <a:pt x="80586" y="332643"/>
                  </a:lnTo>
                  <a:lnTo>
                    <a:pt x="59954" y="373155"/>
                  </a:lnTo>
                  <a:lnTo>
                    <a:pt x="42154" y="415252"/>
                  </a:lnTo>
                  <a:lnTo>
                    <a:pt x="27311" y="458811"/>
                  </a:lnTo>
                  <a:lnTo>
                    <a:pt x="15549" y="503705"/>
                  </a:lnTo>
                  <a:lnTo>
                    <a:pt x="6994" y="549811"/>
                  </a:lnTo>
                  <a:lnTo>
                    <a:pt x="1769" y="597004"/>
                  </a:lnTo>
                  <a:lnTo>
                    <a:pt x="0" y="645159"/>
                  </a:lnTo>
                  <a:lnTo>
                    <a:pt x="0" y="3431539"/>
                  </a:lnTo>
                  <a:lnTo>
                    <a:pt x="1769" y="3479695"/>
                  </a:lnTo>
                  <a:lnTo>
                    <a:pt x="6994" y="3526888"/>
                  </a:lnTo>
                  <a:lnTo>
                    <a:pt x="15549" y="3572994"/>
                  </a:lnTo>
                  <a:lnTo>
                    <a:pt x="27311" y="3617888"/>
                  </a:lnTo>
                  <a:lnTo>
                    <a:pt x="42154" y="3661447"/>
                  </a:lnTo>
                  <a:lnTo>
                    <a:pt x="59954" y="3703544"/>
                  </a:lnTo>
                  <a:lnTo>
                    <a:pt x="80586" y="3744056"/>
                  </a:lnTo>
                  <a:lnTo>
                    <a:pt x="103926" y="3782858"/>
                  </a:lnTo>
                  <a:lnTo>
                    <a:pt x="129849" y="3819825"/>
                  </a:lnTo>
                  <a:lnTo>
                    <a:pt x="158229" y="3854832"/>
                  </a:lnTo>
                  <a:lnTo>
                    <a:pt x="188944" y="3887755"/>
                  </a:lnTo>
                  <a:lnTo>
                    <a:pt x="221867" y="3918470"/>
                  </a:lnTo>
                  <a:lnTo>
                    <a:pt x="256874" y="3946850"/>
                  </a:lnTo>
                  <a:lnTo>
                    <a:pt x="293841" y="3972773"/>
                  </a:lnTo>
                  <a:lnTo>
                    <a:pt x="332643" y="3996113"/>
                  </a:lnTo>
                  <a:lnTo>
                    <a:pt x="373155" y="4016745"/>
                  </a:lnTo>
                  <a:lnTo>
                    <a:pt x="415252" y="4034545"/>
                  </a:lnTo>
                  <a:lnTo>
                    <a:pt x="458811" y="4049388"/>
                  </a:lnTo>
                  <a:lnTo>
                    <a:pt x="503705" y="4061150"/>
                  </a:lnTo>
                  <a:lnTo>
                    <a:pt x="549811" y="4069705"/>
                  </a:lnTo>
                  <a:lnTo>
                    <a:pt x="597004" y="4074930"/>
                  </a:lnTo>
                  <a:lnTo>
                    <a:pt x="645160" y="4076700"/>
                  </a:lnTo>
                  <a:lnTo>
                    <a:pt x="3225800" y="4076700"/>
                  </a:lnTo>
                  <a:lnTo>
                    <a:pt x="3273955" y="4074930"/>
                  </a:lnTo>
                  <a:lnTo>
                    <a:pt x="3321148" y="4069705"/>
                  </a:lnTo>
                  <a:lnTo>
                    <a:pt x="3367254" y="4061150"/>
                  </a:lnTo>
                  <a:lnTo>
                    <a:pt x="3412148" y="4049388"/>
                  </a:lnTo>
                  <a:lnTo>
                    <a:pt x="3455707" y="4034545"/>
                  </a:lnTo>
                  <a:lnTo>
                    <a:pt x="3497804" y="4016745"/>
                  </a:lnTo>
                  <a:lnTo>
                    <a:pt x="3538316" y="3996113"/>
                  </a:lnTo>
                  <a:lnTo>
                    <a:pt x="3577118" y="3972773"/>
                  </a:lnTo>
                  <a:lnTo>
                    <a:pt x="3614085" y="3946850"/>
                  </a:lnTo>
                  <a:lnTo>
                    <a:pt x="3649092" y="3918470"/>
                  </a:lnTo>
                  <a:lnTo>
                    <a:pt x="3682015" y="3887755"/>
                  </a:lnTo>
                  <a:lnTo>
                    <a:pt x="3712730" y="3854832"/>
                  </a:lnTo>
                  <a:lnTo>
                    <a:pt x="3741110" y="3819825"/>
                  </a:lnTo>
                  <a:lnTo>
                    <a:pt x="3767033" y="3782858"/>
                  </a:lnTo>
                  <a:lnTo>
                    <a:pt x="3790373" y="3744056"/>
                  </a:lnTo>
                  <a:lnTo>
                    <a:pt x="3811005" y="3703544"/>
                  </a:lnTo>
                  <a:lnTo>
                    <a:pt x="3828805" y="3661447"/>
                  </a:lnTo>
                  <a:lnTo>
                    <a:pt x="3843648" y="3617888"/>
                  </a:lnTo>
                  <a:lnTo>
                    <a:pt x="3855410" y="3572994"/>
                  </a:lnTo>
                  <a:lnTo>
                    <a:pt x="3863965" y="3526888"/>
                  </a:lnTo>
                  <a:lnTo>
                    <a:pt x="3869190" y="3479695"/>
                  </a:lnTo>
                  <a:lnTo>
                    <a:pt x="3870959" y="3431539"/>
                  </a:lnTo>
                  <a:lnTo>
                    <a:pt x="3870959" y="645159"/>
                  </a:lnTo>
                  <a:lnTo>
                    <a:pt x="3869190" y="597004"/>
                  </a:lnTo>
                  <a:lnTo>
                    <a:pt x="3863965" y="549811"/>
                  </a:lnTo>
                  <a:lnTo>
                    <a:pt x="3855410" y="503705"/>
                  </a:lnTo>
                  <a:lnTo>
                    <a:pt x="3843648" y="458811"/>
                  </a:lnTo>
                  <a:lnTo>
                    <a:pt x="3828805" y="415252"/>
                  </a:lnTo>
                  <a:lnTo>
                    <a:pt x="3811005" y="373155"/>
                  </a:lnTo>
                  <a:lnTo>
                    <a:pt x="3790373" y="332643"/>
                  </a:lnTo>
                  <a:lnTo>
                    <a:pt x="3767033" y="293841"/>
                  </a:lnTo>
                  <a:lnTo>
                    <a:pt x="3741110" y="256874"/>
                  </a:lnTo>
                  <a:lnTo>
                    <a:pt x="3712730" y="221867"/>
                  </a:lnTo>
                  <a:lnTo>
                    <a:pt x="3682015" y="188944"/>
                  </a:lnTo>
                  <a:lnTo>
                    <a:pt x="3649092" y="158229"/>
                  </a:lnTo>
                  <a:lnTo>
                    <a:pt x="3614085" y="129849"/>
                  </a:lnTo>
                  <a:lnTo>
                    <a:pt x="3577118" y="103926"/>
                  </a:lnTo>
                  <a:lnTo>
                    <a:pt x="3538316" y="80586"/>
                  </a:lnTo>
                  <a:lnTo>
                    <a:pt x="3497804" y="59954"/>
                  </a:lnTo>
                  <a:lnTo>
                    <a:pt x="3455707" y="42154"/>
                  </a:lnTo>
                  <a:lnTo>
                    <a:pt x="3412148" y="27311"/>
                  </a:lnTo>
                  <a:lnTo>
                    <a:pt x="3367254" y="15549"/>
                  </a:lnTo>
                  <a:lnTo>
                    <a:pt x="3321148" y="6994"/>
                  </a:lnTo>
                  <a:lnTo>
                    <a:pt x="3273955" y="1769"/>
                  </a:lnTo>
                  <a:lnTo>
                    <a:pt x="3225800" y="0"/>
                  </a:lnTo>
                  <a:close/>
                </a:path>
              </a:pathLst>
            </a:custGeom>
            <a:solidFill>
              <a:srgbClr val="D0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16224" y="2790444"/>
              <a:ext cx="3870960" cy="4076700"/>
            </a:xfrm>
            <a:custGeom>
              <a:avLst/>
              <a:gdLst/>
              <a:ahLst/>
              <a:cxnLst/>
              <a:rect l="l" t="t" r="r" b="b"/>
              <a:pathLst>
                <a:path w="3870959" h="4076700">
                  <a:moveTo>
                    <a:pt x="0" y="645159"/>
                  </a:moveTo>
                  <a:lnTo>
                    <a:pt x="1769" y="597004"/>
                  </a:lnTo>
                  <a:lnTo>
                    <a:pt x="6994" y="549811"/>
                  </a:lnTo>
                  <a:lnTo>
                    <a:pt x="15549" y="503705"/>
                  </a:lnTo>
                  <a:lnTo>
                    <a:pt x="27311" y="458811"/>
                  </a:lnTo>
                  <a:lnTo>
                    <a:pt x="42154" y="415252"/>
                  </a:lnTo>
                  <a:lnTo>
                    <a:pt x="59954" y="373155"/>
                  </a:lnTo>
                  <a:lnTo>
                    <a:pt x="80586" y="332643"/>
                  </a:lnTo>
                  <a:lnTo>
                    <a:pt x="103926" y="293841"/>
                  </a:lnTo>
                  <a:lnTo>
                    <a:pt x="129849" y="256874"/>
                  </a:lnTo>
                  <a:lnTo>
                    <a:pt x="158229" y="221867"/>
                  </a:lnTo>
                  <a:lnTo>
                    <a:pt x="188944" y="188944"/>
                  </a:lnTo>
                  <a:lnTo>
                    <a:pt x="221867" y="158229"/>
                  </a:lnTo>
                  <a:lnTo>
                    <a:pt x="256874" y="129849"/>
                  </a:lnTo>
                  <a:lnTo>
                    <a:pt x="293841" y="103926"/>
                  </a:lnTo>
                  <a:lnTo>
                    <a:pt x="332643" y="80586"/>
                  </a:lnTo>
                  <a:lnTo>
                    <a:pt x="373155" y="59954"/>
                  </a:lnTo>
                  <a:lnTo>
                    <a:pt x="415252" y="42154"/>
                  </a:lnTo>
                  <a:lnTo>
                    <a:pt x="458811" y="27311"/>
                  </a:lnTo>
                  <a:lnTo>
                    <a:pt x="503705" y="15549"/>
                  </a:lnTo>
                  <a:lnTo>
                    <a:pt x="549811" y="6994"/>
                  </a:lnTo>
                  <a:lnTo>
                    <a:pt x="597004" y="1769"/>
                  </a:lnTo>
                  <a:lnTo>
                    <a:pt x="645160" y="0"/>
                  </a:lnTo>
                  <a:lnTo>
                    <a:pt x="3225800" y="0"/>
                  </a:lnTo>
                  <a:lnTo>
                    <a:pt x="3273955" y="1769"/>
                  </a:lnTo>
                  <a:lnTo>
                    <a:pt x="3321148" y="6994"/>
                  </a:lnTo>
                  <a:lnTo>
                    <a:pt x="3367254" y="15549"/>
                  </a:lnTo>
                  <a:lnTo>
                    <a:pt x="3412148" y="27311"/>
                  </a:lnTo>
                  <a:lnTo>
                    <a:pt x="3455707" y="42154"/>
                  </a:lnTo>
                  <a:lnTo>
                    <a:pt x="3497804" y="59954"/>
                  </a:lnTo>
                  <a:lnTo>
                    <a:pt x="3538316" y="80586"/>
                  </a:lnTo>
                  <a:lnTo>
                    <a:pt x="3577118" y="103926"/>
                  </a:lnTo>
                  <a:lnTo>
                    <a:pt x="3614085" y="129849"/>
                  </a:lnTo>
                  <a:lnTo>
                    <a:pt x="3649092" y="158229"/>
                  </a:lnTo>
                  <a:lnTo>
                    <a:pt x="3682015" y="188944"/>
                  </a:lnTo>
                  <a:lnTo>
                    <a:pt x="3712730" y="221867"/>
                  </a:lnTo>
                  <a:lnTo>
                    <a:pt x="3741110" y="256874"/>
                  </a:lnTo>
                  <a:lnTo>
                    <a:pt x="3767033" y="293841"/>
                  </a:lnTo>
                  <a:lnTo>
                    <a:pt x="3790373" y="332643"/>
                  </a:lnTo>
                  <a:lnTo>
                    <a:pt x="3811005" y="373155"/>
                  </a:lnTo>
                  <a:lnTo>
                    <a:pt x="3828805" y="415252"/>
                  </a:lnTo>
                  <a:lnTo>
                    <a:pt x="3843648" y="458811"/>
                  </a:lnTo>
                  <a:lnTo>
                    <a:pt x="3855410" y="503705"/>
                  </a:lnTo>
                  <a:lnTo>
                    <a:pt x="3863965" y="549811"/>
                  </a:lnTo>
                  <a:lnTo>
                    <a:pt x="3869190" y="597004"/>
                  </a:lnTo>
                  <a:lnTo>
                    <a:pt x="3870959" y="645159"/>
                  </a:lnTo>
                  <a:lnTo>
                    <a:pt x="3870959" y="3431539"/>
                  </a:lnTo>
                  <a:lnTo>
                    <a:pt x="3869190" y="3479695"/>
                  </a:lnTo>
                  <a:lnTo>
                    <a:pt x="3863965" y="3526888"/>
                  </a:lnTo>
                  <a:lnTo>
                    <a:pt x="3855410" y="3572994"/>
                  </a:lnTo>
                  <a:lnTo>
                    <a:pt x="3843648" y="3617888"/>
                  </a:lnTo>
                  <a:lnTo>
                    <a:pt x="3828805" y="3661447"/>
                  </a:lnTo>
                  <a:lnTo>
                    <a:pt x="3811005" y="3703544"/>
                  </a:lnTo>
                  <a:lnTo>
                    <a:pt x="3790373" y="3744056"/>
                  </a:lnTo>
                  <a:lnTo>
                    <a:pt x="3767033" y="3782858"/>
                  </a:lnTo>
                  <a:lnTo>
                    <a:pt x="3741110" y="3819825"/>
                  </a:lnTo>
                  <a:lnTo>
                    <a:pt x="3712730" y="3854832"/>
                  </a:lnTo>
                  <a:lnTo>
                    <a:pt x="3682015" y="3887755"/>
                  </a:lnTo>
                  <a:lnTo>
                    <a:pt x="3649092" y="3918470"/>
                  </a:lnTo>
                  <a:lnTo>
                    <a:pt x="3614085" y="3946850"/>
                  </a:lnTo>
                  <a:lnTo>
                    <a:pt x="3577118" y="3972773"/>
                  </a:lnTo>
                  <a:lnTo>
                    <a:pt x="3538316" y="3996113"/>
                  </a:lnTo>
                  <a:lnTo>
                    <a:pt x="3497804" y="4016745"/>
                  </a:lnTo>
                  <a:lnTo>
                    <a:pt x="3455707" y="4034545"/>
                  </a:lnTo>
                  <a:lnTo>
                    <a:pt x="3412148" y="4049388"/>
                  </a:lnTo>
                  <a:lnTo>
                    <a:pt x="3367254" y="4061150"/>
                  </a:lnTo>
                  <a:lnTo>
                    <a:pt x="3321148" y="4069705"/>
                  </a:lnTo>
                  <a:lnTo>
                    <a:pt x="3273955" y="4074930"/>
                  </a:lnTo>
                  <a:lnTo>
                    <a:pt x="3225800" y="4076700"/>
                  </a:lnTo>
                  <a:lnTo>
                    <a:pt x="645160" y="4076700"/>
                  </a:lnTo>
                  <a:lnTo>
                    <a:pt x="597004" y="4074930"/>
                  </a:lnTo>
                  <a:lnTo>
                    <a:pt x="549811" y="4069705"/>
                  </a:lnTo>
                  <a:lnTo>
                    <a:pt x="503705" y="4061150"/>
                  </a:lnTo>
                  <a:lnTo>
                    <a:pt x="458811" y="4049388"/>
                  </a:lnTo>
                  <a:lnTo>
                    <a:pt x="415252" y="4034545"/>
                  </a:lnTo>
                  <a:lnTo>
                    <a:pt x="373155" y="4016745"/>
                  </a:lnTo>
                  <a:lnTo>
                    <a:pt x="332643" y="3996113"/>
                  </a:lnTo>
                  <a:lnTo>
                    <a:pt x="293841" y="3972773"/>
                  </a:lnTo>
                  <a:lnTo>
                    <a:pt x="256874" y="3946850"/>
                  </a:lnTo>
                  <a:lnTo>
                    <a:pt x="221867" y="3918470"/>
                  </a:lnTo>
                  <a:lnTo>
                    <a:pt x="188944" y="3887755"/>
                  </a:lnTo>
                  <a:lnTo>
                    <a:pt x="158229" y="3854832"/>
                  </a:lnTo>
                  <a:lnTo>
                    <a:pt x="129849" y="3819825"/>
                  </a:lnTo>
                  <a:lnTo>
                    <a:pt x="103926" y="3782858"/>
                  </a:lnTo>
                  <a:lnTo>
                    <a:pt x="80586" y="3744056"/>
                  </a:lnTo>
                  <a:lnTo>
                    <a:pt x="59954" y="3703544"/>
                  </a:lnTo>
                  <a:lnTo>
                    <a:pt x="42154" y="3661447"/>
                  </a:lnTo>
                  <a:lnTo>
                    <a:pt x="27311" y="3617888"/>
                  </a:lnTo>
                  <a:lnTo>
                    <a:pt x="15549" y="3572994"/>
                  </a:lnTo>
                  <a:lnTo>
                    <a:pt x="6994" y="3526888"/>
                  </a:lnTo>
                  <a:lnTo>
                    <a:pt x="1769" y="3479695"/>
                  </a:lnTo>
                  <a:lnTo>
                    <a:pt x="0" y="3431539"/>
                  </a:lnTo>
                  <a:lnTo>
                    <a:pt x="0" y="645159"/>
                  </a:lnTo>
                  <a:close/>
                </a:path>
              </a:pathLst>
            </a:custGeom>
            <a:ln w="12192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561969" y="3628136"/>
            <a:ext cx="12833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7329" indent="-215265">
              <a:lnSpc>
                <a:spcPct val="100000"/>
              </a:lnSpc>
              <a:spcBef>
                <a:spcPts val="95"/>
              </a:spcBef>
              <a:buClr>
                <a:srgbClr val="434343"/>
              </a:buClr>
              <a:buSzPct val="109090"/>
              <a:buFont typeface="Arial MT"/>
              <a:buChar char="•"/>
              <a:tabLst>
                <a:tab pos="227965" algn="l"/>
              </a:tabLst>
            </a:pP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Efficient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61969" y="5304790"/>
            <a:ext cx="313118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7329" marR="5080" indent="-215265">
              <a:lnSpc>
                <a:spcPct val="100000"/>
              </a:lnSpc>
              <a:spcBef>
                <a:spcPts val="95"/>
              </a:spcBef>
              <a:buClr>
                <a:srgbClr val="434343"/>
              </a:buClr>
              <a:buSzPct val="109090"/>
              <a:buFont typeface="Arial MT"/>
              <a:buChar char="•"/>
              <a:tabLst>
                <a:tab pos="227965" algn="l"/>
              </a:tabLst>
            </a:pP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Higher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availability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lower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cost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863328" y="2795016"/>
            <a:ext cx="3831590" cy="4069079"/>
            <a:chOff x="9863328" y="2795016"/>
            <a:chExt cx="3831590" cy="4069079"/>
          </a:xfrm>
        </p:grpSpPr>
        <p:sp>
          <p:nvSpPr>
            <p:cNvPr id="10" name="object 10"/>
            <p:cNvSpPr/>
            <p:nvPr/>
          </p:nvSpPr>
          <p:spPr>
            <a:xfrm>
              <a:off x="9869424" y="2801112"/>
              <a:ext cx="3819525" cy="4057015"/>
            </a:xfrm>
            <a:custGeom>
              <a:avLst/>
              <a:gdLst/>
              <a:ahLst/>
              <a:cxnLst/>
              <a:rect l="l" t="t" r="r" b="b"/>
              <a:pathLst>
                <a:path w="3819525" h="4057015">
                  <a:moveTo>
                    <a:pt x="3182620" y="0"/>
                  </a:moveTo>
                  <a:lnTo>
                    <a:pt x="636524" y="0"/>
                  </a:lnTo>
                  <a:lnTo>
                    <a:pt x="589020" y="1745"/>
                  </a:lnTo>
                  <a:lnTo>
                    <a:pt x="542464" y="6901"/>
                  </a:lnTo>
                  <a:lnTo>
                    <a:pt x="496980" y="15344"/>
                  </a:lnTo>
                  <a:lnTo>
                    <a:pt x="452689" y="26950"/>
                  </a:lnTo>
                  <a:lnTo>
                    <a:pt x="409716" y="41597"/>
                  </a:lnTo>
                  <a:lnTo>
                    <a:pt x="368184" y="59161"/>
                  </a:lnTo>
                  <a:lnTo>
                    <a:pt x="328215" y="79519"/>
                  </a:lnTo>
                  <a:lnTo>
                    <a:pt x="289932" y="102549"/>
                  </a:lnTo>
                  <a:lnTo>
                    <a:pt x="253460" y="128127"/>
                  </a:lnTo>
                  <a:lnTo>
                    <a:pt x="218920" y="156130"/>
                  </a:lnTo>
                  <a:lnTo>
                    <a:pt x="186436" y="186435"/>
                  </a:lnTo>
                  <a:lnTo>
                    <a:pt x="156130" y="218920"/>
                  </a:lnTo>
                  <a:lnTo>
                    <a:pt x="128127" y="253460"/>
                  </a:lnTo>
                  <a:lnTo>
                    <a:pt x="102549" y="289932"/>
                  </a:lnTo>
                  <a:lnTo>
                    <a:pt x="79519" y="328215"/>
                  </a:lnTo>
                  <a:lnTo>
                    <a:pt x="59161" y="368184"/>
                  </a:lnTo>
                  <a:lnTo>
                    <a:pt x="41597" y="409716"/>
                  </a:lnTo>
                  <a:lnTo>
                    <a:pt x="26950" y="452689"/>
                  </a:lnTo>
                  <a:lnTo>
                    <a:pt x="15344" y="496980"/>
                  </a:lnTo>
                  <a:lnTo>
                    <a:pt x="6901" y="542464"/>
                  </a:lnTo>
                  <a:lnTo>
                    <a:pt x="1745" y="589020"/>
                  </a:lnTo>
                  <a:lnTo>
                    <a:pt x="0" y="636524"/>
                  </a:lnTo>
                  <a:lnTo>
                    <a:pt x="0" y="3420364"/>
                  </a:lnTo>
                  <a:lnTo>
                    <a:pt x="1745" y="3467867"/>
                  </a:lnTo>
                  <a:lnTo>
                    <a:pt x="6901" y="3514423"/>
                  </a:lnTo>
                  <a:lnTo>
                    <a:pt x="15344" y="3559907"/>
                  </a:lnTo>
                  <a:lnTo>
                    <a:pt x="26950" y="3604198"/>
                  </a:lnTo>
                  <a:lnTo>
                    <a:pt x="41597" y="3647171"/>
                  </a:lnTo>
                  <a:lnTo>
                    <a:pt x="59161" y="3688703"/>
                  </a:lnTo>
                  <a:lnTo>
                    <a:pt x="79519" y="3728672"/>
                  </a:lnTo>
                  <a:lnTo>
                    <a:pt x="102549" y="3766955"/>
                  </a:lnTo>
                  <a:lnTo>
                    <a:pt x="128127" y="3803427"/>
                  </a:lnTo>
                  <a:lnTo>
                    <a:pt x="156130" y="3837967"/>
                  </a:lnTo>
                  <a:lnTo>
                    <a:pt x="186436" y="3870452"/>
                  </a:lnTo>
                  <a:lnTo>
                    <a:pt x="218920" y="3900757"/>
                  </a:lnTo>
                  <a:lnTo>
                    <a:pt x="253460" y="3928760"/>
                  </a:lnTo>
                  <a:lnTo>
                    <a:pt x="289932" y="3954338"/>
                  </a:lnTo>
                  <a:lnTo>
                    <a:pt x="328215" y="3977368"/>
                  </a:lnTo>
                  <a:lnTo>
                    <a:pt x="368184" y="3997726"/>
                  </a:lnTo>
                  <a:lnTo>
                    <a:pt x="409716" y="4015290"/>
                  </a:lnTo>
                  <a:lnTo>
                    <a:pt x="452689" y="4029937"/>
                  </a:lnTo>
                  <a:lnTo>
                    <a:pt x="496980" y="4041543"/>
                  </a:lnTo>
                  <a:lnTo>
                    <a:pt x="542464" y="4049986"/>
                  </a:lnTo>
                  <a:lnTo>
                    <a:pt x="589020" y="4055142"/>
                  </a:lnTo>
                  <a:lnTo>
                    <a:pt x="636524" y="4056888"/>
                  </a:lnTo>
                  <a:lnTo>
                    <a:pt x="3182620" y="4056888"/>
                  </a:lnTo>
                  <a:lnTo>
                    <a:pt x="3230123" y="4055142"/>
                  </a:lnTo>
                  <a:lnTo>
                    <a:pt x="3276679" y="4049986"/>
                  </a:lnTo>
                  <a:lnTo>
                    <a:pt x="3322163" y="4041543"/>
                  </a:lnTo>
                  <a:lnTo>
                    <a:pt x="3366454" y="4029937"/>
                  </a:lnTo>
                  <a:lnTo>
                    <a:pt x="3409427" y="4015290"/>
                  </a:lnTo>
                  <a:lnTo>
                    <a:pt x="3450959" y="3997726"/>
                  </a:lnTo>
                  <a:lnTo>
                    <a:pt x="3490928" y="3977368"/>
                  </a:lnTo>
                  <a:lnTo>
                    <a:pt x="3529211" y="3954338"/>
                  </a:lnTo>
                  <a:lnTo>
                    <a:pt x="3565683" y="3928760"/>
                  </a:lnTo>
                  <a:lnTo>
                    <a:pt x="3600223" y="3900757"/>
                  </a:lnTo>
                  <a:lnTo>
                    <a:pt x="3632707" y="3870452"/>
                  </a:lnTo>
                  <a:lnTo>
                    <a:pt x="3663013" y="3837967"/>
                  </a:lnTo>
                  <a:lnTo>
                    <a:pt x="3691016" y="3803427"/>
                  </a:lnTo>
                  <a:lnTo>
                    <a:pt x="3716594" y="3766955"/>
                  </a:lnTo>
                  <a:lnTo>
                    <a:pt x="3739624" y="3728672"/>
                  </a:lnTo>
                  <a:lnTo>
                    <a:pt x="3759982" y="3688703"/>
                  </a:lnTo>
                  <a:lnTo>
                    <a:pt x="3777546" y="3647171"/>
                  </a:lnTo>
                  <a:lnTo>
                    <a:pt x="3792193" y="3604198"/>
                  </a:lnTo>
                  <a:lnTo>
                    <a:pt x="3803799" y="3559907"/>
                  </a:lnTo>
                  <a:lnTo>
                    <a:pt x="3812242" y="3514423"/>
                  </a:lnTo>
                  <a:lnTo>
                    <a:pt x="3817398" y="3467867"/>
                  </a:lnTo>
                  <a:lnTo>
                    <a:pt x="3819143" y="3420364"/>
                  </a:lnTo>
                  <a:lnTo>
                    <a:pt x="3819143" y="636524"/>
                  </a:lnTo>
                  <a:lnTo>
                    <a:pt x="3817398" y="589020"/>
                  </a:lnTo>
                  <a:lnTo>
                    <a:pt x="3812242" y="542464"/>
                  </a:lnTo>
                  <a:lnTo>
                    <a:pt x="3803799" y="496980"/>
                  </a:lnTo>
                  <a:lnTo>
                    <a:pt x="3792193" y="452689"/>
                  </a:lnTo>
                  <a:lnTo>
                    <a:pt x="3777546" y="409716"/>
                  </a:lnTo>
                  <a:lnTo>
                    <a:pt x="3759982" y="368184"/>
                  </a:lnTo>
                  <a:lnTo>
                    <a:pt x="3739624" y="328215"/>
                  </a:lnTo>
                  <a:lnTo>
                    <a:pt x="3716594" y="289932"/>
                  </a:lnTo>
                  <a:lnTo>
                    <a:pt x="3691016" y="253460"/>
                  </a:lnTo>
                  <a:lnTo>
                    <a:pt x="3663013" y="218920"/>
                  </a:lnTo>
                  <a:lnTo>
                    <a:pt x="3632708" y="186436"/>
                  </a:lnTo>
                  <a:lnTo>
                    <a:pt x="3600223" y="156130"/>
                  </a:lnTo>
                  <a:lnTo>
                    <a:pt x="3565683" y="128127"/>
                  </a:lnTo>
                  <a:lnTo>
                    <a:pt x="3529211" y="102549"/>
                  </a:lnTo>
                  <a:lnTo>
                    <a:pt x="3490928" y="79519"/>
                  </a:lnTo>
                  <a:lnTo>
                    <a:pt x="3450959" y="59161"/>
                  </a:lnTo>
                  <a:lnTo>
                    <a:pt x="3409427" y="41597"/>
                  </a:lnTo>
                  <a:lnTo>
                    <a:pt x="3366454" y="26950"/>
                  </a:lnTo>
                  <a:lnTo>
                    <a:pt x="3322163" y="15344"/>
                  </a:lnTo>
                  <a:lnTo>
                    <a:pt x="3276679" y="6901"/>
                  </a:lnTo>
                  <a:lnTo>
                    <a:pt x="3230123" y="1745"/>
                  </a:lnTo>
                  <a:lnTo>
                    <a:pt x="3182620" y="0"/>
                  </a:lnTo>
                  <a:close/>
                </a:path>
              </a:pathLst>
            </a:custGeom>
            <a:solidFill>
              <a:srgbClr val="B6D6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869424" y="2801112"/>
              <a:ext cx="3819525" cy="4057015"/>
            </a:xfrm>
            <a:custGeom>
              <a:avLst/>
              <a:gdLst/>
              <a:ahLst/>
              <a:cxnLst/>
              <a:rect l="l" t="t" r="r" b="b"/>
              <a:pathLst>
                <a:path w="3819525" h="4057015">
                  <a:moveTo>
                    <a:pt x="0" y="636524"/>
                  </a:moveTo>
                  <a:lnTo>
                    <a:pt x="1745" y="589020"/>
                  </a:lnTo>
                  <a:lnTo>
                    <a:pt x="6901" y="542464"/>
                  </a:lnTo>
                  <a:lnTo>
                    <a:pt x="15344" y="496980"/>
                  </a:lnTo>
                  <a:lnTo>
                    <a:pt x="26950" y="452689"/>
                  </a:lnTo>
                  <a:lnTo>
                    <a:pt x="41597" y="409716"/>
                  </a:lnTo>
                  <a:lnTo>
                    <a:pt x="59161" y="368184"/>
                  </a:lnTo>
                  <a:lnTo>
                    <a:pt x="79519" y="328215"/>
                  </a:lnTo>
                  <a:lnTo>
                    <a:pt x="102549" y="289932"/>
                  </a:lnTo>
                  <a:lnTo>
                    <a:pt x="128127" y="253460"/>
                  </a:lnTo>
                  <a:lnTo>
                    <a:pt x="156130" y="218920"/>
                  </a:lnTo>
                  <a:lnTo>
                    <a:pt x="186436" y="186435"/>
                  </a:lnTo>
                  <a:lnTo>
                    <a:pt x="218920" y="156130"/>
                  </a:lnTo>
                  <a:lnTo>
                    <a:pt x="253460" y="128127"/>
                  </a:lnTo>
                  <a:lnTo>
                    <a:pt x="289932" y="102549"/>
                  </a:lnTo>
                  <a:lnTo>
                    <a:pt x="328215" y="79519"/>
                  </a:lnTo>
                  <a:lnTo>
                    <a:pt x="368184" y="59161"/>
                  </a:lnTo>
                  <a:lnTo>
                    <a:pt x="409716" y="41597"/>
                  </a:lnTo>
                  <a:lnTo>
                    <a:pt x="452689" y="26950"/>
                  </a:lnTo>
                  <a:lnTo>
                    <a:pt x="496980" y="15344"/>
                  </a:lnTo>
                  <a:lnTo>
                    <a:pt x="542464" y="6901"/>
                  </a:lnTo>
                  <a:lnTo>
                    <a:pt x="589020" y="1745"/>
                  </a:lnTo>
                  <a:lnTo>
                    <a:pt x="636524" y="0"/>
                  </a:lnTo>
                  <a:lnTo>
                    <a:pt x="3182620" y="0"/>
                  </a:lnTo>
                  <a:lnTo>
                    <a:pt x="3230123" y="1745"/>
                  </a:lnTo>
                  <a:lnTo>
                    <a:pt x="3276679" y="6901"/>
                  </a:lnTo>
                  <a:lnTo>
                    <a:pt x="3322163" y="15344"/>
                  </a:lnTo>
                  <a:lnTo>
                    <a:pt x="3366454" y="26950"/>
                  </a:lnTo>
                  <a:lnTo>
                    <a:pt x="3409427" y="41597"/>
                  </a:lnTo>
                  <a:lnTo>
                    <a:pt x="3450959" y="59161"/>
                  </a:lnTo>
                  <a:lnTo>
                    <a:pt x="3490928" y="79519"/>
                  </a:lnTo>
                  <a:lnTo>
                    <a:pt x="3529211" y="102549"/>
                  </a:lnTo>
                  <a:lnTo>
                    <a:pt x="3565683" y="128127"/>
                  </a:lnTo>
                  <a:lnTo>
                    <a:pt x="3600223" y="156130"/>
                  </a:lnTo>
                  <a:lnTo>
                    <a:pt x="3632708" y="186436"/>
                  </a:lnTo>
                  <a:lnTo>
                    <a:pt x="3663013" y="218920"/>
                  </a:lnTo>
                  <a:lnTo>
                    <a:pt x="3691016" y="253460"/>
                  </a:lnTo>
                  <a:lnTo>
                    <a:pt x="3716594" y="289932"/>
                  </a:lnTo>
                  <a:lnTo>
                    <a:pt x="3739624" y="328215"/>
                  </a:lnTo>
                  <a:lnTo>
                    <a:pt x="3759982" y="368184"/>
                  </a:lnTo>
                  <a:lnTo>
                    <a:pt x="3777546" y="409716"/>
                  </a:lnTo>
                  <a:lnTo>
                    <a:pt x="3792193" y="452689"/>
                  </a:lnTo>
                  <a:lnTo>
                    <a:pt x="3803799" y="496980"/>
                  </a:lnTo>
                  <a:lnTo>
                    <a:pt x="3812242" y="542464"/>
                  </a:lnTo>
                  <a:lnTo>
                    <a:pt x="3817398" y="589020"/>
                  </a:lnTo>
                  <a:lnTo>
                    <a:pt x="3819143" y="636524"/>
                  </a:lnTo>
                  <a:lnTo>
                    <a:pt x="3819143" y="3420364"/>
                  </a:lnTo>
                  <a:lnTo>
                    <a:pt x="3817398" y="3467867"/>
                  </a:lnTo>
                  <a:lnTo>
                    <a:pt x="3812242" y="3514423"/>
                  </a:lnTo>
                  <a:lnTo>
                    <a:pt x="3803799" y="3559907"/>
                  </a:lnTo>
                  <a:lnTo>
                    <a:pt x="3792193" y="3604198"/>
                  </a:lnTo>
                  <a:lnTo>
                    <a:pt x="3777546" y="3647171"/>
                  </a:lnTo>
                  <a:lnTo>
                    <a:pt x="3759982" y="3688703"/>
                  </a:lnTo>
                  <a:lnTo>
                    <a:pt x="3739624" y="3728672"/>
                  </a:lnTo>
                  <a:lnTo>
                    <a:pt x="3716594" y="3766955"/>
                  </a:lnTo>
                  <a:lnTo>
                    <a:pt x="3691016" y="3803427"/>
                  </a:lnTo>
                  <a:lnTo>
                    <a:pt x="3663013" y="3837967"/>
                  </a:lnTo>
                  <a:lnTo>
                    <a:pt x="3632707" y="3870452"/>
                  </a:lnTo>
                  <a:lnTo>
                    <a:pt x="3600223" y="3900757"/>
                  </a:lnTo>
                  <a:lnTo>
                    <a:pt x="3565683" y="3928760"/>
                  </a:lnTo>
                  <a:lnTo>
                    <a:pt x="3529211" y="3954338"/>
                  </a:lnTo>
                  <a:lnTo>
                    <a:pt x="3490928" y="3977368"/>
                  </a:lnTo>
                  <a:lnTo>
                    <a:pt x="3450959" y="3997726"/>
                  </a:lnTo>
                  <a:lnTo>
                    <a:pt x="3409427" y="4015290"/>
                  </a:lnTo>
                  <a:lnTo>
                    <a:pt x="3366454" y="4029937"/>
                  </a:lnTo>
                  <a:lnTo>
                    <a:pt x="3322163" y="4041543"/>
                  </a:lnTo>
                  <a:lnTo>
                    <a:pt x="3276679" y="4049986"/>
                  </a:lnTo>
                  <a:lnTo>
                    <a:pt x="3230123" y="4055142"/>
                  </a:lnTo>
                  <a:lnTo>
                    <a:pt x="3182620" y="4056888"/>
                  </a:lnTo>
                  <a:lnTo>
                    <a:pt x="636524" y="4056888"/>
                  </a:lnTo>
                  <a:lnTo>
                    <a:pt x="589020" y="4055142"/>
                  </a:lnTo>
                  <a:lnTo>
                    <a:pt x="542464" y="4049986"/>
                  </a:lnTo>
                  <a:lnTo>
                    <a:pt x="496980" y="4041543"/>
                  </a:lnTo>
                  <a:lnTo>
                    <a:pt x="452689" y="4029937"/>
                  </a:lnTo>
                  <a:lnTo>
                    <a:pt x="409716" y="4015290"/>
                  </a:lnTo>
                  <a:lnTo>
                    <a:pt x="368184" y="3997726"/>
                  </a:lnTo>
                  <a:lnTo>
                    <a:pt x="328215" y="3977368"/>
                  </a:lnTo>
                  <a:lnTo>
                    <a:pt x="289932" y="3954338"/>
                  </a:lnTo>
                  <a:lnTo>
                    <a:pt x="253460" y="3928760"/>
                  </a:lnTo>
                  <a:lnTo>
                    <a:pt x="218920" y="3900757"/>
                  </a:lnTo>
                  <a:lnTo>
                    <a:pt x="186436" y="3870452"/>
                  </a:lnTo>
                  <a:lnTo>
                    <a:pt x="156130" y="3837967"/>
                  </a:lnTo>
                  <a:lnTo>
                    <a:pt x="128127" y="3803427"/>
                  </a:lnTo>
                  <a:lnTo>
                    <a:pt x="102549" y="3766955"/>
                  </a:lnTo>
                  <a:lnTo>
                    <a:pt x="79519" y="3728672"/>
                  </a:lnTo>
                  <a:lnTo>
                    <a:pt x="59161" y="3688703"/>
                  </a:lnTo>
                  <a:lnTo>
                    <a:pt x="41597" y="3647171"/>
                  </a:lnTo>
                  <a:lnTo>
                    <a:pt x="26950" y="3604198"/>
                  </a:lnTo>
                  <a:lnTo>
                    <a:pt x="15344" y="3559907"/>
                  </a:lnTo>
                  <a:lnTo>
                    <a:pt x="6901" y="3514423"/>
                  </a:lnTo>
                  <a:lnTo>
                    <a:pt x="1745" y="3467867"/>
                  </a:lnTo>
                  <a:lnTo>
                    <a:pt x="0" y="3420364"/>
                  </a:lnTo>
                  <a:lnTo>
                    <a:pt x="0" y="636524"/>
                  </a:lnTo>
                  <a:close/>
                </a:path>
              </a:pathLst>
            </a:custGeom>
            <a:ln w="12192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0112756" y="3461130"/>
            <a:ext cx="30130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7329" indent="-215265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SzPct val="109090"/>
              <a:buFont typeface="Trebuchet MS"/>
              <a:buChar char="•"/>
              <a:tabLst>
                <a:tab pos="227965" algn="l"/>
              </a:tabLst>
            </a:pP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Single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point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failure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112756" y="5137785"/>
            <a:ext cx="320865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7329" marR="5080" indent="-215265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SzPct val="109090"/>
              <a:buFont typeface="Trebuchet MS"/>
              <a:buChar char="•"/>
              <a:tabLst>
                <a:tab pos="227965" algn="l"/>
              </a:tabLst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Weaker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privacy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52494" y="2277617"/>
            <a:ext cx="902335" cy="445134"/>
          </a:xfrm>
          <a:prstGeom prst="rect">
            <a:avLst/>
          </a:prstGeom>
          <a:solidFill>
            <a:srgbClr val="5B9BD4"/>
          </a:solidFill>
          <a:ln w="25907">
            <a:solidFill>
              <a:srgbClr val="42709B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29"/>
              </a:spcBef>
            </a:pPr>
            <a:r>
              <a:rPr sz="2200" b="1" spc="-20" dirty="0">
                <a:solidFill>
                  <a:srgbClr val="FFFFFF"/>
                </a:solidFill>
                <a:latin typeface="Arial"/>
                <a:cs typeface="Arial"/>
              </a:rPr>
              <a:t>Pros</a:t>
            </a:r>
            <a:endParaRPr sz="2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336530" y="2280666"/>
            <a:ext cx="901065" cy="445134"/>
          </a:xfrm>
          <a:prstGeom prst="rect">
            <a:avLst/>
          </a:prstGeom>
          <a:solidFill>
            <a:srgbClr val="5B9BD4"/>
          </a:solidFill>
          <a:ln w="25907">
            <a:solidFill>
              <a:srgbClr val="42709B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204"/>
              </a:spcBef>
            </a:pPr>
            <a:r>
              <a:rPr sz="2200" b="1" spc="-60" dirty="0">
                <a:solidFill>
                  <a:srgbClr val="FFFFFF"/>
                </a:solidFill>
                <a:latin typeface="Arial"/>
                <a:cs typeface="Arial"/>
              </a:rPr>
              <a:t>Cons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74082" y="304622"/>
            <a:ext cx="631063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60" dirty="0"/>
              <a:t>I</a:t>
            </a:r>
            <a:r>
              <a:rPr spc="-155" dirty="0"/>
              <a:t>l</a:t>
            </a:r>
            <a:r>
              <a:rPr spc="20" dirty="0"/>
              <a:t>lustr</a:t>
            </a:r>
            <a:r>
              <a:rPr spc="35" dirty="0"/>
              <a:t>at</a:t>
            </a:r>
            <a:r>
              <a:rPr spc="-45" dirty="0"/>
              <a:t>ion</a:t>
            </a:r>
            <a:r>
              <a:rPr spc="-30" dirty="0"/>
              <a:t>:</a:t>
            </a:r>
            <a:r>
              <a:rPr spc="-185" dirty="0"/>
              <a:t> </a:t>
            </a:r>
            <a:r>
              <a:rPr spc="-10" dirty="0"/>
              <a:t>B</a:t>
            </a:r>
            <a:r>
              <a:rPr dirty="0"/>
              <a:t>a</a:t>
            </a:r>
            <a:r>
              <a:rPr spc="-35" dirty="0"/>
              <a:t>sic</a:t>
            </a:r>
            <a:r>
              <a:rPr spc="-30" dirty="0"/>
              <a:t>s</a:t>
            </a:r>
            <a:r>
              <a:rPr spc="-155" dirty="0"/>
              <a:t> </a:t>
            </a:r>
            <a:r>
              <a:rPr spc="-5" dirty="0"/>
              <a:t>o</a:t>
            </a:r>
            <a:r>
              <a:rPr spc="15" dirty="0"/>
              <a:t>f</a:t>
            </a:r>
            <a:r>
              <a:rPr spc="-95" dirty="0"/>
              <a:t> </a:t>
            </a:r>
            <a:r>
              <a:rPr spc="-70" dirty="0"/>
              <a:t>C</a:t>
            </a:r>
            <a:r>
              <a:rPr spc="-10" dirty="0"/>
              <a:t>y</a:t>
            </a:r>
            <a:r>
              <a:rPr spc="25" dirty="0"/>
              <a:t>be</a:t>
            </a:r>
            <a:r>
              <a:rPr dirty="0"/>
              <a:t>r</a:t>
            </a:r>
            <a:r>
              <a:rPr spc="-30" dirty="0"/>
              <a:t>s</a:t>
            </a:r>
            <a:r>
              <a:rPr spc="-35" dirty="0"/>
              <a:t>e</a:t>
            </a:r>
            <a:r>
              <a:rPr spc="15" dirty="0"/>
              <a:t>curity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56432" y="765048"/>
            <a:ext cx="9393935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1748516" y="6027420"/>
            <a:ext cx="86995" cy="797560"/>
          </a:xfrm>
          <a:custGeom>
            <a:avLst/>
            <a:gdLst/>
            <a:ahLst/>
            <a:cxnLst/>
            <a:rect l="l" t="t" r="r" b="b"/>
            <a:pathLst>
              <a:path w="86995" h="797559">
                <a:moveTo>
                  <a:pt x="44306" y="75696"/>
                </a:moveTo>
                <a:lnTo>
                  <a:pt x="31608" y="76459"/>
                </a:lnTo>
                <a:lnTo>
                  <a:pt x="74040" y="797432"/>
                </a:lnTo>
                <a:lnTo>
                  <a:pt x="86613" y="796670"/>
                </a:lnTo>
                <a:lnTo>
                  <a:pt x="44306" y="75696"/>
                </a:lnTo>
                <a:close/>
              </a:path>
              <a:path w="86995" h="797559">
                <a:moveTo>
                  <a:pt x="33527" y="0"/>
                </a:moveTo>
                <a:lnTo>
                  <a:pt x="0" y="78358"/>
                </a:lnTo>
                <a:lnTo>
                  <a:pt x="31608" y="76459"/>
                </a:lnTo>
                <a:lnTo>
                  <a:pt x="30860" y="63753"/>
                </a:lnTo>
                <a:lnTo>
                  <a:pt x="43560" y="62991"/>
                </a:lnTo>
                <a:lnTo>
                  <a:pt x="69848" y="62991"/>
                </a:lnTo>
                <a:lnTo>
                  <a:pt x="33527" y="0"/>
                </a:lnTo>
                <a:close/>
              </a:path>
              <a:path w="86995" h="797559">
                <a:moveTo>
                  <a:pt x="43560" y="62991"/>
                </a:moveTo>
                <a:lnTo>
                  <a:pt x="30860" y="63753"/>
                </a:lnTo>
                <a:lnTo>
                  <a:pt x="31608" y="76459"/>
                </a:lnTo>
                <a:lnTo>
                  <a:pt x="44306" y="75696"/>
                </a:lnTo>
                <a:lnTo>
                  <a:pt x="43560" y="62991"/>
                </a:lnTo>
                <a:close/>
              </a:path>
              <a:path w="86995" h="797559">
                <a:moveTo>
                  <a:pt x="69848" y="62991"/>
                </a:moveTo>
                <a:lnTo>
                  <a:pt x="43560" y="62991"/>
                </a:lnTo>
                <a:lnTo>
                  <a:pt x="44306" y="75696"/>
                </a:lnTo>
                <a:lnTo>
                  <a:pt x="76073" y="73786"/>
                </a:lnTo>
                <a:lnTo>
                  <a:pt x="69848" y="62991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64823" y="7050023"/>
            <a:ext cx="1322831" cy="1255776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2152185" y="2423160"/>
            <a:ext cx="1774189" cy="2191385"/>
            <a:chOff x="12152185" y="2423160"/>
            <a:chExt cx="1774189" cy="219138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87655" y="2423160"/>
              <a:ext cx="1438655" cy="109423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156947" y="3518916"/>
              <a:ext cx="1051560" cy="1090930"/>
            </a:xfrm>
            <a:custGeom>
              <a:avLst/>
              <a:gdLst/>
              <a:ahLst/>
              <a:cxnLst/>
              <a:rect l="l" t="t" r="r" b="b"/>
              <a:pathLst>
                <a:path w="1051559" h="1090929">
                  <a:moveTo>
                    <a:pt x="1051559" y="0"/>
                  </a:moveTo>
                  <a:lnTo>
                    <a:pt x="0" y="1090549"/>
                  </a:lnTo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1544300" y="3692652"/>
            <a:ext cx="59055" cy="1005840"/>
          </a:xfrm>
          <a:custGeom>
            <a:avLst/>
            <a:gdLst/>
            <a:ahLst/>
            <a:cxnLst/>
            <a:rect l="l" t="t" r="r" b="b"/>
            <a:pathLst>
              <a:path w="59054" h="1005839">
                <a:moveTo>
                  <a:pt x="0" y="0"/>
                </a:moveTo>
                <a:lnTo>
                  <a:pt x="58547" y="1005839"/>
                </a:lnTo>
              </a:path>
            </a:pathLst>
          </a:custGeom>
          <a:ln w="9525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9646729" y="3855529"/>
            <a:ext cx="3140075" cy="2009139"/>
            <a:chOff x="9646729" y="3855529"/>
            <a:chExt cx="3140075" cy="2009139"/>
          </a:xfrm>
        </p:grpSpPr>
        <p:sp>
          <p:nvSpPr>
            <p:cNvPr id="12" name="object 12"/>
            <p:cNvSpPr/>
            <p:nvPr/>
          </p:nvSpPr>
          <p:spPr>
            <a:xfrm>
              <a:off x="9651492" y="3860291"/>
              <a:ext cx="1376045" cy="948055"/>
            </a:xfrm>
            <a:custGeom>
              <a:avLst/>
              <a:gdLst/>
              <a:ahLst/>
              <a:cxnLst/>
              <a:rect l="l" t="t" r="r" b="b"/>
              <a:pathLst>
                <a:path w="1376045" h="948054">
                  <a:moveTo>
                    <a:pt x="0" y="0"/>
                  </a:moveTo>
                  <a:lnTo>
                    <a:pt x="1375790" y="947674"/>
                  </a:lnTo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66120" y="4770119"/>
              <a:ext cx="1920239" cy="1094231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10255" y="2663951"/>
            <a:ext cx="4690872" cy="469087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994135" y="2292095"/>
            <a:ext cx="966216" cy="96926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717280" y="2264664"/>
            <a:ext cx="1411224" cy="1414271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45528" y="306451"/>
            <a:ext cx="19634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latin typeface="Arial"/>
                <a:cs typeface="Arial"/>
              </a:rPr>
              <a:t>Hypervisor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24243" y="769619"/>
            <a:ext cx="3291840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743200" y="1514855"/>
            <a:ext cx="11071860" cy="838200"/>
          </a:xfrm>
          <a:custGeom>
            <a:avLst/>
            <a:gdLst/>
            <a:ahLst/>
            <a:cxnLst/>
            <a:rect l="l" t="t" r="r" b="b"/>
            <a:pathLst>
              <a:path w="11071860" h="838200">
                <a:moveTo>
                  <a:pt x="0" y="139700"/>
                </a:moveTo>
                <a:lnTo>
                  <a:pt x="7128" y="95569"/>
                </a:lnTo>
                <a:lnTo>
                  <a:pt x="26972" y="57223"/>
                </a:lnTo>
                <a:lnTo>
                  <a:pt x="57223" y="26972"/>
                </a:lnTo>
                <a:lnTo>
                  <a:pt x="95569" y="7128"/>
                </a:lnTo>
                <a:lnTo>
                  <a:pt x="139700" y="0"/>
                </a:lnTo>
                <a:lnTo>
                  <a:pt x="10932160" y="0"/>
                </a:lnTo>
                <a:lnTo>
                  <a:pt x="10976290" y="7128"/>
                </a:lnTo>
                <a:lnTo>
                  <a:pt x="11014636" y="26972"/>
                </a:lnTo>
                <a:lnTo>
                  <a:pt x="11044887" y="57223"/>
                </a:lnTo>
                <a:lnTo>
                  <a:pt x="11064731" y="95569"/>
                </a:lnTo>
                <a:lnTo>
                  <a:pt x="11071860" y="139700"/>
                </a:lnTo>
                <a:lnTo>
                  <a:pt x="11071860" y="698500"/>
                </a:lnTo>
                <a:lnTo>
                  <a:pt x="11064731" y="742630"/>
                </a:lnTo>
                <a:lnTo>
                  <a:pt x="11044887" y="780976"/>
                </a:lnTo>
                <a:lnTo>
                  <a:pt x="11014636" y="811227"/>
                </a:lnTo>
                <a:lnTo>
                  <a:pt x="10976290" y="831071"/>
                </a:lnTo>
                <a:lnTo>
                  <a:pt x="10932160" y="838200"/>
                </a:lnTo>
                <a:lnTo>
                  <a:pt x="139700" y="838200"/>
                </a:lnTo>
                <a:lnTo>
                  <a:pt x="95569" y="831071"/>
                </a:lnTo>
                <a:lnTo>
                  <a:pt x="57223" y="811227"/>
                </a:lnTo>
                <a:lnTo>
                  <a:pt x="26972" y="780976"/>
                </a:lnTo>
                <a:lnTo>
                  <a:pt x="7128" y="742630"/>
                </a:lnTo>
                <a:lnTo>
                  <a:pt x="0" y="698500"/>
                </a:lnTo>
                <a:lnTo>
                  <a:pt x="0" y="139700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66338" y="1591817"/>
            <a:ext cx="9756140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049905" marR="5080" indent="-3037840">
              <a:lnSpc>
                <a:spcPct val="100499"/>
              </a:lnSpc>
              <a:spcBef>
                <a:spcPts val="80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process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separates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computer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operating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applications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0" dirty="0">
                <a:solidFill>
                  <a:srgbClr val="3E3E3E"/>
                </a:solidFill>
                <a:latin typeface="Microsoft Sans Serif"/>
                <a:cs typeface="Microsoft Sans Serif"/>
              </a:rPr>
              <a:t>from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physical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hardware.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91711" y="2817876"/>
            <a:ext cx="8659368" cy="489204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45528" y="306451"/>
            <a:ext cx="19634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latin typeface="Arial"/>
                <a:cs typeface="Arial"/>
              </a:rPr>
              <a:t>Hypervisor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24243" y="769619"/>
            <a:ext cx="3291840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743200" y="1514855"/>
            <a:ext cx="11071860" cy="838200"/>
          </a:xfrm>
          <a:custGeom>
            <a:avLst/>
            <a:gdLst/>
            <a:ahLst/>
            <a:cxnLst/>
            <a:rect l="l" t="t" r="r" b="b"/>
            <a:pathLst>
              <a:path w="11071860" h="838200">
                <a:moveTo>
                  <a:pt x="0" y="139700"/>
                </a:moveTo>
                <a:lnTo>
                  <a:pt x="7128" y="95569"/>
                </a:lnTo>
                <a:lnTo>
                  <a:pt x="26972" y="57223"/>
                </a:lnTo>
                <a:lnTo>
                  <a:pt x="57223" y="26972"/>
                </a:lnTo>
                <a:lnTo>
                  <a:pt x="95569" y="7128"/>
                </a:lnTo>
                <a:lnTo>
                  <a:pt x="139700" y="0"/>
                </a:lnTo>
                <a:lnTo>
                  <a:pt x="10932160" y="0"/>
                </a:lnTo>
                <a:lnTo>
                  <a:pt x="10976290" y="7128"/>
                </a:lnTo>
                <a:lnTo>
                  <a:pt x="11014636" y="26972"/>
                </a:lnTo>
                <a:lnTo>
                  <a:pt x="11044887" y="57223"/>
                </a:lnTo>
                <a:lnTo>
                  <a:pt x="11064731" y="95569"/>
                </a:lnTo>
                <a:lnTo>
                  <a:pt x="11071860" y="139700"/>
                </a:lnTo>
                <a:lnTo>
                  <a:pt x="11071860" y="698500"/>
                </a:lnTo>
                <a:lnTo>
                  <a:pt x="11064731" y="742630"/>
                </a:lnTo>
                <a:lnTo>
                  <a:pt x="11044887" y="780976"/>
                </a:lnTo>
                <a:lnTo>
                  <a:pt x="11014636" y="811227"/>
                </a:lnTo>
                <a:lnTo>
                  <a:pt x="10976290" y="831071"/>
                </a:lnTo>
                <a:lnTo>
                  <a:pt x="10932160" y="838200"/>
                </a:lnTo>
                <a:lnTo>
                  <a:pt x="139700" y="838200"/>
                </a:lnTo>
                <a:lnTo>
                  <a:pt x="95569" y="831071"/>
                </a:lnTo>
                <a:lnTo>
                  <a:pt x="57223" y="811227"/>
                </a:lnTo>
                <a:lnTo>
                  <a:pt x="26972" y="780976"/>
                </a:lnTo>
                <a:lnTo>
                  <a:pt x="7128" y="742630"/>
                </a:lnTo>
                <a:lnTo>
                  <a:pt x="0" y="698500"/>
                </a:lnTo>
                <a:lnTo>
                  <a:pt x="0" y="139700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46222" y="1763394"/>
            <a:ext cx="105962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uses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host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machines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help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maximize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effective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use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computing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resources.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99392" y="3537203"/>
            <a:ext cx="2068067" cy="206959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19900" y="3435096"/>
            <a:ext cx="2275331" cy="227380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22220" y="3537203"/>
            <a:ext cx="2068068" cy="206959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585466" y="6379590"/>
            <a:ext cx="11176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40" dirty="0">
                <a:solidFill>
                  <a:srgbClr val="3E3E3E"/>
                </a:solidFill>
                <a:latin typeface="Microsoft Sans Serif"/>
                <a:cs typeface="Microsoft Sans Serif"/>
              </a:rPr>
              <a:t>Memo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r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65721" y="6418579"/>
            <a:ext cx="26066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sz="2200" spc="-6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bandwidth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198222" y="6364985"/>
            <a:ext cx="14109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85" dirty="0">
                <a:solidFill>
                  <a:srgbClr val="3E3E3E"/>
                </a:solidFill>
                <a:latin typeface="Microsoft Sans Serif"/>
                <a:cs typeface="Microsoft Sans Serif"/>
              </a:rPr>
              <a:t>C</a:t>
            </a:r>
            <a:r>
              <a:rPr sz="2200" spc="-180" dirty="0">
                <a:solidFill>
                  <a:srgbClr val="3E3E3E"/>
                </a:solidFill>
                <a:latin typeface="Microsoft Sans Serif"/>
                <a:cs typeface="Microsoft Sans Serif"/>
              </a:rPr>
              <a:t>P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U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cycl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es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45528" y="306451"/>
            <a:ext cx="19634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latin typeface="Arial"/>
                <a:cs typeface="Arial"/>
              </a:rPr>
              <a:t>Hypervisor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24243" y="769619"/>
            <a:ext cx="3291840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199388" y="2130551"/>
            <a:ext cx="6250305" cy="840105"/>
          </a:xfrm>
          <a:custGeom>
            <a:avLst/>
            <a:gdLst/>
            <a:ahLst/>
            <a:cxnLst/>
            <a:rect l="l" t="t" r="r" b="b"/>
            <a:pathLst>
              <a:path w="6250305" h="840105">
                <a:moveTo>
                  <a:pt x="0" y="139953"/>
                </a:moveTo>
                <a:lnTo>
                  <a:pt x="7135" y="95699"/>
                </a:lnTo>
                <a:lnTo>
                  <a:pt x="27003" y="57278"/>
                </a:lnTo>
                <a:lnTo>
                  <a:pt x="57299" y="26989"/>
                </a:lnTo>
                <a:lnTo>
                  <a:pt x="95718" y="7130"/>
                </a:lnTo>
                <a:lnTo>
                  <a:pt x="139953" y="0"/>
                </a:lnTo>
                <a:lnTo>
                  <a:pt x="6109970" y="0"/>
                </a:lnTo>
                <a:lnTo>
                  <a:pt x="6154224" y="7130"/>
                </a:lnTo>
                <a:lnTo>
                  <a:pt x="6192645" y="26989"/>
                </a:lnTo>
                <a:lnTo>
                  <a:pt x="6222934" y="57278"/>
                </a:lnTo>
                <a:lnTo>
                  <a:pt x="6242793" y="95699"/>
                </a:lnTo>
                <a:lnTo>
                  <a:pt x="6249923" y="139953"/>
                </a:lnTo>
                <a:lnTo>
                  <a:pt x="6249923" y="699770"/>
                </a:lnTo>
                <a:lnTo>
                  <a:pt x="6242793" y="744024"/>
                </a:lnTo>
                <a:lnTo>
                  <a:pt x="6222934" y="782445"/>
                </a:lnTo>
                <a:lnTo>
                  <a:pt x="6192645" y="812734"/>
                </a:lnTo>
                <a:lnTo>
                  <a:pt x="6154224" y="832593"/>
                </a:lnTo>
                <a:lnTo>
                  <a:pt x="6109970" y="839724"/>
                </a:lnTo>
                <a:lnTo>
                  <a:pt x="139953" y="839724"/>
                </a:lnTo>
                <a:lnTo>
                  <a:pt x="95718" y="832593"/>
                </a:lnTo>
                <a:lnTo>
                  <a:pt x="57299" y="812734"/>
                </a:lnTo>
                <a:lnTo>
                  <a:pt x="27003" y="782445"/>
                </a:lnTo>
                <a:lnTo>
                  <a:pt x="7135" y="744024"/>
                </a:lnTo>
                <a:lnTo>
                  <a:pt x="0" y="699770"/>
                </a:lnTo>
                <a:lnTo>
                  <a:pt x="0" y="139953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20697" y="2295270"/>
            <a:ext cx="5739765" cy="60579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8890" marR="5080" indent="-1266825">
              <a:lnSpc>
                <a:spcPct val="100499"/>
              </a:lnSpc>
              <a:spcBef>
                <a:spcPts val="85"/>
              </a:spcBef>
            </a:pPr>
            <a:r>
              <a:rPr sz="19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19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19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19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19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19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instance</a:t>
            </a:r>
            <a:r>
              <a:rPr sz="19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19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19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a</a:t>
            </a:r>
            <a:r>
              <a:rPr sz="19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19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desktop</a:t>
            </a:r>
            <a:r>
              <a:rPr sz="19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19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operating</a:t>
            </a:r>
            <a:r>
              <a:rPr sz="19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19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</a:t>
            </a:r>
            <a:r>
              <a:rPr sz="19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19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that </a:t>
            </a:r>
            <a:r>
              <a:rPr sz="1900" spc="-49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19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runs</a:t>
            </a:r>
            <a:r>
              <a:rPr sz="19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19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sz="19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19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19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centralized</a:t>
            </a:r>
            <a:r>
              <a:rPr sz="19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19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server.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255507" y="1266444"/>
            <a:ext cx="0" cy="7308215"/>
          </a:xfrm>
          <a:custGeom>
            <a:avLst/>
            <a:gdLst/>
            <a:ahLst/>
            <a:cxnLst/>
            <a:rect l="l" t="t" r="r" b="b"/>
            <a:pathLst>
              <a:path h="7308215">
                <a:moveTo>
                  <a:pt x="0" y="0"/>
                </a:moveTo>
                <a:lnTo>
                  <a:pt x="0" y="7308100"/>
                </a:lnTo>
              </a:path>
            </a:pathLst>
          </a:custGeom>
          <a:ln w="9144">
            <a:solidFill>
              <a:srgbClr val="5496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29700" y="2135123"/>
            <a:ext cx="6426835" cy="838200"/>
          </a:xfrm>
          <a:custGeom>
            <a:avLst/>
            <a:gdLst/>
            <a:ahLst/>
            <a:cxnLst/>
            <a:rect l="l" t="t" r="r" b="b"/>
            <a:pathLst>
              <a:path w="6426834" h="838200">
                <a:moveTo>
                  <a:pt x="0" y="139700"/>
                </a:moveTo>
                <a:lnTo>
                  <a:pt x="7116" y="95520"/>
                </a:lnTo>
                <a:lnTo>
                  <a:pt x="26936" y="57168"/>
                </a:lnTo>
                <a:lnTo>
                  <a:pt x="57168" y="26936"/>
                </a:lnTo>
                <a:lnTo>
                  <a:pt x="95520" y="7116"/>
                </a:lnTo>
                <a:lnTo>
                  <a:pt x="139700" y="0"/>
                </a:lnTo>
                <a:lnTo>
                  <a:pt x="6287008" y="0"/>
                </a:lnTo>
                <a:lnTo>
                  <a:pt x="6331138" y="7116"/>
                </a:lnTo>
                <a:lnTo>
                  <a:pt x="6369484" y="26936"/>
                </a:lnTo>
                <a:lnTo>
                  <a:pt x="6399735" y="57168"/>
                </a:lnTo>
                <a:lnTo>
                  <a:pt x="6419579" y="95520"/>
                </a:lnTo>
                <a:lnTo>
                  <a:pt x="6426708" y="139700"/>
                </a:lnTo>
                <a:lnTo>
                  <a:pt x="6426708" y="698500"/>
                </a:lnTo>
                <a:lnTo>
                  <a:pt x="6419579" y="742679"/>
                </a:lnTo>
                <a:lnTo>
                  <a:pt x="6399735" y="781031"/>
                </a:lnTo>
                <a:lnTo>
                  <a:pt x="6369484" y="811263"/>
                </a:lnTo>
                <a:lnTo>
                  <a:pt x="6331138" y="831083"/>
                </a:lnTo>
                <a:lnTo>
                  <a:pt x="6287008" y="838200"/>
                </a:lnTo>
                <a:lnTo>
                  <a:pt x="139700" y="838200"/>
                </a:lnTo>
                <a:lnTo>
                  <a:pt x="95520" y="831083"/>
                </a:lnTo>
                <a:lnTo>
                  <a:pt x="57168" y="811263"/>
                </a:lnTo>
                <a:lnTo>
                  <a:pt x="26936" y="781031"/>
                </a:lnTo>
                <a:lnTo>
                  <a:pt x="7116" y="742679"/>
                </a:lnTo>
                <a:lnTo>
                  <a:pt x="0" y="698500"/>
                </a:lnTo>
                <a:lnTo>
                  <a:pt x="0" y="139700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201672" y="1570481"/>
            <a:ext cx="38652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5" dirty="0">
                <a:solidFill>
                  <a:srgbClr val="3E3E3E"/>
                </a:solidFill>
                <a:latin typeface="Arial"/>
                <a:cs typeface="Arial"/>
              </a:rPr>
              <a:t>Host-based</a:t>
            </a:r>
            <a:r>
              <a:rPr sz="2200" b="1" spc="-6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0" dirty="0">
                <a:solidFill>
                  <a:srgbClr val="3E3E3E"/>
                </a:solidFill>
                <a:latin typeface="Arial"/>
                <a:cs typeface="Arial"/>
              </a:rPr>
              <a:t>virtual</a:t>
            </a:r>
            <a:r>
              <a:rPr sz="2200" b="1" spc="-4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70" dirty="0">
                <a:solidFill>
                  <a:srgbClr val="3E3E3E"/>
                </a:solidFill>
                <a:latin typeface="Arial"/>
                <a:cs typeface="Arial"/>
              </a:rPr>
              <a:t>machine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99269" y="1570481"/>
            <a:ext cx="5862320" cy="12560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392430" algn="ctr">
              <a:lnSpc>
                <a:spcPct val="100000"/>
              </a:lnSpc>
              <a:spcBef>
                <a:spcPts val="95"/>
              </a:spcBef>
            </a:pPr>
            <a:r>
              <a:rPr sz="2200" b="1" spc="20" dirty="0">
                <a:solidFill>
                  <a:srgbClr val="3E3E3E"/>
                </a:solidFill>
                <a:latin typeface="Arial"/>
                <a:cs typeface="Arial"/>
              </a:rPr>
              <a:t>Guest</a:t>
            </a:r>
            <a:r>
              <a:rPr sz="2200" b="1" spc="-6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100" dirty="0">
                <a:solidFill>
                  <a:srgbClr val="3E3E3E"/>
                </a:solidFill>
                <a:latin typeface="Arial"/>
                <a:cs typeface="Arial"/>
              </a:rPr>
              <a:t>virtual</a:t>
            </a:r>
            <a:r>
              <a:rPr sz="2200" b="1" spc="-3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200" b="1" spc="70" dirty="0">
                <a:solidFill>
                  <a:srgbClr val="3E3E3E"/>
                </a:solidFill>
                <a:latin typeface="Arial"/>
                <a:cs typeface="Arial"/>
              </a:rPr>
              <a:t>machine</a:t>
            </a:r>
            <a:endParaRPr sz="2200">
              <a:latin typeface="Arial"/>
              <a:cs typeface="Arial"/>
            </a:endParaRPr>
          </a:p>
          <a:p>
            <a:pPr marL="12700" marR="5080" indent="423545">
              <a:lnSpc>
                <a:spcPct val="100000"/>
              </a:lnSpc>
              <a:spcBef>
                <a:spcPts val="2490"/>
              </a:spcBef>
            </a:pPr>
            <a:r>
              <a:rPr sz="19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It </a:t>
            </a:r>
            <a:r>
              <a:rPr sz="19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refers </a:t>
            </a:r>
            <a:r>
              <a:rPr sz="19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to </a:t>
            </a:r>
            <a:r>
              <a:rPr sz="19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19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virtual </a:t>
            </a:r>
            <a:r>
              <a:rPr sz="19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machine </a:t>
            </a:r>
            <a:r>
              <a:rPr sz="19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that </a:t>
            </a:r>
            <a:r>
              <a:rPr sz="19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19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installed, </a:t>
            </a:r>
            <a:r>
              <a:rPr sz="19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19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executed,</a:t>
            </a:r>
            <a:r>
              <a:rPr sz="19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19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19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19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hosted</a:t>
            </a:r>
            <a:r>
              <a:rPr sz="19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19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sz="19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19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19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19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local</a:t>
            </a:r>
            <a:r>
              <a:rPr sz="19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19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physical</a:t>
            </a:r>
            <a:r>
              <a:rPr sz="19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19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machine.</a:t>
            </a:r>
            <a:endParaRPr sz="1900">
              <a:latin typeface="Microsoft Sans Serif"/>
              <a:cs typeface="Microsoft Sans Serif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4731" y="3494532"/>
            <a:ext cx="6739128" cy="439521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12747" y="3211067"/>
            <a:ext cx="5963411" cy="5160263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16523" y="3465576"/>
            <a:ext cx="5407660" cy="4592320"/>
            <a:chOff x="5716523" y="3465576"/>
            <a:chExt cx="5407660" cy="45923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6523" y="3791712"/>
              <a:ext cx="5407152" cy="426567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861047" y="3465576"/>
              <a:ext cx="3037840" cy="701040"/>
            </a:xfrm>
            <a:custGeom>
              <a:avLst/>
              <a:gdLst/>
              <a:ahLst/>
              <a:cxnLst/>
              <a:rect l="l" t="t" r="r" b="b"/>
              <a:pathLst>
                <a:path w="3037840" h="701039">
                  <a:moveTo>
                    <a:pt x="2920492" y="0"/>
                  </a:moveTo>
                  <a:lnTo>
                    <a:pt x="116840" y="0"/>
                  </a:lnTo>
                  <a:lnTo>
                    <a:pt x="71366" y="9183"/>
                  </a:lnTo>
                  <a:lnTo>
                    <a:pt x="34226" y="34226"/>
                  </a:lnTo>
                  <a:lnTo>
                    <a:pt x="9183" y="71366"/>
                  </a:lnTo>
                  <a:lnTo>
                    <a:pt x="0" y="116839"/>
                  </a:lnTo>
                  <a:lnTo>
                    <a:pt x="0" y="584200"/>
                  </a:lnTo>
                  <a:lnTo>
                    <a:pt x="9183" y="629673"/>
                  </a:lnTo>
                  <a:lnTo>
                    <a:pt x="34226" y="666813"/>
                  </a:lnTo>
                  <a:lnTo>
                    <a:pt x="71366" y="691856"/>
                  </a:lnTo>
                  <a:lnTo>
                    <a:pt x="116840" y="701039"/>
                  </a:lnTo>
                  <a:lnTo>
                    <a:pt x="2920492" y="701039"/>
                  </a:lnTo>
                  <a:lnTo>
                    <a:pt x="2965965" y="691856"/>
                  </a:lnTo>
                  <a:lnTo>
                    <a:pt x="3003105" y="666813"/>
                  </a:lnTo>
                  <a:lnTo>
                    <a:pt x="3028148" y="629673"/>
                  </a:lnTo>
                  <a:lnTo>
                    <a:pt x="3037331" y="584200"/>
                  </a:lnTo>
                  <a:lnTo>
                    <a:pt x="3037331" y="116839"/>
                  </a:lnTo>
                  <a:lnTo>
                    <a:pt x="3028148" y="71366"/>
                  </a:lnTo>
                  <a:lnTo>
                    <a:pt x="3003105" y="34226"/>
                  </a:lnTo>
                  <a:lnTo>
                    <a:pt x="2965965" y="9183"/>
                  </a:lnTo>
                  <a:lnTo>
                    <a:pt x="29204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752968" y="3584828"/>
            <a:ext cx="1253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30" dirty="0">
                <a:latin typeface="Arial"/>
                <a:cs typeface="Arial"/>
              </a:rPr>
              <a:t>Blue</a:t>
            </a:r>
            <a:r>
              <a:rPr sz="2400" b="1" spc="-114" dirty="0">
                <a:latin typeface="Arial"/>
                <a:cs typeface="Arial"/>
              </a:rPr>
              <a:t> </a:t>
            </a:r>
            <a:r>
              <a:rPr sz="2400" b="1" spc="25" dirty="0">
                <a:latin typeface="Arial"/>
                <a:cs typeface="Arial"/>
              </a:rPr>
              <a:t>Pill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453888" y="306451"/>
            <a:ext cx="53479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>
                <a:latin typeface="Arial"/>
                <a:cs typeface="Arial"/>
              </a:rPr>
              <a:t>Case</a:t>
            </a:r>
            <a:r>
              <a:rPr spc="-6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Study:</a:t>
            </a:r>
            <a:r>
              <a:rPr spc="-50" dirty="0">
                <a:latin typeface="Arial"/>
                <a:cs typeface="Arial"/>
              </a:rPr>
              <a:t> </a:t>
            </a:r>
            <a:r>
              <a:rPr spc="55" dirty="0">
                <a:latin typeface="Arial"/>
                <a:cs typeface="Arial"/>
              </a:rPr>
              <a:t>Hypervisor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105" dirty="0">
                <a:latin typeface="Arial"/>
                <a:cs typeface="Arial"/>
              </a:rPr>
              <a:t>Attack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88535" y="769619"/>
            <a:ext cx="7763256" cy="36575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581911" y="1685544"/>
            <a:ext cx="13395960" cy="922019"/>
          </a:xfrm>
          <a:custGeom>
            <a:avLst/>
            <a:gdLst/>
            <a:ahLst/>
            <a:cxnLst/>
            <a:rect l="l" t="t" r="r" b="b"/>
            <a:pathLst>
              <a:path w="13395960" h="922019">
                <a:moveTo>
                  <a:pt x="0" y="153670"/>
                </a:moveTo>
                <a:lnTo>
                  <a:pt x="7837" y="105111"/>
                </a:lnTo>
                <a:lnTo>
                  <a:pt x="29659" y="62929"/>
                </a:lnTo>
                <a:lnTo>
                  <a:pt x="62929" y="29659"/>
                </a:lnTo>
                <a:lnTo>
                  <a:pt x="105111" y="7837"/>
                </a:lnTo>
                <a:lnTo>
                  <a:pt x="153669" y="0"/>
                </a:lnTo>
                <a:lnTo>
                  <a:pt x="13242290" y="0"/>
                </a:lnTo>
                <a:lnTo>
                  <a:pt x="13290848" y="7837"/>
                </a:lnTo>
                <a:lnTo>
                  <a:pt x="13333030" y="29659"/>
                </a:lnTo>
                <a:lnTo>
                  <a:pt x="13366300" y="62929"/>
                </a:lnTo>
                <a:lnTo>
                  <a:pt x="13388122" y="105111"/>
                </a:lnTo>
                <a:lnTo>
                  <a:pt x="13395960" y="153670"/>
                </a:lnTo>
                <a:lnTo>
                  <a:pt x="13395960" y="768350"/>
                </a:lnTo>
                <a:lnTo>
                  <a:pt x="13388122" y="816908"/>
                </a:lnTo>
                <a:lnTo>
                  <a:pt x="13366300" y="859090"/>
                </a:lnTo>
                <a:lnTo>
                  <a:pt x="13333030" y="892360"/>
                </a:lnTo>
                <a:lnTo>
                  <a:pt x="13290848" y="914182"/>
                </a:lnTo>
                <a:lnTo>
                  <a:pt x="13242290" y="922020"/>
                </a:lnTo>
                <a:lnTo>
                  <a:pt x="153669" y="922020"/>
                </a:lnTo>
                <a:lnTo>
                  <a:pt x="105111" y="914182"/>
                </a:lnTo>
                <a:lnTo>
                  <a:pt x="62929" y="892360"/>
                </a:lnTo>
                <a:lnTo>
                  <a:pt x="29659" y="859090"/>
                </a:lnTo>
                <a:lnTo>
                  <a:pt x="7837" y="816908"/>
                </a:lnTo>
                <a:lnTo>
                  <a:pt x="0" y="768350"/>
                </a:lnTo>
                <a:lnTo>
                  <a:pt x="0" y="153670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275458" y="1761870"/>
            <a:ext cx="12138025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142875">
              <a:lnSpc>
                <a:spcPct val="100499"/>
              </a:lnSpc>
              <a:spcBef>
                <a:spcPts val="80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This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software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code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which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can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installed 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as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thin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hypervisor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control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machine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under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intercept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communication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between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guest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machine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host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machine.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87743" y="306451"/>
            <a:ext cx="30784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latin typeface="Arial"/>
                <a:cs typeface="Arial"/>
              </a:rPr>
              <a:t>Cloud</a:t>
            </a:r>
            <a:r>
              <a:rPr spc="-85" dirty="0">
                <a:latin typeface="Arial"/>
                <a:cs typeface="Arial"/>
              </a:rPr>
              <a:t> </a:t>
            </a:r>
            <a:r>
              <a:rPr spc="55" dirty="0">
                <a:latin typeface="Arial"/>
                <a:cs typeface="Arial"/>
              </a:rPr>
              <a:t>Computing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19928" y="769619"/>
            <a:ext cx="5301996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700527" y="1685544"/>
            <a:ext cx="11668125" cy="922019"/>
          </a:xfrm>
          <a:custGeom>
            <a:avLst/>
            <a:gdLst/>
            <a:ahLst/>
            <a:cxnLst/>
            <a:rect l="l" t="t" r="r" b="b"/>
            <a:pathLst>
              <a:path w="11668125" h="922019">
                <a:moveTo>
                  <a:pt x="0" y="153670"/>
                </a:moveTo>
                <a:lnTo>
                  <a:pt x="7837" y="105111"/>
                </a:lnTo>
                <a:lnTo>
                  <a:pt x="29659" y="62929"/>
                </a:lnTo>
                <a:lnTo>
                  <a:pt x="62929" y="29659"/>
                </a:lnTo>
                <a:lnTo>
                  <a:pt x="105111" y="7837"/>
                </a:lnTo>
                <a:lnTo>
                  <a:pt x="153670" y="0"/>
                </a:lnTo>
                <a:lnTo>
                  <a:pt x="11514074" y="0"/>
                </a:lnTo>
                <a:lnTo>
                  <a:pt x="11562632" y="7837"/>
                </a:lnTo>
                <a:lnTo>
                  <a:pt x="11604814" y="29659"/>
                </a:lnTo>
                <a:lnTo>
                  <a:pt x="11638084" y="62929"/>
                </a:lnTo>
                <a:lnTo>
                  <a:pt x="11659906" y="105111"/>
                </a:lnTo>
                <a:lnTo>
                  <a:pt x="11667743" y="153670"/>
                </a:lnTo>
                <a:lnTo>
                  <a:pt x="11667743" y="768350"/>
                </a:lnTo>
                <a:lnTo>
                  <a:pt x="11659906" y="816908"/>
                </a:lnTo>
                <a:lnTo>
                  <a:pt x="11638084" y="859090"/>
                </a:lnTo>
                <a:lnTo>
                  <a:pt x="11604814" y="892360"/>
                </a:lnTo>
                <a:lnTo>
                  <a:pt x="11562632" y="914182"/>
                </a:lnTo>
                <a:lnTo>
                  <a:pt x="11514074" y="922020"/>
                </a:lnTo>
                <a:lnTo>
                  <a:pt x="153670" y="922020"/>
                </a:lnTo>
                <a:lnTo>
                  <a:pt x="105111" y="914182"/>
                </a:lnTo>
                <a:lnTo>
                  <a:pt x="62929" y="892360"/>
                </a:lnTo>
                <a:lnTo>
                  <a:pt x="29659" y="859090"/>
                </a:lnTo>
                <a:lnTo>
                  <a:pt x="7837" y="816908"/>
                </a:lnTo>
                <a:lnTo>
                  <a:pt x="0" y="768350"/>
                </a:lnTo>
                <a:lnTo>
                  <a:pt x="0" y="153670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177667" y="1921255"/>
            <a:ext cx="106521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use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remote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servers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internet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store,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manage,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process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data.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00600" y="3012948"/>
            <a:ext cx="7005828" cy="4443983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7000" y="306451"/>
            <a:ext cx="58394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latin typeface="Arial"/>
                <a:cs typeface="Arial"/>
              </a:rPr>
              <a:t>Cloud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55" dirty="0">
                <a:latin typeface="Arial"/>
                <a:cs typeface="Arial"/>
              </a:rPr>
              <a:t>Computing</a:t>
            </a:r>
            <a:r>
              <a:rPr spc="-35" dirty="0">
                <a:latin typeface="Arial"/>
                <a:cs typeface="Arial"/>
              </a:rPr>
              <a:t> </a:t>
            </a:r>
            <a:r>
              <a:rPr spc="45" dirty="0">
                <a:latin typeface="Arial"/>
                <a:cs typeface="Arial"/>
              </a:rPr>
              <a:t>Characteristics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8767" y="765048"/>
            <a:ext cx="8538972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866635" y="5860796"/>
            <a:ext cx="35013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Cloud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Computing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Features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617976" y="2805683"/>
            <a:ext cx="9561830" cy="4900295"/>
            <a:chOff x="3617976" y="2805683"/>
            <a:chExt cx="9561830" cy="4900295"/>
          </a:xfrm>
        </p:grpSpPr>
        <p:sp>
          <p:nvSpPr>
            <p:cNvPr id="6" name="object 6"/>
            <p:cNvSpPr/>
            <p:nvPr/>
          </p:nvSpPr>
          <p:spPr>
            <a:xfrm>
              <a:off x="3914394" y="5252466"/>
              <a:ext cx="1412875" cy="1225550"/>
            </a:xfrm>
            <a:custGeom>
              <a:avLst/>
              <a:gdLst/>
              <a:ahLst/>
              <a:cxnLst/>
              <a:rect l="l" t="t" r="r" b="b"/>
              <a:pathLst>
                <a:path w="1412875" h="1225550">
                  <a:moveTo>
                    <a:pt x="1412747" y="1225169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37026" y="4955285"/>
              <a:ext cx="439420" cy="448309"/>
            </a:xfrm>
            <a:custGeom>
              <a:avLst/>
              <a:gdLst/>
              <a:ahLst/>
              <a:cxnLst/>
              <a:rect l="l" t="t" r="r" b="b"/>
              <a:pathLst>
                <a:path w="439420" h="448310">
                  <a:moveTo>
                    <a:pt x="219456" y="0"/>
                  </a:moveTo>
                  <a:lnTo>
                    <a:pt x="175240" y="4552"/>
                  </a:lnTo>
                  <a:lnTo>
                    <a:pt x="134052" y="17609"/>
                  </a:lnTo>
                  <a:lnTo>
                    <a:pt x="96775" y="38268"/>
                  </a:lnTo>
                  <a:lnTo>
                    <a:pt x="64293" y="65627"/>
                  </a:lnTo>
                  <a:lnTo>
                    <a:pt x="37491" y="98784"/>
                  </a:lnTo>
                  <a:lnTo>
                    <a:pt x="17252" y="136838"/>
                  </a:lnTo>
                  <a:lnTo>
                    <a:pt x="4460" y="178886"/>
                  </a:lnTo>
                  <a:lnTo>
                    <a:pt x="0" y="224027"/>
                  </a:lnTo>
                  <a:lnTo>
                    <a:pt x="4460" y="269169"/>
                  </a:lnTo>
                  <a:lnTo>
                    <a:pt x="17252" y="311217"/>
                  </a:lnTo>
                  <a:lnTo>
                    <a:pt x="37491" y="349271"/>
                  </a:lnTo>
                  <a:lnTo>
                    <a:pt x="64293" y="382428"/>
                  </a:lnTo>
                  <a:lnTo>
                    <a:pt x="96775" y="409787"/>
                  </a:lnTo>
                  <a:lnTo>
                    <a:pt x="134052" y="430446"/>
                  </a:lnTo>
                  <a:lnTo>
                    <a:pt x="175240" y="443503"/>
                  </a:lnTo>
                  <a:lnTo>
                    <a:pt x="219456" y="448055"/>
                  </a:lnTo>
                  <a:lnTo>
                    <a:pt x="263671" y="443503"/>
                  </a:lnTo>
                  <a:lnTo>
                    <a:pt x="304859" y="430446"/>
                  </a:lnTo>
                  <a:lnTo>
                    <a:pt x="342136" y="409787"/>
                  </a:lnTo>
                  <a:lnTo>
                    <a:pt x="374618" y="382428"/>
                  </a:lnTo>
                  <a:lnTo>
                    <a:pt x="401420" y="349271"/>
                  </a:lnTo>
                  <a:lnTo>
                    <a:pt x="421659" y="311217"/>
                  </a:lnTo>
                  <a:lnTo>
                    <a:pt x="434451" y="269169"/>
                  </a:lnTo>
                  <a:lnTo>
                    <a:pt x="438912" y="224027"/>
                  </a:lnTo>
                  <a:lnTo>
                    <a:pt x="434451" y="178886"/>
                  </a:lnTo>
                  <a:lnTo>
                    <a:pt x="421659" y="136838"/>
                  </a:lnTo>
                  <a:lnTo>
                    <a:pt x="401420" y="98784"/>
                  </a:lnTo>
                  <a:lnTo>
                    <a:pt x="374618" y="65627"/>
                  </a:lnTo>
                  <a:lnTo>
                    <a:pt x="342136" y="38268"/>
                  </a:lnTo>
                  <a:lnTo>
                    <a:pt x="304859" y="17609"/>
                  </a:lnTo>
                  <a:lnTo>
                    <a:pt x="263671" y="4552"/>
                  </a:lnTo>
                  <a:lnTo>
                    <a:pt x="219456" y="0"/>
                  </a:lnTo>
                  <a:close/>
                </a:path>
              </a:pathLst>
            </a:custGeom>
            <a:solidFill>
              <a:srgbClr val="F5A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637026" y="3862577"/>
              <a:ext cx="3051810" cy="1541145"/>
            </a:xfrm>
            <a:custGeom>
              <a:avLst/>
              <a:gdLst/>
              <a:ahLst/>
              <a:cxnLst/>
              <a:rect l="l" t="t" r="r" b="b"/>
              <a:pathLst>
                <a:path w="3051809" h="1541145">
                  <a:moveTo>
                    <a:pt x="0" y="1316736"/>
                  </a:moveTo>
                  <a:lnTo>
                    <a:pt x="4460" y="1271594"/>
                  </a:lnTo>
                  <a:lnTo>
                    <a:pt x="17252" y="1229546"/>
                  </a:lnTo>
                  <a:lnTo>
                    <a:pt x="37491" y="1191492"/>
                  </a:lnTo>
                  <a:lnTo>
                    <a:pt x="64293" y="1158335"/>
                  </a:lnTo>
                  <a:lnTo>
                    <a:pt x="96775" y="1130976"/>
                  </a:lnTo>
                  <a:lnTo>
                    <a:pt x="134052" y="1110317"/>
                  </a:lnTo>
                  <a:lnTo>
                    <a:pt x="175240" y="1097260"/>
                  </a:lnTo>
                  <a:lnTo>
                    <a:pt x="219456" y="1092708"/>
                  </a:lnTo>
                  <a:lnTo>
                    <a:pt x="263671" y="1097260"/>
                  </a:lnTo>
                  <a:lnTo>
                    <a:pt x="304859" y="1110317"/>
                  </a:lnTo>
                  <a:lnTo>
                    <a:pt x="342136" y="1130976"/>
                  </a:lnTo>
                  <a:lnTo>
                    <a:pt x="374618" y="1158335"/>
                  </a:lnTo>
                  <a:lnTo>
                    <a:pt x="401420" y="1191492"/>
                  </a:lnTo>
                  <a:lnTo>
                    <a:pt x="421659" y="1229546"/>
                  </a:lnTo>
                  <a:lnTo>
                    <a:pt x="434451" y="1271594"/>
                  </a:lnTo>
                  <a:lnTo>
                    <a:pt x="438912" y="1316736"/>
                  </a:lnTo>
                  <a:lnTo>
                    <a:pt x="434451" y="1361877"/>
                  </a:lnTo>
                  <a:lnTo>
                    <a:pt x="421659" y="1403925"/>
                  </a:lnTo>
                  <a:lnTo>
                    <a:pt x="401420" y="1441979"/>
                  </a:lnTo>
                  <a:lnTo>
                    <a:pt x="374618" y="1475136"/>
                  </a:lnTo>
                  <a:lnTo>
                    <a:pt x="342136" y="1502495"/>
                  </a:lnTo>
                  <a:lnTo>
                    <a:pt x="304859" y="1523154"/>
                  </a:lnTo>
                  <a:lnTo>
                    <a:pt x="263671" y="1536211"/>
                  </a:lnTo>
                  <a:lnTo>
                    <a:pt x="219456" y="1540764"/>
                  </a:lnTo>
                  <a:lnTo>
                    <a:pt x="175240" y="1536211"/>
                  </a:lnTo>
                  <a:lnTo>
                    <a:pt x="134052" y="1523154"/>
                  </a:lnTo>
                  <a:lnTo>
                    <a:pt x="96775" y="1502495"/>
                  </a:lnTo>
                  <a:lnTo>
                    <a:pt x="64293" y="1475136"/>
                  </a:lnTo>
                  <a:lnTo>
                    <a:pt x="37491" y="1441979"/>
                  </a:lnTo>
                  <a:lnTo>
                    <a:pt x="17252" y="1403925"/>
                  </a:lnTo>
                  <a:lnTo>
                    <a:pt x="4460" y="1361877"/>
                  </a:lnTo>
                  <a:lnTo>
                    <a:pt x="0" y="1316736"/>
                  </a:lnTo>
                  <a:close/>
                </a:path>
                <a:path w="3051809" h="1541145">
                  <a:moveTo>
                    <a:pt x="3051555" y="1501267"/>
                  </a:moveTo>
                  <a:lnTo>
                    <a:pt x="2122932" y="0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76494" y="3556253"/>
              <a:ext cx="439420" cy="448309"/>
            </a:xfrm>
            <a:custGeom>
              <a:avLst/>
              <a:gdLst/>
              <a:ahLst/>
              <a:cxnLst/>
              <a:rect l="l" t="t" r="r" b="b"/>
              <a:pathLst>
                <a:path w="439420" h="448310">
                  <a:moveTo>
                    <a:pt x="219455" y="0"/>
                  </a:moveTo>
                  <a:lnTo>
                    <a:pt x="175240" y="4552"/>
                  </a:lnTo>
                  <a:lnTo>
                    <a:pt x="134052" y="17609"/>
                  </a:lnTo>
                  <a:lnTo>
                    <a:pt x="96775" y="38268"/>
                  </a:lnTo>
                  <a:lnTo>
                    <a:pt x="64293" y="65627"/>
                  </a:lnTo>
                  <a:lnTo>
                    <a:pt x="37491" y="98784"/>
                  </a:lnTo>
                  <a:lnTo>
                    <a:pt x="17252" y="136838"/>
                  </a:lnTo>
                  <a:lnTo>
                    <a:pt x="4460" y="178886"/>
                  </a:lnTo>
                  <a:lnTo>
                    <a:pt x="0" y="224028"/>
                  </a:lnTo>
                  <a:lnTo>
                    <a:pt x="4460" y="269169"/>
                  </a:lnTo>
                  <a:lnTo>
                    <a:pt x="17252" y="311217"/>
                  </a:lnTo>
                  <a:lnTo>
                    <a:pt x="37491" y="349271"/>
                  </a:lnTo>
                  <a:lnTo>
                    <a:pt x="64293" y="382428"/>
                  </a:lnTo>
                  <a:lnTo>
                    <a:pt x="96775" y="409787"/>
                  </a:lnTo>
                  <a:lnTo>
                    <a:pt x="134052" y="430446"/>
                  </a:lnTo>
                  <a:lnTo>
                    <a:pt x="175240" y="443503"/>
                  </a:lnTo>
                  <a:lnTo>
                    <a:pt x="219455" y="448056"/>
                  </a:lnTo>
                  <a:lnTo>
                    <a:pt x="263671" y="443503"/>
                  </a:lnTo>
                  <a:lnTo>
                    <a:pt x="304859" y="430446"/>
                  </a:lnTo>
                  <a:lnTo>
                    <a:pt x="342136" y="409787"/>
                  </a:lnTo>
                  <a:lnTo>
                    <a:pt x="374618" y="382428"/>
                  </a:lnTo>
                  <a:lnTo>
                    <a:pt x="401420" y="349271"/>
                  </a:lnTo>
                  <a:lnTo>
                    <a:pt x="421659" y="311217"/>
                  </a:lnTo>
                  <a:lnTo>
                    <a:pt x="434451" y="269169"/>
                  </a:lnTo>
                  <a:lnTo>
                    <a:pt x="438911" y="224028"/>
                  </a:lnTo>
                  <a:lnTo>
                    <a:pt x="434451" y="178886"/>
                  </a:lnTo>
                  <a:lnTo>
                    <a:pt x="421659" y="136838"/>
                  </a:lnTo>
                  <a:lnTo>
                    <a:pt x="401420" y="98784"/>
                  </a:lnTo>
                  <a:lnTo>
                    <a:pt x="374618" y="65627"/>
                  </a:lnTo>
                  <a:lnTo>
                    <a:pt x="342136" y="38268"/>
                  </a:lnTo>
                  <a:lnTo>
                    <a:pt x="304859" y="17609"/>
                  </a:lnTo>
                  <a:lnTo>
                    <a:pt x="263671" y="4552"/>
                  </a:lnTo>
                  <a:lnTo>
                    <a:pt x="219455" y="0"/>
                  </a:lnTo>
                  <a:close/>
                </a:path>
              </a:pathLst>
            </a:custGeom>
            <a:solidFill>
              <a:srgbClr val="A4C2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76494" y="3141725"/>
              <a:ext cx="2973705" cy="1774189"/>
            </a:xfrm>
            <a:custGeom>
              <a:avLst/>
              <a:gdLst/>
              <a:ahLst/>
              <a:cxnLst/>
              <a:rect l="l" t="t" r="r" b="b"/>
              <a:pathLst>
                <a:path w="2973704" h="1774189">
                  <a:moveTo>
                    <a:pt x="0" y="638556"/>
                  </a:moveTo>
                  <a:lnTo>
                    <a:pt x="4460" y="593414"/>
                  </a:lnTo>
                  <a:lnTo>
                    <a:pt x="17252" y="551366"/>
                  </a:lnTo>
                  <a:lnTo>
                    <a:pt x="37491" y="513312"/>
                  </a:lnTo>
                  <a:lnTo>
                    <a:pt x="64293" y="480155"/>
                  </a:lnTo>
                  <a:lnTo>
                    <a:pt x="96775" y="452796"/>
                  </a:lnTo>
                  <a:lnTo>
                    <a:pt x="134052" y="432137"/>
                  </a:lnTo>
                  <a:lnTo>
                    <a:pt x="175240" y="419080"/>
                  </a:lnTo>
                  <a:lnTo>
                    <a:pt x="219455" y="414527"/>
                  </a:lnTo>
                  <a:lnTo>
                    <a:pt x="263671" y="419080"/>
                  </a:lnTo>
                  <a:lnTo>
                    <a:pt x="304859" y="432137"/>
                  </a:lnTo>
                  <a:lnTo>
                    <a:pt x="342136" y="452796"/>
                  </a:lnTo>
                  <a:lnTo>
                    <a:pt x="374618" y="480155"/>
                  </a:lnTo>
                  <a:lnTo>
                    <a:pt x="401420" y="513312"/>
                  </a:lnTo>
                  <a:lnTo>
                    <a:pt x="421659" y="551366"/>
                  </a:lnTo>
                  <a:lnTo>
                    <a:pt x="434451" y="593414"/>
                  </a:lnTo>
                  <a:lnTo>
                    <a:pt x="438911" y="638556"/>
                  </a:lnTo>
                  <a:lnTo>
                    <a:pt x="434451" y="683697"/>
                  </a:lnTo>
                  <a:lnTo>
                    <a:pt x="421659" y="725745"/>
                  </a:lnTo>
                  <a:lnTo>
                    <a:pt x="401420" y="763799"/>
                  </a:lnTo>
                  <a:lnTo>
                    <a:pt x="374618" y="796956"/>
                  </a:lnTo>
                  <a:lnTo>
                    <a:pt x="342136" y="824315"/>
                  </a:lnTo>
                  <a:lnTo>
                    <a:pt x="304859" y="844974"/>
                  </a:lnTo>
                  <a:lnTo>
                    <a:pt x="263671" y="858031"/>
                  </a:lnTo>
                  <a:lnTo>
                    <a:pt x="219455" y="862584"/>
                  </a:lnTo>
                  <a:lnTo>
                    <a:pt x="175240" y="858031"/>
                  </a:lnTo>
                  <a:lnTo>
                    <a:pt x="134052" y="844974"/>
                  </a:lnTo>
                  <a:lnTo>
                    <a:pt x="96775" y="824315"/>
                  </a:lnTo>
                  <a:lnTo>
                    <a:pt x="64293" y="796956"/>
                  </a:lnTo>
                  <a:lnTo>
                    <a:pt x="37491" y="763799"/>
                  </a:lnTo>
                  <a:lnTo>
                    <a:pt x="17252" y="725745"/>
                  </a:lnTo>
                  <a:lnTo>
                    <a:pt x="4460" y="683697"/>
                  </a:lnTo>
                  <a:lnTo>
                    <a:pt x="0" y="638556"/>
                  </a:lnTo>
                  <a:close/>
                </a:path>
                <a:path w="2973704" h="1774189">
                  <a:moveTo>
                    <a:pt x="2973324" y="1773682"/>
                  </a:moveTo>
                  <a:lnTo>
                    <a:pt x="2973324" y="0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18170" y="2824733"/>
              <a:ext cx="437515" cy="448309"/>
            </a:xfrm>
            <a:custGeom>
              <a:avLst/>
              <a:gdLst/>
              <a:ahLst/>
              <a:cxnLst/>
              <a:rect l="l" t="t" r="r" b="b"/>
              <a:pathLst>
                <a:path w="437515" h="448310">
                  <a:moveTo>
                    <a:pt x="218694" y="0"/>
                  </a:moveTo>
                  <a:lnTo>
                    <a:pt x="174620" y="4552"/>
                  </a:lnTo>
                  <a:lnTo>
                    <a:pt x="133570" y="17609"/>
                  </a:lnTo>
                  <a:lnTo>
                    <a:pt x="96422" y="38268"/>
                  </a:lnTo>
                  <a:lnTo>
                    <a:pt x="64055" y="65627"/>
                  </a:lnTo>
                  <a:lnTo>
                    <a:pt x="37350" y="98784"/>
                  </a:lnTo>
                  <a:lnTo>
                    <a:pt x="17186" y="136838"/>
                  </a:lnTo>
                  <a:lnTo>
                    <a:pt x="4443" y="178886"/>
                  </a:lnTo>
                  <a:lnTo>
                    <a:pt x="0" y="224027"/>
                  </a:lnTo>
                  <a:lnTo>
                    <a:pt x="4443" y="269169"/>
                  </a:lnTo>
                  <a:lnTo>
                    <a:pt x="17186" y="311217"/>
                  </a:lnTo>
                  <a:lnTo>
                    <a:pt x="37350" y="349271"/>
                  </a:lnTo>
                  <a:lnTo>
                    <a:pt x="64055" y="382428"/>
                  </a:lnTo>
                  <a:lnTo>
                    <a:pt x="96422" y="409787"/>
                  </a:lnTo>
                  <a:lnTo>
                    <a:pt x="133570" y="430446"/>
                  </a:lnTo>
                  <a:lnTo>
                    <a:pt x="174620" y="443503"/>
                  </a:lnTo>
                  <a:lnTo>
                    <a:pt x="218694" y="448055"/>
                  </a:lnTo>
                  <a:lnTo>
                    <a:pt x="262767" y="443503"/>
                  </a:lnTo>
                  <a:lnTo>
                    <a:pt x="303817" y="430446"/>
                  </a:lnTo>
                  <a:lnTo>
                    <a:pt x="340965" y="409787"/>
                  </a:lnTo>
                  <a:lnTo>
                    <a:pt x="373332" y="382428"/>
                  </a:lnTo>
                  <a:lnTo>
                    <a:pt x="400037" y="349271"/>
                  </a:lnTo>
                  <a:lnTo>
                    <a:pt x="420201" y="311217"/>
                  </a:lnTo>
                  <a:lnTo>
                    <a:pt x="432944" y="269169"/>
                  </a:lnTo>
                  <a:lnTo>
                    <a:pt x="437387" y="224027"/>
                  </a:lnTo>
                  <a:lnTo>
                    <a:pt x="432944" y="178886"/>
                  </a:lnTo>
                  <a:lnTo>
                    <a:pt x="420201" y="136838"/>
                  </a:lnTo>
                  <a:lnTo>
                    <a:pt x="400037" y="98784"/>
                  </a:lnTo>
                  <a:lnTo>
                    <a:pt x="373332" y="65627"/>
                  </a:lnTo>
                  <a:lnTo>
                    <a:pt x="340965" y="38268"/>
                  </a:lnTo>
                  <a:lnTo>
                    <a:pt x="303817" y="17609"/>
                  </a:lnTo>
                  <a:lnTo>
                    <a:pt x="262767" y="4552"/>
                  </a:lnTo>
                  <a:lnTo>
                    <a:pt x="218694" y="0"/>
                  </a:lnTo>
                  <a:close/>
                </a:path>
              </a:pathLst>
            </a:custGeom>
            <a:solidFill>
              <a:srgbClr val="9CB4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18170" y="2824733"/>
              <a:ext cx="2855595" cy="2501265"/>
            </a:xfrm>
            <a:custGeom>
              <a:avLst/>
              <a:gdLst/>
              <a:ahLst/>
              <a:cxnLst/>
              <a:rect l="l" t="t" r="r" b="b"/>
              <a:pathLst>
                <a:path w="2855595" h="2501265">
                  <a:moveTo>
                    <a:pt x="0" y="224027"/>
                  </a:moveTo>
                  <a:lnTo>
                    <a:pt x="4443" y="178886"/>
                  </a:lnTo>
                  <a:lnTo>
                    <a:pt x="17186" y="136838"/>
                  </a:lnTo>
                  <a:lnTo>
                    <a:pt x="37350" y="98784"/>
                  </a:lnTo>
                  <a:lnTo>
                    <a:pt x="64055" y="65627"/>
                  </a:lnTo>
                  <a:lnTo>
                    <a:pt x="96422" y="38268"/>
                  </a:lnTo>
                  <a:lnTo>
                    <a:pt x="133570" y="17609"/>
                  </a:lnTo>
                  <a:lnTo>
                    <a:pt x="174620" y="4552"/>
                  </a:lnTo>
                  <a:lnTo>
                    <a:pt x="218694" y="0"/>
                  </a:lnTo>
                  <a:lnTo>
                    <a:pt x="262767" y="4552"/>
                  </a:lnTo>
                  <a:lnTo>
                    <a:pt x="303817" y="17609"/>
                  </a:lnTo>
                  <a:lnTo>
                    <a:pt x="340965" y="38268"/>
                  </a:lnTo>
                  <a:lnTo>
                    <a:pt x="373332" y="65627"/>
                  </a:lnTo>
                  <a:lnTo>
                    <a:pt x="400037" y="98784"/>
                  </a:lnTo>
                  <a:lnTo>
                    <a:pt x="420201" y="136838"/>
                  </a:lnTo>
                  <a:lnTo>
                    <a:pt x="432944" y="178886"/>
                  </a:lnTo>
                  <a:lnTo>
                    <a:pt x="437387" y="224027"/>
                  </a:lnTo>
                  <a:lnTo>
                    <a:pt x="432944" y="269169"/>
                  </a:lnTo>
                  <a:lnTo>
                    <a:pt x="420201" y="311217"/>
                  </a:lnTo>
                  <a:lnTo>
                    <a:pt x="400037" y="349271"/>
                  </a:lnTo>
                  <a:lnTo>
                    <a:pt x="373332" y="382428"/>
                  </a:lnTo>
                  <a:lnTo>
                    <a:pt x="340965" y="409787"/>
                  </a:lnTo>
                  <a:lnTo>
                    <a:pt x="303817" y="430446"/>
                  </a:lnTo>
                  <a:lnTo>
                    <a:pt x="262767" y="443503"/>
                  </a:lnTo>
                  <a:lnTo>
                    <a:pt x="218694" y="448055"/>
                  </a:lnTo>
                  <a:lnTo>
                    <a:pt x="174620" y="443503"/>
                  </a:lnTo>
                  <a:lnTo>
                    <a:pt x="133570" y="430446"/>
                  </a:lnTo>
                  <a:lnTo>
                    <a:pt x="96422" y="409787"/>
                  </a:lnTo>
                  <a:lnTo>
                    <a:pt x="64055" y="382428"/>
                  </a:lnTo>
                  <a:lnTo>
                    <a:pt x="37350" y="349271"/>
                  </a:lnTo>
                  <a:lnTo>
                    <a:pt x="17186" y="311217"/>
                  </a:lnTo>
                  <a:lnTo>
                    <a:pt x="4443" y="269169"/>
                  </a:lnTo>
                  <a:lnTo>
                    <a:pt x="0" y="224027"/>
                  </a:lnTo>
                  <a:close/>
                </a:path>
                <a:path w="2855595" h="2501265">
                  <a:moveTo>
                    <a:pt x="2040635" y="2501011"/>
                  </a:moveTo>
                  <a:lnTo>
                    <a:pt x="2855213" y="920495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921745" y="3393185"/>
              <a:ext cx="439420" cy="448309"/>
            </a:xfrm>
            <a:custGeom>
              <a:avLst/>
              <a:gdLst/>
              <a:ahLst/>
              <a:cxnLst/>
              <a:rect l="l" t="t" r="r" b="b"/>
              <a:pathLst>
                <a:path w="439420" h="448310">
                  <a:moveTo>
                    <a:pt x="219455" y="0"/>
                  </a:moveTo>
                  <a:lnTo>
                    <a:pt x="175240" y="4552"/>
                  </a:lnTo>
                  <a:lnTo>
                    <a:pt x="134052" y="17609"/>
                  </a:lnTo>
                  <a:lnTo>
                    <a:pt x="96775" y="38268"/>
                  </a:lnTo>
                  <a:lnTo>
                    <a:pt x="64293" y="65627"/>
                  </a:lnTo>
                  <a:lnTo>
                    <a:pt x="37491" y="98784"/>
                  </a:lnTo>
                  <a:lnTo>
                    <a:pt x="17252" y="136838"/>
                  </a:lnTo>
                  <a:lnTo>
                    <a:pt x="4460" y="178886"/>
                  </a:lnTo>
                  <a:lnTo>
                    <a:pt x="0" y="224027"/>
                  </a:lnTo>
                  <a:lnTo>
                    <a:pt x="4460" y="269169"/>
                  </a:lnTo>
                  <a:lnTo>
                    <a:pt x="17252" y="311217"/>
                  </a:lnTo>
                  <a:lnTo>
                    <a:pt x="37491" y="349271"/>
                  </a:lnTo>
                  <a:lnTo>
                    <a:pt x="64293" y="382428"/>
                  </a:lnTo>
                  <a:lnTo>
                    <a:pt x="96775" y="409787"/>
                  </a:lnTo>
                  <a:lnTo>
                    <a:pt x="134052" y="430446"/>
                  </a:lnTo>
                  <a:lnTo>
                    <a:pt x="175240" y="443503"/>
                  </a:lnTo>
                  <a:lnTo>
                    <a:pt x="219455" y="448055"/>
                  </a:lnTo>
                  <a:lnTo>
                    <a:pt x="263671" y="443503"/>
                  </a:lnTo>
                  <a:lnTo>
                    <a:pt x="304859" y="430446"/>
                  </a:lnTo>
                  <a:lnTo>
                    <a:pt x="342136" y="409787"/>
                  </a:lnTo>
                  <a:lnTo>
                    <a:pt x="374618" y="382428"/>
                  </a:lnTo>
                  <a:lnTo>
                    <a:pt x="401420" y="349271"/>
                  </a:lnTo>
                  <a:lnTo>
                    <a:pt x="421659" y="311217"/>
                  </a:lnTo>
                  <a:lnTo>
                    <a:pt x="434451" y="269169"/>
                  </a:lnTo>
                  <a:lnTo>
                    <a:pt x="438911" y="224027"/>
                  </a:lnTo>
                  <a:lnTo>
                    <a:pt x="434451" y="178886"/>
                  </a:lnTo>
                  <a:lnTo>
                    <a:pt x="421659" y="136838"/>
                  </a:lnTo>
                  <a:lnTo>
                    <a:pt x="401420" y="98784"/>
                  </a:lnTo>
                  <a:lnTo>
                    <a:pt x="374618" y="65627"/>
                  </a:lnTo>
                  <a:lnTo>
                    <a:pt x="342136" y="38268"/>
                  </a:lnTo>
                  <a:lnTo>
                    <a:pt x="304859" y="17609"/>
                  </a:lnTo>
                  <a:lnTo>
                    <a:pt x="263671" y="4552"/>
                  </a:lnTo>
                  <a:lnTo>
                    <a:pt x="219455" y="0"/>
                  </a:lnTo>
                  <a:close/>
                </a:path>
              </a:pathLst>
            </a:custGeom>
            <a:solidFill>
              <a:srgbClr val="D960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921745" y="3393185"/>
              <a:ext cx="1930400" cy="3104515"/>
            </a:xfrm>
            <a:custGeom>
              <a:avLst/>
              <a:gdLst/>
              <a:ahLst/>
              <a:cxnLst/>
              <a:rect l="l" t="t" r="r" b="b"/>
              <a:pathLst>
                <a:path w="1930400" h="3104515">
                  <a:moveTo>
                    <a:pt x="0" y="224027"/>
                  </a:moveTo>
                  <a:lnTo>
                    <a:pt x="4460" y="178886"/>
                  </a:lnTo>
                  <a:lnTo>
                    <a:pt x="17252" y="136838"/>
                  </a:lnTo>
                  <a:lnTo>
                    <a:pt x="37491" y="98784"/>
                  </a:lnTo>
                  <a:lnTo>
                    <a:pt x="64293" y="65627"/>
                  </a:lnTo>
                  <a:lnTo>
                    <a:pt x="96775" y="38268"/>
                  </a:lnTo>
                  <a:lnTo>
                    <a:pt x="134052" y="17609"/>
                  </a:lnTo>
                  <a:lnTo>
                    <a:pt x="175240" y="4552"/>
                  </a:lnTo>
                  <a:lnTo>
                    <a:pt x="219455" y="0"/>
                  </a:lnTo>
                  <a:lnTo>
                    <a:pt x="263671" y="4552"/>
                  </a:lnTo>
                  <a:lnTo>
                    <a:pt x="304859" y="17609"/>
                  </a:lnTo>
                  <a:lnTo>
                    <a:pt x="342136" y="38268"/>
                  </a:lnTo>
                  <a:lnTo>
                    <a:pt x="374618" y="65627"/>
                  </a:lnTo>
                  <a:lnTo>
                    <a:pt x="401420" y="98784"/>
                  </a:lnTo>
                  <a:lnTo>
                    <a:pt x="421659" y="136838"/>
                  </a:lnTo>
                  <a:lnTo>
                    <a:pt x="434451" y="178886"/>
                  </a:lnTo>
                  <a:lnTo>
                    <a:pt x="438911" y="224027"/>
                  </a:lnTo>
                  <a:lnTo>
                    <a:pt x="434451" y="269169"/>
                  </a:lnTo>
                  <a:lnTo>
                    <a:pt x="421659" y="311217"/>
                  </a:lnTo>
                  <a:lnTo>
                    <a:pt x="401420" y="349271"/>
                  </a:lnTo>
                  <a:lnTo>
                    <a:pt x="374618" y="382428"/>
                  </a:lnTo>
                  <a:lnTo>
                    <a:pt x="342136" y="409787"/>
                  </a:lnTo>
                  <a:lnTo>
                    <a:pt x="304859" y="430446"/>
                  </a:lnTo>
                  <a:lnTo>
                    <a:pt x="263671" y="443503"/>
                  </a:lnTo>
                  <a:lnTo>
                    <a:pt x="219455" y="448055"/>
                  </a:lnTo>
                  <a:lnTo>
                    <a:pt x="175240" y="443503"/>
                  </a:lnTo>
                  <a:lnTo>
                    <a:pt x="134052" y="430446"/>
                  </a:lnTo>
                  <a:lnTo>
                    <a:pt x="96775" y="409787"/>
                  </a:lnTo>
                  <a:lnTo>
                    <a:pt x="64293" y="382428"/>
                  </a:lnTo>
                  <a:lnTo>
                    <a:pt x="37491" y="349271"/>
                  </a:lnTo>
                  <a:lnTo>
                    <a:pt x="17252" y="311217"/>
                  </a:lnTo>
                  <a:lnTo>
                    <a:pt x="4460" y="269169"/>
                  </a:lnTo>
                  <a:lnTo>
                    <a:pt x="0" y="224027"/>
                  </a:lnTo>
                  <a:close/>
                </a:path>
                <a:path w="1930400" h="3104515">
                  <a:moveTo>
                    <a:pt x="725424" y="3104007"/>
                  </a:moveTo>
                  <a:lnTo>
                    <a:pt x="1929892" y="1859279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721590" y="4927854"/>
              <a:ext cx="439420" cy="448309"/>
            </a:xfrm>
            <a:custGeom>
              <a:avLst/>
              <a:gdLst/>
              <a:ahLst/>
              <a:cxnLst/>
              <a:rect l="l" t="t" r="r" b="b"/>
              <a:pathLst>
                <a:path w="439419" h="448310">
                  <a:moveTo>
                    <a:pt x="219455" y="0"/>
                  </a:moveTo>
                  <a:lnTo>
                    <a:pt x="175240" y="4552"/>
                  </a:lnTo>
                  <a:lnTo>
                    <a:pt x="134052" y="17609"/>
                  </a:lnTo>
                  <a:lnTo>
                    <a:pt x="96775" y="38268"/>
                  </a:lnTo>
                  <a:lnTo>
                    <a:pt x="64293" y="65627"/>
                  </a:lnTo>
                  <a:lnTo>
                    <a:pt x="37491" y="98784"/>
                  </a:lnTo>
                  <a:lnTo>
                    <a:pt x="17252" y="136838"/>
                  </a:lnTo>
                  <a:lnTo>
                    <a:pt x="4460" y="178886"/>
                  </a:lnTo>
                  <a:lnTo>
                    <a:pt x="0" y="224028"/>
                  </a:lnTo>
                  <a:lnTo>
                    <a:pt x="4460" y="269169"/>
                  </a:lnTo>
                  <a:lnTo>
                    <a:pt x="17252" y="311217"/>
                  </a:lnTo>
                  <a:lnTo>
                    <a:pt x="37491" y="349271"/>
                  </a:lnTo>
                  <a:lnTo>
                    <a:pt x="64293" y="382428"/>
                  </a:lnTo>
                  <a:lnTo>
                    <a:pt x="96775" y="409787"/>
                  </a:lnTo>
                  <a:lnTo>
                    <a:pt x="134052" y="430446"/>
                  </a:lnTo>
                  <a:lnTo>
                    <a:pt x="175240" y="443503"/>
                  </a:lnTo>
                  <a:lnTo>
                    <a:pt x="219455" y="448056"/>
                  </a:lnTo>
                  <a:lnTo>
                    <a:pt x="263671" y="443503"/>
                  </a:lnTo>
                  <a:lnTo>
                    <a:pt x="304859" y="430446"/>
                  </a:lnTo>
                  <a:lnTo>
                    <a:pt x="342136" y="409787"/>
                  </a:lnTo>
                  <a:lnTo>
                    <a:pt x="374618" y="382428"/>
                  </a:lnTo>
                  <a:lnTo>
                    <a:pt x="401420" y="349271"/>
                  </a:lnTo>
                  <a:lnTo>
                    <a:pt x="421659" y="311217"/>
                  </a:lnTo>
                  <a:lnTo>
                    <a:pt x="434451" y="269169"/>
                  </a:lnTo>
                  <a:lnTo>
                    <a:pt x="438911" y="224028"/>
                  </a:lnTo>
                  <a:lnTo>
                    <a:pt x="434451" y="178886"/>
                  </a:lnTo>
                  <a:lnTo>
                    <a:pt x="421659" y="136838"/>
                  </a:lnTo>
                  <a:lnTo>
                    <a:pt x="401420" y="98784"/>
                  </a:lnTo>
                  <a:lnTo>
                    <a:pt x="374618" y="65627"/>
                  </a:lnTo>
                  <a:lnTo>
                    <a:pt x="342136" y="38268"/>
                  </a:lnTo>
                  <a:lnTo>
                    <a:pt x="304859" y="17609"/>
                  </a:lnTo>
                  <a:lnTo>
                    <a:pt x="263671" y="4552"/>
                  </a:lnTo>
                  <a:lnTo>
                    <a:pt x="219455" y="0"/>
                  </a:lnTo>
                  <a:close/>
                </a:path>
              </a:pathLst>
            </a:custGeom>
            <a:solidFill>
              <a:srgbClr val="5D73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721590" y="4927854"/>
              <a:ext cx="439420" cy="448309"/>
            </a:xfrm>
            <a:custGeom>
              <a:avLst/>
              <a:gdLst/>
              <a:ahLst/>
              <a:cxnLst/>
              <a:rect l="l" t="t" r="r" b="b"/>
              <a:pathLst>
                <a:path w="439419" h="448310">
                  <a:moveTo>
                    <a:pt x="0" y="224028"/>
                  </a:moveTo>
                  <a:lnTo>
                    <a:pt x="4460" y="178886"/>
                  </a:lnTo>
                  <a:lnTo>
                    <a:pt x="17252" y="136838"/>
                  </a:lnTo>
                  <a:lnTo>
                    <a:pt x="37491" y="98784"/>
                  </a:lnTo>
                  <a:lnTo>
                    <a:pt x="64293" y="65627"/>
                  </a:lnTo>
                  <a:lnTo>
                    <a:pt x="96775" y="38268"/>
                  </a:lnTo>
                  <a:lnTo>
                    <a:pt x="134052" y="17609"/>
                  </a:lnTo>
                  <a:lnTo>
                    <a:pt x="175240" y="4552"/>
                  </a:lnTo>
                  <a:lnTo>
                    <a:pt x="219455" y="0"/>
                  </a:lnTo>
                  <a:lnTo>
                    <a:pt x="263671" y="4552"/>
                  </a:lnTo>
                  <a:lnTo>
                    <a:pt x="304859" y="17609"/>
                  </a:lnTo>
                  <a:lnTo>
                    <a:pt x="342136" y="38268"/>
                  </a:lnTo>
                  <a:lnTo>
                    <a:pt x="374618" y="65627"/>
                  </a:lnTo>
                  <a:lnTo>
                    <a:pt x="401420" y="98784"/>
                  </a:lnTo>
                  <a:lnTo>
                    <a:pt x="421659" y="136838"/>
                  </a:lnTo>
                  <a:lnTo>
                    <a:pt x="434451" y="178886"/>
                  </a:lnTo>
                  <a:lnTo>
                    <a:pt x="438911" y="224028"/>
                  </a:lnTo>
                  <a:lnTo>
                    <a:pt x="434451" y="269169"/>
                  </a:lnTo>
                  <a:lnTo>
                    <a:pt x="421659" y="311217"/>
                  </a:lnTo>
                  <a:lnTo>
                    <a:pt x="401420" y="349271"/>
                  </a:lnTo>
                  <a:lnTo>
                    <a:pt x="374618" y="382428"/>
                  </a:lnTo>
                  <a:lnTo>
                    <a:pt x="342136" y="409787"/>
                  </a:lnTo>
                  <a:lnTo>
                    <a:pt x="304859" y="430446"/>
                  </a:lnTo>
                  <a:lnTo>
                    <a:pt x="263671" y="443503"/>
                  </a:lnTo>
                  <a:lnTo>
                    <a:pt x="219455" y="448056"/>
                  </a:lnTo>
                  <a:lnTo>
                    <a:pt x="175240" y="443503"/>
                  </a:lnTo>
                  <a:lnTo>
                    <a:pt x="134052" y="430446"/>
                  </a:lnTo>
                  <a:lnTo>
                    <a:pt x="96775" y="409787"/>
                  </a:lnTo>
                  <a:lnTo>
                    <a:pt x="64293" y="382428"/>
                  </a:lnTo>
                  <a:lnTo>
                    <a:pt x="37491" y="349271"/>
                  </a:lnTo>
                  <a:lnTo>
                    <a:pt x="17252" y="311217"/>
                  </a:lnTo>
                  <a:lnTo>
                    <a:pt x="4460" y="269169"/>
                  </a:lnTo>
                  <a:lnTo>
                    <a:pt x="0" y="224028"/>
                  </a:lnTo>
                  <a:close/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732274" y="4968592"/>
              <a:ext cx="7459345" cy="2718435"/>
            </a:xfrm>
            <a:custGeom>
              <a:avLst/>
              <a:gdLst/>
              <a:ahLst/>
              <a:cxnLst/>
              <a:rect l="l" t="t" r="r" b="b"/>
              <a:pathLst>
                <a:path w="7459345" h="2718434">
                  <a:moveTo>
                    <a:pt x="0" y="2704239"/>
                  </a:moveTo>
                  <a:lnTo>
                    <a:pt x="15228" y="2658569"/>
                  </a:lnTo>
                  <a:lnTo>
                    <a:pt x="30973" y="2613206"/>
                  </a:lnTo>
                  <a:lnTo>
                    <a:pt x="47232" y="2568153"/>
                  </a:lnTo>
                  <a:lnTo>
                    <a:pt x="63999" y="2523412"/>
                  </a:lnTo>
                  <a:lnTo>
                    <a:pt x="81271" y="2478985"/>
                  </a:lnTo>
                  <a:lnTo>
                    <a:pt x="99043" y="2434874"/>
                  </a:lnTo>
                  <a:lnTo>
                    <a:pt x="117311" y="2391082"/>
                  </a:lnTo>
                  <a:lnTo>
                    <a:pt x="136071" y="2347611"/>
                  </a:lnTo>
                  <a:lnTo>
                    <a:pt x="155318" y="2304462"/>
                  </a:lnTo>
                  <a:lnTo>
                    <a:pt x="175049" y="2261639"/>
                  </a:lnTo>
                  <a:lnTo>
                    <a:pt x="195257" y="2219143"/>
                  </a:lnTo>
                  <a:lnTo>
                    <a:pt x="215941" y="2176976"/>
                  </a:lnTo>
                  <a:lnTo>
                    <a:pt x="237094" y="2135142"/>
                  </a:lnTo>
                  <a:lnTo>
                    <a:pt x="258713" y="2093641"/>
                  </a:lnTo>
                  <a:lnTo>
                    <a:pt x="280794" y="2052477"/>
                  </a:lnTo>
                  <a:lnTo>
                    <a:pt x="303332" y="2011651"/>
                  </a:lnTo>
                  <a:lnTo>
                    <a:pt x="326323" y="1971166"/>
                  </a:lnTo>
                  <a:lnTo>
                    <a:pt x="349762" y="1931023"/>
                  </a:lnTo>
                  <a:lnTo>
                    <a:pt x="373646" y="1891226"/>
                  </a:lnTo>
                  <a:lnTo>
                    <a:pt x="397969" y="1851776"/>
                  </a:lnTo>
                  <a:lnTo>
                    <a:pt x="422729" y="1812675"/>
                  </a:lnTo>
                  <a:lnTo>
                    <a:pt x="447919" y="1773926"/>
                  </a:lnTo>
                  <a:lnTo>
                    <a:pt x="473537" y="1735531"/>
                  </a:lnTo>
                  <a:lnTo>
                    <a:pt x="499578" y="1697492"/>
                  </a:lnTo>
                  <a:lnTo>
                    <a:pt x="526037" y="1659812"/>
                  </a:lnTo>
                  <a:lnTo>
                    <a:pt x="552910" y="1622492"/>
                  </a:lnTo>
                  <a:lnTo>
                    <a:pt x="580193" y="1585535"/>
                  </a:lnTo>
                  <a:lnTo>
                    <a:pt x="607881" y="1548942"/>
                  </a:lnTo>
                  <a:lnTo>
                    <a:pt x="635971" y="1512717"/>
                  </a:lnTo>
                  <a:lnTo>
                    <a:pt x="664458" y="1476862"/>
                  </a:lnTo>
                  <a:lnTo>
                    <a:pt x="693337" y="1441378"/>
                  </a:lnTo>
                  <a:lnTo>
                    <a:pt x="722605" y="1406267"/>
                  </a:lnTo>
                  <a:lnTo>
                    <a:pt x="752257" y="1371533"/>
                  </a:lnTo>
                  <a:lnTo>
                    <a:pt x="782288" y="1337177"/>
                  </a:lnTo>
                  <a:lnTo>
                    <a:pt x="812695" y="1303202"/>
                  </a:lnTo>
                  <a:lnTo>
                    <a:pt x="843473" y="1269609"/>
                  </a:lnTo>
                  <a:lnTo>
                    <a:pt x="874618" y="1236401"/>
                  </a:lnTo>
                  <a:lnTo>
                    <a:pt x="906126" y="1203580"/>
                  </a:lnTo>
                  <a:lnTo>
                    <a:pt x="937991" y="1171149"/>
                  </a:lnTo>
                  <a:lnTo>
                    <a:pt x="970211" y="1139109"/>
                  </a:lnTo>
                  <a:lnTo>
                    <a:pt x="1002780" y="1107463"/>
                  </a:lnTo>
                  <a:lnTo>
                    <a:pt x="1035694" y="1076212"/>
                  </a:lnTo>
                  <a:lnTo>
                    <a:pt x="1068950" y="1045360"/>
                  </a:lnTo>
                  <a:lnTo>
                    <a:pt x="1102542" y="1014909"/>
                  </a:lnTo>
                  <a:lnTo>
                    <a:pt x="1136466" y="984859"/>
                  </a:lnTo>
                  <a:lnTo>
                    <a:pt x="1170719" y="955215"/>
                  </a:lnTo>
                  <a:lnTo>
                    <a:pt x="1205295" y="925978"/>
                  </a:lnTo>
                  <a:lnTo>
                    <a:pt x="1240191" y="897149"/>
                  </a:lnTo>
                  <a:lnTo>
                    <a:pt x="1275402" y="868733"/>
                  </a:lnTo>
                  <a:lnTo>
                    <a:pt x="1310923" y="840730"/>
                  </a:lnTo>
                  <a:lnTo>
                    <a:pt x="1346752" y="813143"/>
                  </a:lnTo>
                  <a:lnTo>
                    <a:pt x="1382882" y="785973"/>
                  </a:lnTo>
                  <a:lnTo>
                    <a:pt x="1419311" y="759225"/>
                  </a:lnTo>
                  <a:lnTo>
                    <a:pt x="1456033" y="732898"/>
                  </a:lnTo>
                  <a:lnTo>
                    <a:pt x="1493045" y="706997"/>
                  </a:lnTo>
                  <a:lnTo>
                    <a:pt x="1530342" y="681522"/>
                  </a:lnTo>
                  <a:lnTo>
                    <a:pt x="1567919" y="656476"/>
                  </a:lnTo>
                  <a:lnTo>
                    <a:pt x="1605773" y="631862"/>
                  </a:lnTo>
                  <a:lnTo>
                    <a:pt x="1643899" y="607681"/>
                  </a:lnTo>
                  <a:lnTo>
                    <a:pt x="1682292" y="583936"/>
                  </a:lnTo>
                  <a:lnTo>
                    <a:pt x="1720950" y="560629"/>
                  </a:lnTo>
                  <a:lnTo>
                    <a:pt x="1759866" y="537763"/>
                  </a:lnTo>
                  <a:lnTo>
                    <a:pt x="1799038" y="515338"/>
                  </a:lnTo>
                  <a:lnTo>
                    <a:pt x="1838460" y="493358"/>
                  </a:lnTo>
                  <a:lnTo>
                    <a:pt x="1878128" y="471825"/>
                  </a:lnTo>
                  <a:lnTo>
                    <a:pt x="1918038" y="450742"/>
                  </a:lnTo>
                  <a:lnTo>
                    <a:pt x="1958186" y="430109"/>
                  </a:lnTo>
                  <a:lnTo>
                    <a:pt x="1998568" y="409930"/>
                  </a:lnTo>
                  <a:lnTo>
                    <a:pt x="2039178" y="390206"/>
                  </a:lnTo>
                  <a:lnTo>
                    <a:pt x="2080014" y="370941"/>
                  </a:lnTo>
                  <a:lnTo>
                    <a:pt x="2121070" y="352135"/>
                  </a:lnTo>
                  <a:lnTo>
                    <a:pt x="2162342" y="333792"/>
                  </a:lnTo>
                  <a:lnTo>
                    <a:pt x="2203825" y="315913"/>
                  </a:lnTo>
                  <a:lnTo>
                    <a:pt x="2245517" y="298501"/>
                  </a:lnTo>
                  <a:lnTo>
                    <a:pt x="2287412" y="281558"/>
                  </a:lnTo>
                  <a:lnTo>
                    <a:pt x="2329505" y="265087"/>
                  </a:lnTo>
                  <a:lnTo>
                    <a:pt x="2371794" y="249088"/>
                  </a:lnTo>
                  <a:lnTo>
                    <a:pt x="2414272" y="233565"/>
                  </a:lnTo>
                  <a:lnTo>
                    <a:pt x="2456937" y="218520"/>
                  </a:lnTo>
                  <a:lnTo>
                    <a:pt x="2499784" y="203955"/>
                  </a:lnTo>
                  <a:lnTo>
                    <a:pt x="2542808" y="189872"/>
                  </a:lnTo>
                  <a:lnTo>
                    <a:pt x="2586005" y="176274"/>
                  </a:lnTo>
                  <a:lnTo>
                    <a:pt x="2629371" y="163162"/>
                  </a:lnTo>
                  <a:lnTo>
                    <a:pt x="2672901" y="150539"/>
                  </a:lnTo>
                  <a:lnTo>
                    <a:pt x="2716592" y="138408"/>
                  </a:lnTo>
                  <a:lnTo>
                    <a:pt x="2760438" y="126769"/>
                  </a:lnTo>
                  <a:lnTo>
                    <a:pt x="2804437" y="115626"/>
                  </a:lnTo>
                  <a:lnTo>
                    <a:pt x="2848582" y="104981"/>
                  </a:lnTo>
                  <a:lnTo>
                    <a:pt x="2892871" y="94835"/>
                  </a:lnTo>
                  <a:lnTo>
                    <a:pt x="2937298" y="85192"/>
                  </a:lnTo>
                  <a:lnTo>
                    <a:pt x="2981860" y="76053"/>
                  </a:lnTo>
                  <a:lnTo>
                    <a:pt x="3026552" y="67421"/>
                  </a:lnTo>
                  <a:lnTo>
                    <a:pt x="3071369" y="59297"/>
                  </a:lnTo>
                  <a:lnTo>
                    <a:pt x="3116308" y="51684"/>
                  </a:lnTo>
                  <a:lnTo>
                    <a:pt x="3161365" y="44585"/>
                  </a:lnTo>
                  <a:lnTo>
                    <a:pt x="3206534" y="38001"/>
                  </a:lnTo>
                  <a:lnTo>
                    <a:pt x="3251812" y="31935"/>
                  </a:lnTo>
                  <a:lnTo>
                    <a:pt x="3297194" y="26388"/>
                  </a:lnTo>
                  <a:lnTo>
                    <a:pt x="3342676" y="21363"/>
                  </a:lnTo>
                  <a:lnTo>
                    <a:pt x="3388253" y="16863"/>
                  </a:lnTo>
                  <a:lnTo>
                    <a:pt x="3433922" y="12889"/>
                  </a:lnTo>
                  <a:lnTo>
                    <a:pt x="3479678" y="9444"/>
                  </a:lnTo>
                  <a:lnTo>
                    <a:pt x="3525517" y="6530"/>
                  </a:lnTo>
                  <a:lnTo>
                    <a:pt x="3571435" y="4149"/>
                  </a:lnTo>
                  <a:lnTo>
                    <a:pt x="3617426" y="2303"/>
                  </a:lnTo>
                  <a:lnTo>
                    <a:pt x="3663488" y="995"/>
                  </a:lnTo>
                  <a:lnTo>
                    <a:pt x="3709614" y="226"/>
                  </a:lnTo>
                  <a:lnTo>
                    <a:pt x="3755803" y="0"/>
                  </a:lnTo>
                  <a:lnTo>
                    <a:pt x="3802048" y="317"/>
                  </a:lnTo>
                  <a:lnTo>
                    <a:pt x="3848345" y="1181"/>
                  </a:lnTo>
                  <a:lnTo>
                    <a:pt x="3894691" y="2593"/>
                  </a:lnTo>
                  <a:lnTo>
                    <a:pt x="3941081" y="4557"/>
                  </a:lnTo>
                  <a:lnTo>
                    <a:pt x="3987511" y="7073"/>
                  </a:lnTo>
                  <a:lnTo>
                    <a:pt x="4033976" y="10145"/>
                  </a:lnTo>
                  <a:lnTo>
                    <a:pt x="4080473" y="13774"/>
                  </a:lnTo>
                  <a:lnTo>
                    <a:pt x="4126996" y="17962"/>
                  </a:lnTo>
                  <a:lnTo>
                    <a:pt x="4173541" y="22713"/>
                  </a:lnTo>
                  <a:lnTo>
                    <a:pt x="4220105" y="28027"/>
                  </a:lnTo>
                  <a:lnTo>
                    <a:pt x="4266683" y="33908"/>
                  </a:lnTo>
                  <a:lnTo>
                    <a:pt x="4313270" y="40358"/>
                  </a:lnTo>
                  <a:lnTo>
                    <a:pt x="4359863" y="47378"/>
                  </a:lnTo>
                  <a:lnTo>
                    <a:pt x="4406457" y="54971"/>
                  </a:lnTo>
                  <a:lnTo>
                    <a:pt x="4453047" y="63139"/>
                  </a:lnTo>
                  <a:lnTo>
                    <a:pt x="4499630" y="71884"/>
                  </a:lnTo>
                  <a:lnTo>
                    <a:pt x="4546200" y="81209"/>
                  </a:lnTo>
                  <a:lnTo>
                    <a:pt x="4592755" y="91116"/>
                  </a:lnTo>
                  <a:lnTo>
                    <a:pt x="4639289" y="101607"/>
                  </a:lnTo>
                  <a:lnTo>
                    <a:pt x="4685798" y="112684"/>
                  </a:lnTo>
                  <a:lnTo>
                    <a:pt x="4732278" y="124349"/>
                  </a:lnTo>
                  <a:lnTo>
                    <a:pt x="4778725" y="136605"/>
                  </a:lnTo>
                  <a:lnTo>
                    <a:pt x="4825133" y="149454"/>
                  </a:lnTo>
                  <a:lnTo>
                    <a:pt x="4871500" y="162898"/>
                  </a:lnTo>
                  <a:lnTo>
                    <a:pt x="4917821" y="176939"/>
                  </a:lnTo>
                  <a:lnTo>
                    <a:pt x="4965336" y="191987"/>
                  </a:lnTo>
                  <a:lnTo>
                    <a:pt x="5012572" y="207610"/>
                  </a:lnTo>
                  <a:lnTo>
                    <a:pt x="5059523" y="223803"/>
                  </a:lnTo>
                  <a:lnTo>
                    <a:pt x="5106186" y="240561"/>
                  </a:lnTo>
                  <a:lnTo>
                    <a:pt x="5152557" y="257882"/>
                  </a:lnTo>
                  <a:lnTo>
                    <a:pt x="5198631" y="275761"/>
                  </a:lnTo>
                  <a:lnTo>
                    <a:pt x="5244404" y="294193"/>
                  </a:lnTo>
                  <a:lnTo>
                    <a:pt x="5289873" y="313175"/>
                  </a:lnTo>
                  <a:lnTo>
                    <a:pt x="5335033" y="332703"/>
                  </a:lnTo>
                  <a:lnTo>
                    <a:pt x="5379880" y="352772"/>
                  </a:lnTo>
                  <a:lnTo>
                    <a:pt x="5424410" y="373379"/>
                  </a:lnTo>
                  <a:lnTo>
                    <a:pt x="5468619" y="394519"/>
                  </a:lnTo>
                  <a:lnTo>
                    <a:pt x="5512503" y="416189"/>
                  </a:lnTo>
                  <a:lnTo>
                    <a:pt x="5556058" y="438384"/>
                  </a:lnTo>
                  <a:lnTo>
                    <a:pt x="5599280" y="461100"/>
                  </a:lnTo>
                  <a:lnTo>
                    <a:pt x="5642165" y="484333"/>
                  </a:lnTo>
                  <a:lnTo>
                    <a:pt x="5684709" y="508080"/>
                  </a:lnTo>
                  <a:lnTo>
                    <a:pt x="5726907" y="532335"/>
                  </a:lnTo>
                  <a:lnTo>
                    <a:pt x="5768755" y="557096"/>
                  </a:lnTo>
                  <a:lnTo>
                    <a:pt x="5810250" y="582357"/>
                  </a:lnTo>
                  <a:lnTo>
                    <a:pt x="5851388" y="608115"/>
                  </a:lnTo>
                  <a:lnTo>
                    <a:pt x="5892164" y="634366"/>
                  </a:lnTo>
                  <a:lnTo>
                    <a:pt x="5932574" y="661106"/>
                  </a:lnTo>
                  <a:lnTo>
                    <a:pt x="5972614" y="688330"/>
                  </a:lnTo>
                  <a:lnTo>
                    <a:pt x="6012281" y="716035"/>
                  </a:lnTo>
                  <a:lnTo>
                    <a:pt x="6051570" y="744217"/>
                  </a:lnTo>
                  <a:lnTo>
                    <a:pt x="6090476" y="772870"/>
                  </a:lnTo>
                  <a:lnTo>
                    <a:pt x="6128997" y="801992"/>
                  </a:lnTo>
                  <a:lnTo>
                    <a:pt x="6167127" y="831579"/>
                  </a:lnTo>
                  <a:lnTo>
                    <a:pt x="6204863" y="861625"/>
                  </a:lnTo>
                  <a:lnTo>
                    <a:pt x="6242201" y="892128"/>
                  </a:lnTo>
                  <a:lnTo>
                    <a:pt x="6279137" y="923083"/>
                  </a:lnTo>
                  <a:lnTo>
                    <a:pt x="6315666" y="954486"/>
                  </a:lnTo>
                  <a:lnTo>
                    <a:pt x="6351785" y="986332"/>
                  </a:lnTo>
                  <a:lnTo>
                    <a:pt x="6387489" y="1018619"/>
                  </a:lnTo>
                  <a:lnTo>
                    <a:pt x="6422775" y="1051341"/>
                  </a:lnTo>
                  <a:lnTo>
                    <a:pt x="6457638" y="1084495"/>
                  </a:lnTo>
                  <a:lnTo>
                    <a:pt x="6492074" y="1118077"/>
                  </a:lnTo>
                  <a:lnTo>
                    <a:pt x="6526079" y="1152082"/>
                  </a:lnTo>
                  <a:lnTo>
                    <a:pt x="6559649" y="1186507"/>
                  </a:lnTo>
                  <a:lnTo>
                    <a:pt x="6592781" y="1221347"/>
                  </a:lnTo>
                  <a:lnTo>
                    <a:pt x="6625469" y="1256599"/>
                  </a:lnTo>
                  <a:lnTo>
                    <a:pt x="6657711" y="1292258"/>
                  </a:lnTo>
                  <a:lnTo>
                    <a:pt x="6689501" y="1328320"/>
                  </a:lnTo>
                  <a:lnTo>
                    <a:pt x="6720836" y="1364782"/>
                  </a:lnTo>
                  <a:lnTo>
                    <a:pt x="6751711" y="1401638"/>
                  </a:lnTo>
                  <a:lnTo>
                    <a:pt x="6782124" y="1438886"/>
                  </a:lnTo>
                  <a:lnTo>
                    <a:pt x="6812068" y="1476520"/>
                  </a:lnTo>
                  <a:lnTo>
                    <a:pt x="6841542" y="1514537"/>
                  </a:lnTo>
                  <a:lnTo>
                    <a:pt x="6870539" y="1552934"/>
                  </a:lnTo>
                  <a:lnTo>
                    <a:pt x="6899057" y="1591704"/>
                  </a:lnTo>
                  <a:lnTo>
                    <a:pt x="6927092" y="1630846"/>
                  </a:lnTo>
                  <a:lnTo>
                    <a:pt x="6954638" y="1670354"/>
                  </a:lnTo>
                  <a:lnTo>
                    <a:pt x="6981693" y="1710225"/>
                  </a:lnTo>
                  <a:lnTo>
                    <a:pt x="7008252" y="1750454"/>
                  </a:lnTo>
                  <a:lnTo>
                    <a:pt x="7034310" y="1791038"/>
                  </a:lnTo>
                  <a:lnTo>
                    <a:pt x="7059865" y="1831972"/>
                  </a:lnTo>
                  <a:lnTo>
                    <a:pt x="7084911" y="1873252"/>
                  </a:lnTo>
                  <a:lnTo>
                    <a:pt x="7109446" y="1914874"/>
                  </a:lnTo>
                  <a:lnTo>
                    <a:pt x="7133464" y="1956835"/>
                  </a:lnTo>
                  <a:lnTo>
                    <a:pt x="7156961" y="1999130"/>
                  </a:lnTo>
                  <a:lnTo>
                    <a:pt x="7179935" y="2041754"/>
                  </a:lnTo>
                  <a:lnTo>
                    <a:pt x="7202380" y="2084705"/>
                  </a:lnTo>
                  <a:lnTo>
                    <a:pt x="7224292" y="2127977"/>
                  </a:lnTo>
                  <a:lnTo>
                    <a:pt x="7245667" y="2171567"/>
                  </a:lnTo>
                  <a:lnTo>
                    <a:pt x="7266502" y="2215471"/>
                  </a:lnTo>
                  <a:lnTo>
                    <a:pt x="7286792" y="2259685"/>
                  </a:lnTo>
                  <a:lnTo>
                    <a:pt x="7306534" y="2304204"/>
                  </a:lnTo>
                  <a:lnTo>
                    <a:pt x="7325722" y="2349024"/>
                  </a:lnTo>
                  <a:lnTo>
                    <a:pt x="7344353" y="2394142"/>
                  </a:lnTo>
                  <a:lnTo>
                    <a:pt x="7362424" y="2439554"/>
                  </a:lnTo>
                  <a:lnTo>
                    <a:pt x="7379929" y="2485254"/>
                  </a:lnTo>
                  <a:lnTo>
                    <a:pt x="7396865" y="2531240"/>
                  </a:lnTo>
                  <a:lnTo>
                    <a:pt x="7413228" y="2577507"/>
                  </a:lnTo>
                  <a:lnTo>
                    <a:pt x="7429014" y="2624052"/>
                  </a:lnTo>
                  <a:lnTo>
                    <a:pt x="7444218" y="2670869"/>
                  </a:lnTo>
                  <a:lnTo>
                    <a:pt x="7458836" y="2717955"/>
                  </a:lnTo>
                </a:path>
              </a:pathLst>
            </a:custGeom>
            <a:ln w="38100">
              <a:solidFill>
                <a:srgbClr val="7E7E7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032761" y="4940300"/>
            <a:ext cx="1229995" cy="66357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8270" marR="5080" indent="-116205">
              <a:lnSpc>
                <a:spcPts val="2390"/>
              </a:lnSpc>
              <a:spcBef>
                <a:spcPts val="380"/>
              </a:spcBef>
            </a:pP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Resource 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pooling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47389" y="2751836"/>
            <a:ext cx="19665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Rapid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elasticity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54900" y="1813305"/>
            <a:ext cx="1962150" cy="663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2515"/>
              </a:lnSpc>
              <a:spcBef>
                <a:spcPts val="95"/>
              </a:spcBef>
            </a:pP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Broad</a:t>
            </a:r>
            <a:r>
              <a:rPr sz="2200" spc="-9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endParaRPr sz="2200">
              <a:latin typeface="Microsoft Sans Serif"/>
              <a:cs typeface="Microsoft Sans Serif"/>
            </a:endParaRPr>
          </a:p>
          <a:p>
            <a:pPr marL="1905" algn="ctr">
              <a:lnSpc>
                <a:spcPts val="2515"/>
              </a:lnSpc>
            </a:pP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373357" y="2530297"/>
            <a:ext cx="24472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Measured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services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600303" y="4601921"/>
            <a:ext cx="1588770" cy="6642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2515"/>
              </a:lnSpc>
              <a:spcBef>
                <a:spcPts val="95"/>
              </a:spcBef>
            </a:pP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On-demand</a:t>
            </a:r>
            <a:endParaRPr sz="2200">
              <a:latin typeface="Microsoft Sans Serif"/>
              <a:cs typeface="Microsoft Sans Serif"/>
            </a:endParaRPr>
          </a:p>
          <a:p>
            <a:pPr algn="ctr">
              <a:lnSpc>
                <a:spcPts val="2515"/>
              </a:lnSpc>
            </a:pP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18508" y="306451"/>
            <a:ext cx="76155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5" dirty="0">
                <a:latin typeface="Arial"/>
                <a:cs typeface="Arial"/>
              </a:rPr>
              <a:t>Categorization</a:t>
            </a:r>
            <a:r>
              <a:rPr spc="-45" dirty="0">
                <a:latin typeface="Arial"/>
                <a:cs typeface="Arial"/>
              </a:rPr>
              <a:t> </a:t>
            </a:r>
            <a:r>
              <a:rPr spc="80" dirty="0">
                <a:latin typeface="Arial"/>
                <a:cs typeface="Arial"/>
              </a:rPr>
              <a:t>of</a:t>
            </a:r>
            <a:r>
              <a:rPr spc="-40" dirty="0">
                <a:latin typeface="Arial"/>
                <a:cs typeface="Arial"/>
              </a:rPr>
              <a:t> </a:t>
            </a:r>
            <a:r>
              <a:rPr spc="-25" dirty="0">
                <a:latin typeface="Arial"/>
                <a:cs typeface="Arial"/>
              </a:rPr>
              <a:t>Cloud:</a:t>
            </a:r>
            <a:r>
              <a:rPr spc="-35" dirty="0">
                <a:latin typeface="Arial"/>
                <a:cs typeface="Arial"/>
              </a:rPr>
              <a:t> </a:t>
            </a:r>
            <a:r>
              <a:rPr spc="5" dirty="0">
                <a:latin typeface="Arial"/>
                <a:cs typeface="Arial"/>
              </a:rPr>
              <a:t>Service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25" dirty="0">
                <a:latin typeface="Arial"/>
                <a:cs typeface="Arial"/>
              </a:rPr>
              <a:t>Categories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4495" y="765048"/>
            <a:ext cx="11365992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787895" y="1341119"/>
            <a:ext cx="2420620" cy="2420620"/>
            <a:chOff x="6787895" y="1341119"/>
            <a:chExt cx="2420620" cy="2420620"/>
          </a:xfrm>
        </p:grpSpPr>
        <p:sp>
          <p:nvSpPr>
            <p:cNvPr id="5" name="object 5"/>
            <p:cNvSpPr/>
            <p:nvPr/>
          </p:nvSpPr>
          <p:spPr>
            <a:xfrm>
              <a:off x="6787895" y="1341119"/>
              <a:ext cx="2420620" cy="2420620"/>
            </a:xfrm>
            <a:custGeom>
              <a:avLst/>
              <a:gdLst/>
              <a:ahLst/>
              <a:cxnLst/>
              <a:rect l="l" t="t" r="r" b="b"/>
              <a:pathLst>
                <a:path w="2420620" h="2420620">
                  <a:moveTo>
                    <a:pt x="1210055" y="0"/>
                  </a:moveTo>
                  <a:lnTo>
                    <a:pt x="1161389" y="960"/>
                  </a:lnTo>
                  <a:lnTo>
                    <a:pt x="1113210" y="3819"/>
                  </a:lnTo>
                  <a:lnTo>
                    <a:pt x="1065556" y="8539"/>
                  </a:lnTo>
                  <a:lnTo>
                    <a:pt x="1018461" y="15084"/>
                  </a:lnTo>
                  <a:lnTo>
                    <a:pt x="971962" y="23419"/>
                  </a:lnTo>
                  <a:lnTo>
                    <a:pt x="926095" y="33506"/>
                  </a:lnTo>
                  <a:lnTo>
                    <a:pt x="880897" y="45310"/>
                  </a:lnTo>
                  <a:lnTo>
                    <a:pt x="836403" y="58796"/>
                  </a:lnTo>
                  <a:lnTo>
                    <a:pt x="792651" y="73925"/>
                  </a:lnTo>
                  <a:lnTo>
                    <a:pt x="749675" y="90663"/>
                  </a:lnTo>
                  <a:lnTo>
                    <a:pt x="707512" y="108973"/>
                  </a:lnTo>
                  <a:lnTo>
                    <a:pt x="666198" y="128820"/>
                  </a:lnTo>
                  <a:lnTo>
                    <a:pt x="625769" y="150166"/>
                  </a:lnTo>
                  <a:lnTo>
                    <a:pt x="586262" y="172976"/>
                  </a:lnTo>
                  <a:lnTo>
                    <a:pt x="547713" y="197214"/>
                  </a:lnTo>
                  <a:lnTo>
                    <a:pt x="510157" y="222843"/>
                  </a:lnTo>
                  <a:lnTo>
                    <a:pt x="473632" y="249828"/>
                  </a:lnTo>
                  <a:lnTo>
                    <a:pt x="438172" y="278131"/>
                  </a:lnTo>
                  <a:lnTo>
                    <a:pt x="403815" y="307718"/>
                  </a:lnTo>
                  <a:lnTo>
                    <a:pt x="370596" y="338552"/>
                  </a:lnTo>
                  <a:lnTo>
                    <a:pt x="338552" y="370596"/>
                  </a:lnTo>
                  <a:lnTo>
                    <a:pt x="307718" y="403815"/>
                  </a:lnTo>
                  <a:lnTo>
                    <a:pt x="278131" y="438172"/>
                  </a:lnTo>
                  <a:lnTo>
                    <a:pt x="249828" y="473632"/>
                  </a:lnTo>
                  <a:lnTo>
                    <a:pt x="222843" y="510157"/>
                  </a:lnTo>
                  <a:lnTo>
                    <a:pt x="197214" y="547713"/>
                  </a:lnTo>
                  <a:lnTo>
                    <a:pt x="172976" y="586262"/>
                  </a:lnTo>
                  <a:lnTo>
                    <a:pt x="150166" y="625769"/>
                  </a:lnTo>
                  <a:lnTo>
                    <a:pt x="128820" y="666198"/>
                  </a:lnTo>
                  <a:lnTo>
                    <a:pt x="108973" y="707512"/>
                  </a:lnTo>
                  <a:lnTo>
                    <a:pt x="90663" y="749675"/>
                  </a:lnTo>
                  <a:lnTo>
                    <a:pt x="73925" y="792651"/>
                  </a:lnTo>
                  <a:lnTo>
                    <a:pt x="58796" y="836403"/>
                  </a:lnTo>
                  <a:lnTo>
                    <a:pt x="45310" y="880897"/>
                  </a:lnTo>
                  <a:lnTo>
                    <a:pt x="33506" y="926095"/>
                  </a:lnTo>
                  <a:lnTo>
                    <a:pt x="23419" y="971962"/>
                  </a:lnTo>
                  <a:lnTo>
                    <a:pt x="15084" y="1018461"/>
                  </a:lnTo>
                  <a:lnTo>
                    <a:pt x="8539" y="1065556"/>
                  </a:lnTo>
                  <a:lnTo>
                    <a:pt x="3819" y="1113210"/>
                  </a:lnTo>
                  <a:lnTo>
                    <a:pt x="960" y="1161389"/>
                  </a:lnTo>
                  <a:lnTo>
                    <a:pt x="0" y="1210055"/>
                  </a:lnTo>
                  <a:lnTo>
                    <a:pt x="960" y="1258722"/>
                  </a:lnTo>
                  <a:lnTo>
                    <a:pt x="3819" y="1306901"/>
                  </a:lnTo>
                  <a:lnTo>
                    <a:pt x="8539" y="1354555"/>
                  </a:lnTo>
                  <a:lnTo>
                    <a:pt x="15084" y="1401650"/>
                  </a:lnTo>
                  <a:lnTo>
                    <a:pt x="23419" y="1448149"/>
                  </a:lnTo>
                  <a:lnTo>
                    <a:pt x="33506" y="1494016"/>
                  </a:lnTo>
                  <a:lnTo>
                    <a:pt x="45310" y="1539214"/>
                  </a:lnTo>
                  <a:lnTo>
                    <a:pt x="58796" y="1583708"/>
                  </a:lnTo>
                  <a:lnTo>
                    <a:pt x="73925" y="1627460"/>
                  </a:lnTo>
                  <a:lnTo>
                    <a:pt x="90663" y="1670436"/>
                  </a:lnTo>
                  <a:lnTo>
                    <a:pt x="108973" y="1712599"/>
                  </a:lnTo>
                  <a:lnTo>
                    <a:pt x="128820" y="1753913"/>
                  </a:lnTo>
                  <a:lnTo>
                    <a:pt x="150166" y="1794342"/>
                  </a:lnTo>
                  <a:lnTo>
                    <a:pt x="172976" y="1833849"/>
                  </a:lnTo>
                  <a:lnTo>
                    <a:pt x="197214" y="1872398"/>
                  </a:lnTo>
                  <a:lnTo>
                    <a:pt x="222843" y="1909954"/>
                  </a:lnTo>
                  <a:lnTo>
                    <a:pt x="249828" y="1946479"/>
                  </a:lnTo>
                  <a:lnTo>
                    <a:pt x="278131" y="1981939"/>
                  </a:lnTo>
                  <a:lnTo>
                    <a:pt x="307718" y="2016296"/>
                  </a:lnTo>
                  <a:lnTo>
                    <a:pt x="338552" y="2049515"/>
                  </a:lnTo>
                  <a:lnTo>
                    <a:pt x="370596" y="2081559"/>
                  </a:lnTo>
                  <a:lnTo>
                    <a:pt x="403815" y="2112393"/>
                  </a:lnTo>
                  <a:lnTo>
                    <a:pt x="438172" y="2141980"/>
                  </a:lnTo>
                  <a:lnTo>
                    <a:pt x="473632" y="2170283"/>
                  </a:lnTo>
                  <a:lnTo>
                    <a:pt x="510157" y="2197268"/>
                  </a:lnTo>
                  <a:lnTo>
                    <a:pt x="547713" y="2222897"/>
                  </a:lnTo>
                  <a:lnTo>
                    <a:pt x="586262" y="2247135"/>
                  </a:lnTo>
                  <a:lnTo>
                    <a:pt x="625769" y="2269945"/>
                  </a:lnTo>
                  <a:lnTo>
                    <a:pt x="666198" y="2291291"/>
                  </a:lnTo>
                  <a:lnTo>
                    <a:pt x="707512" y="2311138"/>
                  </a:lnTo>
                  <a:lnTo>
                    <a:pt x="749675" y="2329448"/>
                  </a:lnTo>
                  <a:lnTo>
                    <a:pt x="792651" y="2346186"/>
                  </a:lnTo>
                  <a:lnTo>
                    <a:pt x="836403" y="2361315"/>
                  </a:lnTo>
                  <a:lnTo>
                    <a:pt x="880897" y="2374801"/>
                  </a:lnTo>
                  <a:lnTo>
                    <a:pt x="926095" y="2386605"/>
                  </a:lnTo>
                  <a:lnTo>
                    <a:pt x="971962" y="2396692"/>
                  </a:lnTo>
                  <a:lnTo>
                    <a:pt x="1018461" y="2405027"/>
                  </a:lnTo>
                  <a:lnTo>
                    <a:pt x="1065556" y="2411572"/>
                  </a:lnTo>
                  <a:lnTo>
                    <a:pt x="1113210" y="2416292"/>
                  </a:lnTo>
                  <a:lnTo>
                    <a:pt x="1161389" y="2419151"/>
                  </a:lnTo>
                  <a:lnTo>
                    <a:pt x="1210055" y="2420112"/>
                  </a:lnTo>
                  <a:lnTo>
                    <a:pt x="1258722" y="2419151"/>
                  </a:lnTo>
                  <a:lnTo>
                    <a:pt x="1306901" y="2416292"/>
                  </a:lnTo>
                  <a:lnTo>
                    <a:pt x="1354555" y="2411572"/>
                  </a:lnTo>
                  <a:lnTo>
                    <a:pt x="1401650" y="2405027"/>
                  </a:lnTo>
                  <a:lnTo>
                    <a:pt x="1448149" y="2396692"/>
                  </a:lnTo>
                  <a:lnTo>
                    <a:pt x="1494016" y="2386605"/>
                  </a:lnTo>
                  <a:lnTo>
                    <a:pt x="1539214" y="2374801"/>
                  </a:lnTo>
                  <a:lnTo>
                    <a:pt x="1583708" y="2361315"/>
                  </a:lnTo>
                  <a:lnTo>
                    <a:pt x="1627460" y="2346186"/>
                  </a:lnTo>
                  <a:lnTo>
                    <a:pt x="1670436" y="2329448"/>
                  </a:lnTo>
                  <a:lnTo>
                    <a:pt x="1712599" y="2311138"/>
                  </a:lnTo>
                  <a:lnTo>
                    <a:pt x="1753913" y="2291291"/>
                  </a:lnTo>
                  <a:lnTo>
                    <a:pt x="1794342" y="2269945"/>
                  </a:lnTo>
                  <a:lnTo>
                    <a:pt x="1833849" y="2247135"/>
                  </a:lnTo>
                  <a:lnTo>
                    <a:pt x="1872398" y="2222897"/>
                  </a:lnTo>
                  <a:lnTo>
                    <a:pt x="1909954" y="2197268"/>
                  </a:lnTo>
                  <a:lnTo>
                    <a:pt x="1946479" y="2170283"/>
                  </a:lnTo>
                  <a:lnTo>
                    <a:pt x="1981939" y="2141980"/>
                  </a:lnTo>
                  <a:lnTo>
                    <a:pt x="2016296" y="2112393"/>
                  </a:lnTo>
                  <a:lnTo>
                    <a:pt x="2049515" y="2081559"/>
                  </a:lnTo>
                  <a:lnTo>
                    <a:pt x="2081559" y="2049515"/>
                  </a:lnTo>
                  <a:lnTo>
                    <a:pt x="2112393" y="2016296"/>
                  </a:lnTo>
                  <a:lnTo>
                    <a:pt x="2141980" y="1981939"/>
                  </a:lnTo>
                  <a:lnTo>
                    <a:pt x="2170283" y="1946479"/>
                  </a:lnTo>
                  <a:lnTo>
                    <a:pt x="2197268" y="1909954"/>
                  </a:lnTo>
                  <a:lnTo>
                    <a:pt x="2222897" y="1872398"/>
                  </a:lnTo>
                  <a:lnTo>
                    <a:pt x="2247135" y="1833849"/>
                  </a:lnTo>
                  <a:lnTo>
                    <a:pt x="2269945" y="1794342"/>
                  </a:lnTo>
                  <a:lnTo>
                    <a:pt x="2291291" y="1753913"/>
                  </a:lnTo>
                  <a:lnTo>
                    <a:pt x="2311138" y="1712599"/>
                  </a:lnTo>
                  <a:lnTo>
                    <a:pt x="2329448" y="1670436"/>
                  </a:lnTo>
                  <a:lnTo>
                    <a:pt x="2346186" y="1627460"/>
                  </a:lnTo>
                  <a:lnTo>
                    <a:pt x="2361315" y="1583708"/>
                  </a:lnTo>
                  <a:lnTo>
                    <a:pt x="2374801" y="1539214"/>
                  </a:lnTo>
                  <a:lnTo>
                    <a:pt x="2386605" y="1494016"/>
                  </a:lnTo>
                  <a:lnTo>
                    <a:pt x="2396692" y="1448149"/>
                  </a:lnTo>
                  <a:lnTo>
                    <a:pt x="2405027" y="1401650"/>
                  </a:lnTo>
                  <a:lnTo>
                    <a:pt x="2411572" y="1354555"/>
                  </a:lnTo>
                  <a:lnTo>
                    <a:pt x="2416292" y="1306901"/>
                  </a:lnTo>
                  <a:lnTo>
                    <a:pt x="2419151" y="1258722"/>
                  </a:lnTo>
                  <a:lnTo>
                    <a:pt x="2420111" y="1210055"/>
                  </a:lnTo>
                  <a:lnTo>
                    <a:pt x="2419151" y="1161389"/>
                  </a:lnTo>
                  <a:lnTo>
                    <a:pt x="2416292" y="1113210"/>
                  </a:lnTo>
                  <a:lnTo>
                    <a:pt x="2411572" y="1065556"/>
                  </a:lnTo>
                  <a:lnTo>
                    <a:pt x="2405027" y="1018461"/>
                  </a:lnTo>
                  <a:lnTo>
                    <a:pt x="2396692" y="971962"/>
                  </a:lnTo>
                  <a:lnTo>
                    <a:pt x="2386605" y="926095"/>
                  </a:lnTo>
                  <a:lnTo>
                    <a:pt x="2374801" y="880897"/>
                  </a:lnTo>
                  <a:lnTo>
                    <a:pt x="2361315" y="836403"/>
                  </a:lnTo>
                  <a:lnTo>
                    <a:pt x="2346186" y="792651"/>
                  </a:lnTo>
                  <a:lnTo>
                    <a:pt x="2329448" y="749675"/>
                  </a:lnTo>
                  <a:lnTo>
                    <a:pt x="2311138" y="707512"/>
                  </a:lnTo>
                  <a:lnTo>
                    <a:pt x="2291291" y="666198"/>
                  </a:lnTo>
                  <a:lnTo>
                    <a:pt x="2269945" y="625769"/>
                  </a:lnTo>
                  <a:lnTo>
                    <a:pt x="2247135" y="586262"/>
                  </a:lnTo>
                  <a:lnTo>
                    <a:pt x="2222897" y="547713"/>
                  </a:lnTo>
                  <a:lnTo>
                    <a:pt x="2197268" y="510157"/>
                  </a:lnTo>
                  <a:lnTo>
                    <a:pt x="2170283" y="473632"/>
                  </a:lnTo>
                  <a:lnTo>
                    <a:pt x="2141980" y="438172"/>
                  </a:lnTo>
                  <a:lnTo>
                    <a:pt x="2112393" y="403815"/>
                  </a:lnTo>
                  <a:lnTo>
                    <a:pt x="2081559" y="370596"/>
                  </a:lnTo>
                  <a:lnTo>
                    <a:pt x="2049515" y="338552"/>
                  </a:lnTo>
                  <a:lnTo>
                    <a:pt x="2016296" y="307718"/>
                  </a:lnTo>
                  <a:lnTo>
                    <a:pt x="1981939" y="278131"/>
                  </a:lnTo>
                  <a:lnTo>
                    <a:pt x="1946479" y="249828"/>
                  </a:lnTo>
                  <a:lnTo>
                    <a:pt x="1909954" y="222843"/>
                  </a:lnTo>
                  <a:lnTo>
                    <a:pt x="1872398" y="197214"/>
                  </a:lnTo>
                  <a:lnTo>
                    <a:pt x="1833849" y="172976"/>
                  </a:lnTo>
                  <a:lnTo>
                    <a:pt x="1794342" y="150166"/>
                  </a:lnTo>
                  <a:lnTo>
                    <a:pt x="1753913" y="128820"/>
                  </a:lnTo>
                  <a:lnTo>
                    <a:pt x="1712599" y="108973"/>
                  </a:lnTo>
                  <a:lnTo>
                    <a:pt x="1670436" y="90663"/>
                  </a:lnTo>
                  <a:lnTo>
                    <a:pt x="1627460" y="73925"/>
                  </a:lnTo>
                  <a:lnTo>
                    <a:pt x="1583708" y="58796"/>
                  </a:lnTo>
                  <a:lnTo>
                    <a:pt x="1539214" y="45310"/>
                  </a:lnTo>
                  <a:lnTo>
                    <a:pt x="1494016" y="33506"/>
                  </a:lnTo>
                  <a:lnTo>
                    <a:pt x="1448149" y="23419"/>
                  </a:lnTo>
                  <a:lnTo>
                    <a:pt x="1401650" y="15084"/>
                  </a:lnTo>
                  <a:lnTo>
                    <a:pt x="1354555" y="8539"/>
                  </a:lnTo>
                  <a:lnTo>
                    <a:pt x="1306901" y="3819"/>
                  </a:lnTo>
                  <a:lnTo>
                    <a:pt x="1258722" y="960"/>
                  </a:lnTo>
                  <a:lnTo>
                    <a:pt x="1210055" y="0"/>
                  </a:lnTo>
                  <a:close/>
                </a:path>
              </a:pathLst>
            </a:custGeom>
            <a:solidFill>
              <a:srgbClr val="DFBB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866381" y="1419605"/>
              <a:ext cx="2265045" cy="2265045"/>
            </a:xfrm>
            <a:custGeom>
              <a:avLst/>
              <a:gdLst/>
              <a:ahLst/>
              <a:cxnLst/>
              <a:rect l="l" t="t" r="r" b="b"/>
              <a:pathLst>
                <a:path w="2265045" h="2265045">
                  <a:moveTo>
                    <a:pt x="0" y="1132332"/>
                  </a:moveTo>
                  <a:lnTo>
                    <a:pt x="993" y="1084468"/>
                  </a:lnTo>
                  <a:lnTo>
                    <a:pt x="3947" y="1037110"/>
                  </a:lnTo>
                  <a:lnTo>
                    <a:pt x="8822" y="990298"/>
                  </a:lnTo>
                  <a:lnTo>
                    <a:pt x="15580" y="944071"/>
                  </a:lnTo>
                  <a:lnTo>
                    <a:pt x="24180" y="898468"/>
                  </a:lnTo>
                  <a:lnTo>
                    <a:pt x="34583" y="853529"/>
                  </a:lnTo>
                  <a:lnTo>
                    <a:pt x="46751" y="809292"/>
                  </a:lnTo>
                  <a:lnTo>
                    <a:pt x="60643" y="765798"/>
                  </a:lnTo>
                  <a:lnTo>
                    <a:pt x="76221" y="723084"/>
                  </a:lnTo>
                  <a:lnTo>
                    <a:pt x="93445" y="681192"/>
                  </a:lnTo>
                  <a:lnTo>
                    <a:pt x="112276" y="640159"/>
                  </a:lnTo>
                  <a:lnTo>
                    <a:pt x="132674" y="600026"/>
                  </a:lnTo>
                  <a:lnTo>
                    <a:pt x="154601" y="560831"/>
                  </a:lnTo>
                  <a:lnTo>
                    <a:pt x="178016" y="522615"/>
                  </a:lnTo>
                  <a:lnTo>
                    <a:pt x="202882" y="485415"/>
                  </a:lnTo>
                  <a:lnTo>
                    <a:pt x="229157" y="449272"/>
                  </a:lnTo>
                  <a:lnTo>
                    <a:pt x="256804" y="414225"/>
                  </a:lnTo>
                  <a:lnTo>
                    <a:pt x="285782" y="380313"/>
                  </a:lnTo>
                  <a:lnTo>
                    <a:pt x="316052" y="347576"/>
                  </a:lnTo>
                  <a:lnTo>
                    <a:pt x="347576" y="316052"/>
                  </a:lnTo>
                  <a:lnTo>
                    <a:pt x="380313" y="285782"/>
                  </a:lnTo>
                  <a:lnTo>
                    <a:pt x="414225" y="256804"/>
                  </a:lnTo>
                  <a:lnTo>
                    <a:pt x="449272" y="229157"/>
                  </a:lnTo>
                  <a:lnTo>
                    <a:pt x="485415" y="202882"/>
                  </a:lnTo>
                  <a:lnTo>
                    <a:pt x="522615" y="178016"/>
                  </a:lnTo>
                  <a:lnTo>
                    <a:pt x="560832" y="154601"/>
                  </a:lnTo>
                  <a:lnTo>
                    <a:pt x="600026" y="132674"/>
                  </a:lnTo>
                  <a:lnTo>
                    <a:pt x="640159" y="112276"/>
                  </a:lnTo>
                  <a:lnTo>
                    <a:pt x="681192" y="93445"/>
                  </a:lnTo>
                  <a:lnTo>
                    <a:pt x="723084" y="76221"/>
                  </a:lnTo>
                  <a:lnTo>
                    <a:pt x="765798" y="60643"/>
                  </a:lnTo>
                  <a:lnTo>
                    <a:pt x="809292" y="46751"/>
                  </a:lnTo>
                  <a:lnTo>
                    <a:pt x="853529" y="34583"/>
                  </a:lnTo>
                  <a:lnTo>
                    <a:pt x="898468" y="24180"/>
                  </a:lnTo>
                  <a:lnTo>
                    <a:pt x="944071" y="15580"/>
                  </a:lnTo>
                  <a:lnTo>
                    <a:pt x="990298" y="8822"/>
                  </a:lnTo>
                  <a:lnTo>
                    <a:pt x="1037110" y="3947"/>
                  </a:lnTo>
                  <a:lnTo>
                    <a:pt x="1084468" y="993"/>
                  </a:lnTo>
                  <a:lnTo>
                    <a:pt x="1132332" y="0"/>
                  </a:lnTo>
                  <a:lnTo>
                    <a:pt x="1180195" y="993"/>
                  </a:lnTo>
                  <a:lnTo>
                    <a:pt x="1227553" y="3947"/>
                  </a:lnTo>
                  <a:lnTo>
                    <a:pt x="1274365" y="8822"/>
                  </a:lnTo>
                  <a:lnTo>
                    <a:pt x="1320592" y="15580"/>
                  </a:lnTo>
                  <a:lnTo>
                    <a:pt x="1366195" y="24180"/>
                  </a:lnTo>
                  <a:lnTo>
                    <a:pt x="1411134" y="34583"/>
                  </a:lnTo>
                  <a:lnTo>
                    <a:pt x="1455371" y="46751"/>
                  </a:lnTo>
                  <a:lnTo>
                    <a:pt x="1498865" y="60643"/>
                  </a:lnTo>
                  <a:lnTo>
                    <a:pt x="1541579" y="76221"/>
                  </a:lnTo>
                  <a:lnTo>
                    <a:pt x="1583471" y="93445"/>
                  </a:lnTo>
                  <a:lnTo>
                    <a:pt x="1624504" y="112276"/>
                  </a:lnTo>
                  <a:lnTo>
                    <a:pt x="1664637" y="132674"/>
                  </a:lnTo>
                  <a:lnTo>
                    <a:pt x="1703832" y="154601"/>
                  </a:lnTo>
                  <a:lnTo>
                    <a:pt x="1742048" y="178016"/>
                  </a:lnTo>
                  <a:lnTo>
                    <a:pt x="1779248" y="202882"/>
                  </a:lnTo>
                  <a:lnTo>
                    <a:pt x="1815391" y="229157"/>
                  </a:lnTo>
                  <a:lnTo>
                    <a:pt x="1850438" y="256804"/>
                  </a:lnTo>
                  <a:lnTo>
                    <a:pt x="1884350" y="285782"/>
                  </a:lnTo>
                  <a:lnTo>
                    <a:pt x="1917087" y="316052"/>
                  </a:lnTo>
                  <a:lnTo>
                    <a:pt x="1948611" y="347576"/>
                  </a:lnTo>
                  <a:lnTo>
                    <a:pt x="1978881" y="380313"/>
                  </a:lnTo>
                  <a:lnTo>
                    <a:pt x="2007859" y="414225"/>
                  </a:lnTo>
                  <a:lnTo>
                    <a:pt x="2035506" y="449272"/>
                  </a:lnTo>
                  <a:lnTo>
                    <a:pt x="2061781" y="485415"/>
                  </a:lnTo>
                  <a:lnTo>
                    <a:pt x="2086647" y="522615"/>
                  </a:lnTo>
                  <a:lnTo>
                    <a:pt x="2110062" y="560832"/>
                  </a:lnTo>
                  <a:lnTo>
                    <a:pt x="2131989" y="600026"/>
                  </a:lnTo>
                  <a:lnTo>
                    <a:pt x="2152387" y="640159"/>
                  </a:lnTo>
                  <a:lnTo>
                    <a:pt x="2171218" y="681192"/>
                  </a:lnTo>
                  <a:lnTo>
                    <a:pt x="2188442" y="723084"/>
                  </a:lnTo>
                  <a:lnTo>
                    <a:pt x="2204020" y="765798"/>
                  </a:lnTo>
                  <a:lnTo>
                    <a:pt x="2217912" y="809292"/>
                  </a:lnTo>
                  <a:lnTo>
                    <a:pt x="2230080" y="853529"/>
                  </a:lnTo>
                  <a:lnTo>
                    <a:pt x="2240483" y="898468"/>
                  </a:lnTo>
                  <a:lnTo>
                    <a:pt x="2249083" y="944071"/>
                  </a:lnTo>
                  <a:lnTo>
                    <a:pt x="2255841" y="990298"/>
                  </a:lnTo>
                  <a:lnTo>
                    <a:pt x="2260716" y="1037110"/>
                  </a:lnTo>
                  <a:lnTo>
                    <a:pt x="2263670" y="1084468"/>
                  </a:lnTo>
                  <a:lnTo>
                    <a:pt x="2264664" y="1132332"/>
                  </a:lnTo>
                  <a:lnTo>
                    <a:pt x="2263670" y="1180195"/>
                  </a:lnTo>
                  <a:lnTo>
                    <a:pt x="2260716" y="1227553"/>
                  </a:lnTo>
                  <a:lnTo>
                    <a:pt x="2255841" y="1274365"/>
                  </a:lnTo>
                  <a:lnTo>
                    <a:pt x="2249083" y="1320592"/>
                  </a:lnTo>
                  <a:lnTo>
                    <a:pt x="2240483" y="1366195"/>
                  </a:lnTo>
                  <a:lnTo>
                    <a:pt x="2230080" y="1411134"/>
                  </a:lnTo>
                  <a:lnTo>
                    <a:pt x="2217912" y="1455371"/>
                  </a:lnTo>
                  <a:lnTo>
                    <a:pt x="2204020" y="1498865"/>
                  </a:lnTo>
                  <a:lnTo>
                    <a:pt x="2188442" y="1541579"/>
                  </a:lnTo>
                  <a:lnTo>
                    <a:pt x="2171218" y="1583471"/>
                  </a:lnTo>
                  <a:lnTo>
                    <a:pt x="2152387" y="1624504"/>
                  </a:lnTo>
                  <a:lnTo>
                    <a:pt x="2131989" y="1664637"/>
                  </a:lnTo>
                  <a:lnTo>
                    <a:pt x="2110062" y="1703832"/>
                  </a:lnTo>
                  <a:lnTo>
                    <a:pt x="2086647" y="1742048"/>
                  </a:lnTo>
                  <a:lnTo>
                    <a:pt x="2061781" y="1779248"/>
                  </a:lnTo>
                  <a:lnTo>
                    <a:pt x="2035506" y="1815391"/>
                  </a:lnTo>
                  <a:lnTo>
                    <a:pt x="2007859" y="1850438"/>
                  </a:lnTo>
                  <a:lnTo>
                    <a:pt x="1978881" y="1884350"/>
                  </a:lnTo>
                  <a:lnTo>
                    <a:pt x="1948611" y="1917087"/>
                  </a:lnTo>
                  <a:lnTo>
                    <a:pt x="1917087" y="1948611"/>
                  </a:lnTo>
                  <a:lnTo>
                    <a:pt x="1884350" y="1978881"/>
                  </a:lnTo>
                  <a:lnTo>
                    <a:pt x="1850438" y="2007859"/>
                  </a:lnTo>
                  <a:lnTo>
                    <a:pt x="1815391" y="2035506"/>
                  </a:lnTo>
                  <a:lnTo>
                    <a:pt x="1779248" y="2061781"/>
                  </a:lnTo>
                  <a:lnTo>
                    <a:pt x="1742048" y="2086647"/>
                  </a:lnTo>
                  <a:lnTo>
                    <a:pt x="1703831" y="2110062"/>
                  </a:lnTo>
                  <a:lnTo>
                    <a:pt x="1664637" y="2131989"/>
                  </a:lnTo>
                  <a:lnTo>
                    <a:pt x="1624504" y="2152387"/>
                  </a:lnTo>
                  <a:lnTo>
                    <a:pt x="1583471" y="2171218"/>
                  </a:lnTo>
                  <a:lnTo>
                    <a:pt x="1541579" y="2188442"/>
                  </a:lnTo>
                  <a:lnTo>
                    <a:pt x="1498865" y="2204020"/>
                  </a:lnTo>
                  <a:lnTo>
                    <a:pt x="1455371" y="2217912"/>
                  </a:lnTo>
                  <a:lnTo>
                    <a:pt x="1411134" y="2230080"/>
                  </a:lnTo>
                  <a:lnTo>
                    <a:pt x="1366195" y="2240483"/>
                  </a:lnTo>
                  <a:lnTo>
                    <a:pt x="1320592" y="2249083"/>
                  </a:lnTo>
                  <a:lnTo>
                    <a:pt x="1274365" y="2255841"/>
                  </a:lnTo>
                  <a:lnTo>
                    <a:pt x="1227553" y="2260716"/>
                  </a:lnTo>
                  <a:lnTo>
                    <a:pt x="1180195" y="2263670"/>
                  </a:lnTo>
                  <a:lnTo>
                    <a:pt x="1132332" y="2264664"/>
                  </a:lnTo>
                  <a:lnTo>
                    <a:pt x="1084468" y="2263670"/>
                  </a:lnTo>
                  <a:lnTo>
                    <a:pt x="1037110" y="2260716"/>
                  </a:lnTo>
                  <a:lnTo>
                    <a:pt x="990298" y="2255841"/>
                  </a:lnTo>
                  <a:lnTo>
                    <a:pt x="944071" y="2249083"/>
                  </a:lnTo>
                  <a:lnTo>
                    <a:pt x="898468" y="2240483"/>
                  </a:lnTo>
                  <a:lnTo>
                    <a:pt x="853529" y="2230080"/>
                  </a:lnTo>
                  <a:lnTo>
                    <a:pt x="809292" y="2217912"/>
                  </a:lnTo>
                  <a:lnTo>
                    <a:pt x="765798" y="2204020"/>
                  </a:lnTo>
                  <a:lnTo>
                    <a:pt x="723084" y="2188442"/>
                  </a:lnTo>
                  <a:lnTo>
                    <a:pt x="681192" y="2171218"/>
                  </a:lnTo>
                  <a:lnTo>
                    <a:pt x="640159" y="2152387"/>
                  </a:lnTo>
                  <a:lnTo>
                    <a:pt x="600026" y="2131989"/>
                  </a:lnTo>
                  <a:lnTo>
                    <a:pt x="560831" y="2110062"/>
                  </a:lnTo>
                  <a:lnTo>
                    <a:pt x="522615" y="2086647"/>
                  </a:lnTo>
                  <a:lnTo>
                    <a:pt x="485415" y="2061781"/>
                  </a:lnTo>
                  <a:lnTo>
                    <a:pt x="449272" y="2035506"/>
                  </a:lnTo>
                  <a:lnTo>
                    <a:pt x="414225" y="2007859"/>
                  </a:lnTo>
                  <a:lnTo>
                    <a:pt x="380313" y="1978881"/>
                  </a:lnTo>
                  <a:lnTo>
                    <a:pt x="347576" y="1948611"/>
                  </a:lnTo>
                  <a:lnTo>
                    <a:pt x="316052" y="1917087"/>
                  </a:lnTo>
                  <a:lnTo>
                    <a:pt x="285782" y="1884350"/>
                  </a:lnTo>
                  <a:lnTo>
                    <a:pt x="256804" y="1850438"/>
                  </a:lnTo>
                  <a:lnTo>
                    <a:pt x="229157" y="1815391"/>
                  </a:lnTo>
                  <a:lnTo>
                    <a:pt x="202882" y="1779248"/>
                  </a:lnTo>
                  <a:lnTo>
                    <a:pt x="178016" y="1742048"/>
                  </a:lnTo>
                  <a:lnTo>
                    <a:pt x="154601" y="1703832"/>
                  </a:lnTo>
                  <a:lnTo>
                    <a:pt x="132674" y="1664637"/>
                  </a:lnTo>
                  <a:lnTo>
                    <a:pt x="112276" y="1624504"/>
                  </a:lnTo>
                  <a:lnTo>
                    <a:pt x="93445" y="1583471"/>
                  </a:lnTo>
                  <a:lnTo>
                    <a:pt x="76221" y="1541579"/>
                  </a:lnTo>
                  <a:lnTo>
                    <a:pt x="60643" y="1498865"/>
                  </a:lnTo>
                  <a:lnTo>
                    <a:pt x="46751" y="1455371"/>
                  </a:lnTo>
                  <a:lnTo>
                    <a:pt x="34583" y="1411134"/>
                  </a:lnTo>
                  <a:lnTo>
                    <a:pt x="24180" y="1366195"/>
                  </a:lnTo>
                  <a:lnTo>
                    <a:pt x="15580" y="1320592"/>
                  </a:lnTo>
                  <a:lnTo>
                    <a:pt x="8822" y="1274365"/>
                  </a:lnTo>
                  <a:lnTo>
                    <a:pt x="3947" y="1227553"/>
                  </a:lnTo>
                  <a:lnTo>
                    <a:pt x="993" y="1180195"/>
                  </a:lnTo>
                  <a:lnTo>
                    <a:pt x="0" y="1132332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17264" y="3823715"/>
            <a:ext cx="7958328" cy="439521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453890" y="6474917"/>
            <a:ext cx="1546860" cy="964565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2065" marR="5080" algn="ctr">
              <a:lnSpc>
                <a:spcPct val="90100"/>
              </a:lnSpc>
              <a:spcBef>
                <a:spcPts val="359"/>
              </a:spcBef>
            </a:pP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Software</a:t>
            </a:r>
            <a:r>
              <a:rPr sz="2200" spc="-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as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Service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3E3E3E"/>
                </a:solidFill>
                <a:latin typeface="Microsoft Sans Serif"/>
                <a:cs typeface="Microsoft Sans Serif"/>
              </a:rPr>
              <a:t>SaaS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006965" y="6478904"/>
            <a:ext cx="151828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Platform</a:t>
            </a:r>
            <a:r>
              <a:rPr sz="2200" spc="-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as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service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3E3E3E"/>
                </a:solidFill>
                <a:latin typeface="Microsoft Sans Serif"/>
                <a:cs typeface="Microsoft Sans Serif"/>
              </a:rPr>
              <a:t>PaaS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57238" y="5005578"/>
            <a:ext cx="2252980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Cloud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computing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can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broken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down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into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three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main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services: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73010" y="2102357"/>
            <a:ext cx="1898014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810" algn="ctr">
              <a:lnSpc>
                <a:spcPct val="100000"/>
              </a:lnSpc>
              <a:spcBef>
                <a:spcPts val="95"/>
              </a:spcBef>
            </a:pP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Infrastructure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as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Service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or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3E3E3E"/>
                </a:solidFill>
                <a:latin typeface="Microsoft Sans Serif"/>
                <a:cs typeface="Microsoft Sans Serif"/>
              </a:rPr>
              <a:t>IaaS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64102" y="263473"/>
            <a:ext cx="85223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5" dirty="0">
                <a:latin typeface="Arial"/>
                <a:cs typeface="Arial"/>
              </a:rPr>
              <a:t>Categorization</a:t>
            </a:r>
            <a:r>
              <a:rPr spc="-40" dirty="0">
                <a:latin typeface="Arial"/>
                <a:cs typeface="Arial"/>
              </a:rPr>
              <a:t> </a:t>
            </a:r>
            <a:r>
              <a:rPr spc="80" dirty="0">
                <a:latin typeface="Arial"/>
                <a:cs typeface="Arial"/>
              </a:rPr>
              <a:t>of</a:t>
            </a:r>
            <a:r>
              <a:rPr spc="-45" dirty="0">
                <a:latin typeface="Arial"/>
                <a:cs typeface="Arial"/>
              </a:rPr>
              <a:t> </a:t>
            </a:r>
            <a:r>
              <a:rPr spc="-25" dirty="0">
                <a:latin typeface="Arial"/>
                <a:cs typeface="Arial"/>
              </a:rPr>
              <a:t>Cloud: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100" dirty="0">
                <a:latin typeface="Arial"/>
                <a:cs typeface="Arial"/>
              </a:rPr>
              <a:t>Deployment</a:t>
            </a:r>
            <a:r>
              <a:rPr spc="-40" dirty="0">
                <a:latin typeface="Arial"/>
                <a:cs typeface="Arial"/>
              </a:rPr>
              <a:t> </a:t>
            </a:r>
            <a:r>
              <a:rPr spc="30" dirty="0">
                <a:latin typeface="Arial"/>
                <a:cs typeface="Arial"/>
              </a:rPr>
              <a:t>Categories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6044" y="734568"/>
            <a:ext cx="12502896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989075" y="1199388"/>
            <a:ext cx="4895215" cy="7557770"/>
            <a:chOff x="989075" y="1199388"/>
            <a:chExt cx="4895215" cy="7557770"/>
          </a:xfrm>
        </p:grpSpPr>
        <p:sp>
          <p:nvSpPr>
            <p:cNvPr id="5" name="object 5"/>
            <p:cNvSpPr/>
            <p:nvPr/>
          </p:nvSpPr>
          <p:spPr>
            <a:xfrm>
              <a:off x="989075" y="1199388"/>
              <a:ext cx="4895215" cy="7557770"/>
            </a:xfrm>
            <a:custGeom>
              <a:avLst/>
              <a:gdLst/>
              <a:ahLst/>
              <a:cxnLst/>
              <a:rect l="l" t="t" r="r" b="b"/>
              <a:pathLst>
                <a:path w="4895215" h="7557770">
                  <a:moveTo>
                    <a:pt x="4895088" y="0"/>
                  </a:moveTo>
                  <a:lnTo>
                    <a:pt x="0" y="0"/>
                  </a:lnTo>
                  <a:lnTo>
                    <a:pt x="0" y="7557516"/>
                  </a:lnTo>
                  <a:lnTo>
                    <a:pt x="4895088" y="7557516"/>
                  </a:lnTo>
                  <a:lnTo>
                    <a:pt x="489508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02079" y="2301240"/>
              <a:ext cx="4049395" cy="1217930"/>
            </a:xfrm>
            <a:custGeom>
              <a:avLst/>
              <a:gdLst/>
              <a:ahLst/>
              <a:cxnLst/>
              <a:rect l="l" t="t" r="r" b="b"/>
              <a:pathLst>
                <a:path w="4049395" h="1217929">
                  <a:moveTo>
                    <a:pt x="3846322" y="0"/>
                  </a:moveTo>
                  <a:lnTo>
                    <a:pt x="202945" y="0"/>
                  </a:lnTo>
                  <a:lnTo>
                    <a:pt x="156394" y="5356"/>
                  </a:lnTo>
                  <a:lnTo>
                    <a:pt x="113670" y="20617"/>
                  </a:lnTo>
                  <a:lnTo>
                    <a:pt x="75989" y="44567"/>
                  </a:lnTo>
                  <a:lnTo>
                    <a:pt x="44567" y="75989"/>
                  </a:lnTo>
                  <a:lnTo>
                    <a:pt x="20617" y="113670"/>
                  </a:lnTo>
                  <a:lnTo>
                    <a:pt x="5356" y="156394"/>
                  </a:lnTo>
                  <a:lnTo>
                    <a:pt x="0" y="202945"/>
                  </a:lnTo>
                  <a:lnTo>
                    <a:pt x="0" y="1014729"/>
                  </a:lnTo>
                  <a:lnTo>
                    <a:pt x="5356" y="1061281"/>
                  </a:lnTo>
                  <a:lnTo>
                    <a:pt x="20617" y="1104005"/>
                  </a:lnTo>
                  <a:lnTo>
                    <a:pt x="44567" y="1141686"/>
                  </a:lnTo>
                  <a:lnTo>
                    <a:pt x="75989" y="1173108"/>
                  </a:lnTo>
                  <a:lnTo>
                    <a:pt x="113670" y="1197058"/>
                  </a:lnTo>
                  <a:lnTo>
                    <a:pt x="156394" y="1212319"/>
                  </a:lnTo>
                  <a:lnTo>
                    <a:pt x="202945" y="1217675"/>
                  </a:lnTo>
                  <a:lnTo>
                    <a:pt x="3846322" y="1217675"/>
                  </a:lnTo>
                  <a:lnTo>
                    <a:pt x="3892873" y="1212319"/>
                  </a:lnTo>
                  <a:lnTo>
                    <a:pt x="3935597" y="1197058"/>
                  </a:lnTo>
                  <a:lnTo>
                    <a:pt x="3973278" y="1173108"/>
                  </a:lnTo>
                  <a:lnTo>
                    <a:pt x="4004700" y="1141686"/>
                  </a:lnTo>
                  <a:lnTo>
                    <a:pt x="4028650" y="1104005"/>
                  </a:lnTo>
                  <a:lnTo>
                    <a:pt x="4043911" y="1061281"/>
                  </a:lnTo>
                  <a:lnTo>
                    <a:pt x="4049268" y="1014729"/>
                  </a:lnTo>
                  <a:lnTo>
                    <a:pt x="4049268" y="202945"/>
                  </a:lnTo>
                  <a:lnTo>
                    <a:pt x="4043911" y="156394"/>
                  </a:lnTo>
                  <a:lnTo>
                    <a:pt x="4028650" y="113670"/>
                  </a:lnTo>
                  <a:lnTo>
                    <a:pt x="4004700" y="75989"/>
                  </a:lnTo>
                  <a:lnTo>
                    <a:pt x="3973278" y="44567"/>
                  </a:lnTo>
                  <a:lnTo>
                    <a:pt x="3935597" y="20617"/>
                  </a:lnTo>
                  <a:lnTo>
                    <a:pt x="3892873" y="5356"/>
                  </a:lnTo>
                  <a:lnTo>
                    <a:pt x="38463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02079" y="2301240"/>
              <a:ext cx="4049395" cy="1217930"/>
            </a:xfrm>
            <a:custGeom>
              <a:avLst/>
              <a:gdLst/>
              <a:ahLst/>
              <a:cxnLst/>
              <a:rect l="l" t="t" r="r" b="b"/>
              <a:pathLst>
                <a:path w="4049395" h="1217929">
                  <a:moveTo>
                    <a:pt x="0" y="202945"/>
                  </a:moveTo>
                  <a:lnTo>
                    <a:pt x="5356" y="156394"/>
                  </a:lnTo>
                  <a:lnTo>
                    <a:pt x="20617" y="113670"/>
                  </a:lnTo>
                  <a:lnTo>
                    <a:pt x="44567" y="75989"/>
                  </a:lnTo>
                  <a:lnTo>
                    <a:pt x="75989" y="44567"/>
                  </a:lnTo>
                  <a:lnTo>
                    <a:pt x="113670" y="20617"/>
                  </a:lnTo>
                  <a:lnTo>
                    <a:pt x="156394" y="5356"/>
                  </a:lnTo>
                  <a:lnTo>
                    <a:pt x="202945" y="0"/>
                  </a:lnTo>
                  <a:lnTo>
                    <a:pt x="3846322" y="0"/>
                  </a:lnTo>
                  <a:lnTo>
                    <a:pt x="3892873" y="5356"/>
                  </a:lnTo>
                  <a:lnTo>
                    <a:pt x="3935597" y="20617"/>
                  </a:lnTo>
                  <a:lnTo>
                    <a:pt x="3973278" y="44567"/>
                  </a:lnTo>
                  <a:lnTo>
                    <a:pt x="4004700" y="75989"/>
                  </a:lnTo>
                  <a:lnTo>
                    <a:pt x="4028650" y="113670"/>
                  </a:lnTo>
                  <a:lnTo>
                    <a:pt x="4043911" y="156394"/>
                  </a:lnTo>
                  <a:lnTo>
                    <a:pt x="4049268" y="202945"/>
                  </a:lnTo>
                  <a:lnTo>
                    <a:pt x="4049268" y="1014729"/>
                  </a:lnTo>
                  <a:lnTo>
                    <a:pt x="4043911" y="1061281"/>
                  </a:lnTo>
                  <a:lnTo>
                    <a:pt x="4028650" y="1104005"/>
                  </a:lnTo>
                  <a:lnTo>
                    <a:pt x="4004700" y="1141686"/>
                  </a:lnTo>
                  <a:lnTo>
                    <a:pt x="3973278" y="1173108"/>
                  </a:lnTo>
                  <a:lnTo>
                    <a:pt x="3935597" y="1197058"/>
                  </a:lnTo>
                  <a:lnTo>
                    <a:pt x="3892873" y="1212319"/>
                  </a:lnTo>
                  <a:lnTo>
                    <a:pt x="3846322" y="1217675"/>
                  </a:lnTo>
                  <a:lnTo>
                    <a:pt x="202945" y="1217675"/>
                  </a:lnTo>
                  <a:lnTo>
                    <a:pt x="156394" y="1212319"/>
                  </a:lnTo>
                  <a:lnTo>
                    <a:pt x="113670" y="1197058"/>
                  </a:lnTo>
                  <a:lnTo>
                    <a:pt x="75989" y="1173108"/>
                  </a:lnTo>
                  <a:lnTo>
                    <a:pt x="44567" y="1141686"/>
                  </a:lnTo>
                  <a:lnTo>
                    <a:pt x="20617" y="1104005"/>
                  </a:lnTo>
                  <a:lnTo>
                    <a:pt x="5356" y="1061281"/>
                  </a:lnTo>
                  <a:lnTo>
                    <a:pt x="0" y="1014729"/>
                  </a:lnTo>
                  <a:lnTo>
                    <a:pt x="0" y="202945"/>
                  </a:lnTo>
                  <a:close/>
                </a:path>
              </a:pathLst>
            </a:custGeom>
            <a:ln w="12192">
              <a:solidFill>
                <a:srgbClr val="528B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461516" y="2360676"/>
            <a:ext cx="3930650" cy="1099185"/>
          </a:xfrm>
          <a:prstGeom prst="rect">
            <a:avLst/>
          </a:prstGeom>
          <a:solidFill>
            <a:srgbClr val="A3C2F4"/>
          </a:solidFill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350">
              <a:latin typeface="Times New Roman"/>
              <a:cs typeface="Times New Roman"/>
            </a:endParaRPr>
          </a:p>
          <a:p>
            <a:pPr marL="92075">
              <a:lnSpc>
                <a:spcPct val="100000"/>
              </a:lnSpc>
            </a:pP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Public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cloud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395983" y="3698747"/>
            <a:ext cx="4061460" cy="4037329"/>
            <a:chOff x="1395983" y="3698747"/>
            <a:chExt cx="4061460" cy="4037329"/>
          </a:xfrm>
        </p:grpSpPr>
        <p:sp>
          <p:nvSpPr>
            <p:cNvPr id="10" name="object 10"/>
            <p:cNvSpPr/>
            <p:nvPr/>
          </p:nvSpPr>
          <p:spPr>
            <a:xfrm>
              <a:off x="1402079" y="3704843"/>
              <a:ext cx="4049395" cy="1217930"/>
            </a:xfrm>
            <a:custGeom>
              <a:avLst/>
              <a:gdLst/>
              <a:ahLst/>
              <a:cxnLst/>
              <a:rect l="l" t="t" r="r" b="b"/>
              <a:pathLst>
                <a:path w="4049395" h="1217929">
                  <a:moveTo>
                    <a:pt x="3846322" y="0"/>
                  </a:moveTo>
                  <a:lnTo>
                    <a:pt x="202945" y="0"/>
                  </a:lnTo>
                  <a:lnTo>
                    <a:pt x="156394" y="5356"/>
                  </a:lnTo>
                  <a:lnTo>
                    <a:pt x="113670" y="20617"/>
                  </a:lnTo>
                  <a:lnTo>
                    <a:pt x="75989" y="44567"/>
                  </a:lnTo>
                  <a:lnTo>
                    <a:pt x="44567" y="75989"/>
                  </a:lnTo>
                  <a:lnTo>
                    <a:pt x="20617" y="113670"/>
                  </a:lnTo>
                  <a:lnTo>
                    <a:pt x="5356" y="156394"/>
                  </a:lnTo>
                  <a:lnTo>
                    <a:pt x="0" y="202945"/>
                  </a:lnTo>
                  <a:lnTo>
                    <a:pt x="0" y="1014729"/>
                  </a:lnTo>
                  <a:lnTo>
                    <a:pt x="5356" y="1061281"/>
                  </a:lnTo>
                  <a:lnTo>
                    <a:pt x="20617" y="1104005"/>
                  </a:lnTo>
                  <a:lnTo>
                    <a:pt x="44567" y="1141686"/>
                  </a:lnTo>
                  <a:lnTo>
                    <a:pt x="75989" y="1173108"/>
                  </a:lnTo>
                  <a:lnTo>
                    <a:pt x="113670" y="1197058"/>
                  </a:lnTo>
                  <a:lnTo>
                    <a:pt x="156394" y="1212319"/>
                  </a:lnTo>
                  <a:lnTo>
                    <a:pt x="202945" y="1217676"/>
                  </a:lnTo>
                  <a:lnTo>
                    <a:pt x="3846322" y="1217676"/>
                  </a:lnTo>
                  <a:lnTo>
                    <a:pt x="3892873" y="1212319"/>
                  </a:lnTo>
                  <a:lnTo>
                    <a:pt x="3935597" y="1197058"/>
                  </a:lnTo>
                  <a:lnTo>
                    <a:pt x="3973278" y="1173108"/>
                  </a:lnTo>
                  <a:lnTo>
                    <a:pt x="4004700" y="1141686"/>
                  </a:lnTo>
                  <a:lnTo>
                    <a:pt x="4028650" y="1104005"/>
                  </a:lnTo>
                  <a:lnTo>
                    <a:pt x="4043911" y="1061281"/>
                  </a:lnTo>
                  <a:lnTo>
                    <a:pt x="4049268" y="1014729"/>
                  </a:lnTo>
                  <a:lnTo>
                    <a:pt x="4049268" y="202945"/>
                  </a:lnTo>
                  <a:lnTo>
                    <a:pt x="4043911" y="156394"/>
                  </a:lnTo>
                  <a:lnTo>
                    <a:pt x="4028650" y="113670"/>
                  </a:lnTo>
                  <a:lnTo>
                    <a:pt x="4004700" y="75989"/>
                  </a:lnTo>
                  <a:lnTo>
                    <a:pt x="3973278" y="44567"/>
                  </a:lnTo>
                  <a:lnTo>
                    <a:pt x="3935597" y="20617"/>
                  </a:lnTo>
                  <a:lnTo>
                    <a:pt x="3892873" y="5356"/>
                  </a:lnTo>
                  <a:lnTo>
                    <a:pt x="38463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02079" y="3704843"/>
              <a:ext cx="4049395" cy="1217930"/>
            </a:xfrm>
            <a:custGeom>
              <a:avLst/>
              <a:gdLst/>
              <a:ahLst/>
              <a:cxnLst/>
              <a:rect l="l" t="t" r="r" b="b"/>
              <a:pathLst>
                <a:path w="4049395" h="1217929">
                  <a:moveTo>
                    <a:pt x="0" y="202945"/>
                  </a:moveTo>
                  <a:lnTo>
                    <a:pt x="5356" y="156394"/>
                  </a:lnTo>
                  <a:lnTo>
                    <a:pt x="20617" y="113670"/>
                  </a:lnTo>
                  <a:lnTo>
                    <a:pt x="44567" y="75989"/>
                  </a:lnTo>
                  <a:lnTo>
                    <a:pt x="75989" y="44567"/>
                  </a:lnTo>
                  <a:lnTo>
                    <a:pt x="113670" y="20617"/>
                  </a:lnTo>
                  <a:lnTo>
                    <a:pt x="156394" y="5356"/>
                  </a:lnTo>
                  <a:lnTo>
                    <a:pt x="202945" y="0"/>
                  </a:lnTo>
                  <a:lnTo>
                    <a:pt x="3846322" y="0"/>
                  </a:lnTo>
                  <a:lnTo>
                    <a:pt x="3892873" y="5356"/>
                  </a:lnTo>
                  <a:lnTo>
                    <a:pt x="3935597" y="20617"/>
                  </a:lnTo>
                  <a:lnTo>
                    <a:pt x="3973278" y="44567"/>
                  </a:lnTo>
                  <a:lnTo>
                    <a:pt x="4004700" y="75989"/>
                  </a:lnTo>
                  <a:lnTo>
                    <a:pt x="4028650" y="113670"/>
                  </a:lnTo>
                  <a:lnTo>
                    <a:pt x="4043911" y="156394"/>
                  </a:lnTo>
                  <a:lnTo>
                    <a:pt x="4049268" y="202945"/>
                  </a:lnTo>
                  <a:lnTo>
                    <a:pt x="4049268" y="1014729"/>
                  </a:lnTo>
                  <a:lnTo>
                    <a:pt x="4043911" y="1061281"/>
                  </a:lnTo>
                  <a:lnTo>
                    <a:pt x="4028650" y="1104005"/>
                  </a:lnTo>
                  <a:lnTo>
                    <a:pt x="4004700" y="1141686"/>
                  </a:lnTo>
                  <a:lnTo>
                    <a:pt x="3973278" y="1173108"/>
                  </a:lnTo>
                  <a:lnTo>
                    <a:pt x="3935597" y="1197058"/>
                  </a:lnTo>
                  <a:lnTo>
                    <a:pt x="3892873" y="1212319"/>
                  </a:lnTo>
                  <a:lnTo>
                    <a:pt x="3846322" y="1217676"/>
                  </a:lnTo>
                  <a:lnTo>
                    <a:pt x="202945" y="1217676"/>
                  </a:lnTo>
                  <a:lnTo>
                    <a:pt x="156394" y="1212319"/>
                  </a:lnTo>
                  <a:lnTo>
                    <a:pt x="113670" y="1197058"/>
                  </a:lnTo>
                  <a:lnTo>
                    <a:pt x="75989" y="1173108"/>
                  </a:lnTo>
                  <a:lnTo>
                    <a:pt x="44567" y="1141686"/>
                  </a:lnTo>
                  <a:lnTo>
                    <a:pt x="20617" y="1104005"/>
                  </a:lnTo>
                  <a:lnTo>
                    <a:pt x="5356" y="1061281"/>
                  </a:lnTo>
                  <a:lnTo>
                    <a:pt x="0" y="1014729"/>
                  </a:lnTo>
                  <a:lnTo>
                    <a:pt x="0" y="202945"/>
                  </a:lnTo>
                  <a:close/>
                </a:path>
              </a:pathLst>
            </a:custGeom>
            <a:ln w="12192">
              <a:solidFill>
                <a:srgbClr val="528B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02079" y="5109971"/>
              <a:ext cx="4049395" cy="1216660"/>
            </a:xfrm>
            <a:custGeom>
              <a:avLst/>
              <a:gdLst/>
              <a:ahLst/>
              <a:cxnLst/>
              <a:rect l="l" t="t" r="r" b="b"/>
              <a:pathLst>
                <a:path w="4049395" h="1216660">
                  <a:moveTo>
                    <a:pt x="3846576" y="0"/>
                  </a:moveTo>
                  <a:lnTo>
                    <a:pt x="202691" y="0"/>
                  </a:lnTo>
                  <a:lnTo>
                    <a:pt x="156234" y="5356"/>
                  </a:lnTo>
                  <a:lnTo>
                    <a:pt x="113577" y="20611"/>
                  </a:lnTo>
                  <a:lnTo>
                    <a:pt x="75942" y="44547"/>
                  </a:lnTo>
                  <a:lnTo>
                    <a:pt x="44547" y="75942"/>
                  </a:lnTo>
                  <a:lnTo>
                    <a:pt x="20611" y="113577"/>
                  </a:lnTo>
                  <a:lnTo>
                    <a:pt x="5356" y="156234"/>
                  </a:lnTo>
                  <a:lnTo>
                    <a:pt x="0" y="202691"/>
                  </a:lnTo>
                  <a:lnTo>
                    <a:pt x="0" y="1013459"/>
                  </a:lnTo>
                  <a:lnTo>
                    <a:pt x="5356" y="1059917"/>
                  </a:lnTo>
                  <a:lnTo>
                    <a:pt x="20611" y="1102574"/>
                  </a:lnTo>
                  <a:lnTo>
                    <a:pt x="44547" y="1140209"/>
                  </a:lnTo>
                  <a:lnTo>
                    <a:pt x="75942" y="1171604"/>
                  </a:lnTo>
                  <a:lnTo>
                    <a:pt x="113577" y="1195540"/>
                  </a:lnTo>
                  <a:lnTo>
                    <a:pt x="156234" y="1210795"/>
                  </a:lnTo>
                  <a:lnTo>
                    <a:pt x="202691" y="1216152"/>
                  </a:lnTo>
                  <a:lnTo>
                    <a:pt x="3846576" y="1216152"/>
                  </a:lnTo>
                  <a:lnTo>
                    <a:pt x="3893033" y="1210795"/>
                  </a:lnTo>
                  <a:lnTo>
                    <a:pt x="3935690" y="1195540"/>
                  </a:lnTo>
                  <a:lnTo>
                    <a:pt x="3973325" y="1171604"/>
                  </a:lnTo>
                  <a:lnTo>
                    <a:pt x="4004720" y="1140209"/>
                  </a:lnTo>
                  <a:lnTo>
                    <a:pt x="4028656" y="1102574"/>
                  </a:lnTo>
                  <a:lnTo>
                    <a:pt x="4043911" y="1059917"/>
                  </a:lnTo>
                  <a:lnTo>
                    <a:pt x="4049268" y="1013459"/>
                  </a:lnTo>
                  <a:lnTo>
                    <a:pt x="4049268" y="202691"/>
                  </a:lnTo>
                  <a:lnTo>
                    <a:pt x="4043911" y="156234"/>
                  </a:lnTo>
                  <a:lnTo>
                    <a:pt x="4028656" y="113577"/>
                  </a:lnTo>
                  <a:lnTo>
                    <a:pt x="4004720" y="75942"/>
                  </a:lnTo>
                  <a:lnTo>
                    <a:pt x="3973325" y="44547"/>
                  </a:lnTo>
                  <a:lnTo>
                    <a:pt x="3935690" y="20611"/>
                  </a:lnTo>
                  <a:lnTo>
                    <a:pt x="3893033" y="5356"/>
                  </a:lnTo>
                  <a:lnTo>
                    <a:pt x="38465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02079" y="5109971"/>
              <a:ext cx="4049395" cy="1216660"/>
            </a:xfrm>
            <a:custGeom>
              <a:avLst/>
              <a:gdLst/>
              <a:ahLst/>
              <a:cxnLst/>
              <a:rect l="l" t="t" r="r" b="b"/>
              <a:pathLst>
                <a:path w="4049395" h="1216660">
                  <a:moveTo>
                    <a:pt x="0" y="202691"/>
                  </a:moveTo>
                  <a:lnTo>
                    <a:pt x="5356" y="156234"/>
                  </a:lnTo>
                  <a:lnTo>
                    <a:pt x="20611" y="113577"/>
                  </a:lnTo>
                  <a:lnTo>
                    <a:pt x="44547" y="75942"/>
                  </a:lnTo>
                  <a:lnTo>
                    <a:pt x="75942" y="44547"/>
                  </a:lnTo>
                  <a:lnTo>
                    <a:pt x="113577" y="20611"/>
                  </a:lnTo>
                  <a:lnTo>
                    <a:pt x="156234" y="5356"/>
                  </a:lnTo>
                  <a:lnTo>
                    <a:pt x="202691" y="0"/>
                  </a:lnTo>
                  <a:lnTo>
                    <a:pt x="3846576" y="0"/>
                  </a:lnTo>
                  <a:lnTo>
                    <a:pt x="3893033" y="5356"/>
                  </a:lnTo>
                  <a:lnTo>
                    <a:pt x="3935690" y="20611"/>
                  </a:lnTo>
                  <a:lnTo>
                    <a:pt x="3973325" y="44547"/>
                  </a:lnTo>
                  <a:lnTo>
                    <a:pt x="4004720" y="75942"/>
                  </a:lnTo>
                  <a:lnTo>
                    <a:pt x="4028656" y="113577"/>
                  </a:lnTo>
                  <a:lnTo>
                    <a:pt x="4043911" y="156234"/>
                  </a:lnTo>
                  <a:lnTo>
                    <a:pt x="4049268" y="202691"/>
                  </a:lnTo>
                  <a:lnTo>
                    <a:pt x="4049268" y="1013459"/>
                  </a:lnTo>
                  <a:lnTo>
                    <a:pt x="4043911" y="1059917"/>
                  </a:lnTo>
                  <a:lnTo>
                    <a:pt x="4028656" y="1102574"/>
                  </a:lnTo>
                  <a:lnTo>
                    <a:pt x="4004720" y="1140209"/>
                  </a:lnTo>
                  <a:lnTo>
                    <a:pt x="3973325" y="1171604"/>
                  </a:lnTo>
                  <a:lnTo>
                    <a:pt x="3935690" y="1195540"/>
                  </a:lnTo>
                  <a:lnTo>
                    <a:pt x="3893033" y="1210795"/>
                  </a:lnTo>
                  <a:lnTo>
                    <a:pt x="3846576" y="1216152"/>
                  </a:lnTo>
                  <a:lnTo>
                    <a:pt x="202691" y="1216152"/>
                  </a:lnTo>
                  <a:lnTo>
                    <a:pt x="156234" y="1210795"/>
                  </a:lnTo>
                  <a:lnTo>
                    <a:pt x="113577" y="1195540"/>
                  </a:lnTo>
                  <a:lnTo>
                    <a:pt x="75942" y="1171604"/>
                  </a:lnTo>
                  <a:lnTo>
                    <a:pt x="44547" y="1140209"/>
                  </a:lnTo>
                  <a:lnTo>
                    <a:pt x="20611" y="1102574"/>
                  </a:lnTo>
                  <a:lnTo>
                    <a:pt x="5356" y="1059917"/>
                  </a:lnTo>
                  <a:lnTo>
                    <a:pt x="0" y="1013459"/>
                  </a:lnTo>
                  <a:lnTo>
                    <a:pt x="0" y="202691"/>
                  </a:lnTo>
                  <a:close/>
                </a:path>
              </a:pathLst>
            </a:custGeom>
            <a:ln w="12192">
              <a:solidFill>
                <a:srgbClr val="528B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02079" y="6513575"/>
              <a:ext cx="4049395" cy="1216660"/>
            </a:xfrm>
            <a:custGeom>
              <a:avLst/>
              <a:gdLst/>
              <a:ahLst/>
              <a:cxnLst/>
              <a:rect l="l" t="t" r="r" b="b"/>
              <a:pathLst>
                <a:path w="4049395" h="1216659">
                  <a:moveTo>
                    <a:pt x="3846576" y="0"/>
                  </a:moveTo>
                  <a:lnTo>
                    <a:pt x="202691" y="0"/>
                  </a:lnTo>
                  <a:lnTo>
                    <a:pt x="156234" y="5356"/>
                  </a:lnTo>
                  <a:lnTo>
                    <a:pt x="113577" y="20611"/>
                  </a:lnTo>
                  <a:lnTo>
                    <a:pt x="75942" y="44547"/>
                  </a:lnTo>
                  <a:lnTo>
                    <a:pt x="44547" y="75942"/>
                  </a:lnTo>
                  <a:lnTo>
                    <a:pt x="20611" y="113577"/>
                  </a:lnTo>
                  <a:lnTo>
                    <a:pt x="5356" y="156234"/>
                  </a:lnTo>
                  <a:lnTo>
                    <a:pt x="0" y="202692"/>
                  </a:lnTo>
                  <a:lnTo>
                    <a:pt x="0" y="1013460"/>
                  </a:lnTo>
                  <a:lnTo>
                    <a:pt x="5356" y="1059917"/>
                  </a:lnTo>
                  <a:lnTo>
                    <a:pt x="20611" y="1102574"/>
                  </a:lnTo>
                  <a:lnTo>
                    <a:pt x="44547" y="1140209"/>
                  </a:lnTo>
                  <a:lnTo>
                    <a:pt x="75942" y="1171604"/>
                  </a:lnTo>
                  <a:lnTo>
                    <a:pt x="113577" y="1195540"/>
                  </a:lnTo>
                  <a:lnTo>
                    <a:pt x="156234" y="1210795"/>
                  </a:lnTo>
                  <a:lnTo>
                    <a:pt x="202691" y="1216152"/>
                  </a:lnTo>
                  <a:lnTo>
                    <a:pt x="3846576" y="1216152"/>
                  </a:lnTo>
                  <a:lnTo>
                    <a:pt x="3893033" y="1210795"/>
                  </a:lnTo>
                  <a:lnTo>
                    <a:pt x="3935690" y="1195540"/>
                  </a:lnTo>
                  <a:lnTo>
                    <a:pt x="3973325" y="1171604"/>
                  </a:lnTo>
                  <a:lnTo>
                    <a:pt x="4004720" y="1140209"/>
                  </a:lnTo>
                  <a:lnTo>
                    <a:pt x="4028656" y="1102574"/>
                  </a:lnTo>
                  <a:lnTo>
                    <a:pt x="4043911" y="1059917"/>
                  </a:lnTo>
                  <a:lnTo>
                    <a:pt x="4049268" y="1013460"/>
                  </a:lnTo>
                  <a:lnTo>
                    <a:pt x="4049268" y="202692"/>
                  </a:lnTo>
                  <a:lnTo>
                    <a:pt x="4043911" y="156234"/>
                  </a:lnTo>
                  <a:lnTo>
                    <a:pt x="4028656" y="113577"/>
                  </a:lnTo>
                  <a:lnTo>
                    <a:pt x="4004720" y="75942"/>
                  </a:lnTo>
                  <a:lnTo>
                    <a:pt x="3973325" y="44547"/>
                  </a:lnTo>
                  <a:lnTo>
                    <a:pt x="3935690" y="20611"/>
                  </a:lnTo>
                  <a:lnTo>
                    <a:pt x="3893033" y="5356"/>
                  </a:lnTo>
                  <a:lnTo>
                    <a:pt x="38465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02079" y="6513575"/>
              <a:ext cx="4049395" cy="1216660"/>
            </a:xfrm>
            <a:custGeom>
              <a:avLst/>
              <a:gdLst/>
              <a:ahLst/>
              <a:cxnLst/>
              <a:rect l="l" t="t" r="r" b="b"/>
              <a:pathLst>
                <a:path w="4049395" h="1216659">
                  <a:moveTo>
                    <a:pt x="0" y="202692"/>
                  </a:moveTo>
                  <a:lnTo>
                    <a:pt x="5356" y="156234"/>
                  </a:lnTo>
                  <a:lnTo>
                    <a:pt x="20611" y="113577"/>
                  </a:lnTo>
                  <a:lnTo>
                    <a:pt x="44547" y="75942"/>
                  </a:lnTo>
                  <a:lnTo>
                    <a:pt x="75942" y="44547"/>
                  </a:lnTo>
                  <a:lnTo>
                    <a:pt x="113577" y="20611"/>
                  </a:lnTo>
                  <a:lnTo>
                    <a:pt x="156234" y="5356"/>
                  </a:lnTo>
                  <a:lnTo>
                    <a:pt x="202691" y="0"/>
                  </a:lnTo>
                  <a:lnTo>
                    <a:pt x="3846576" y="0"/>
                  </a:lnTo>
                  <a:lnTo>
                    <a:pt x="3893033" y="5356"/>
                  </a:lnTo>
                  <a:lnTo>
                    <a:pt x="3935690" y="20611"/>
                  </a:lnTo>
                  <a:lnTo>
                    <a:pt x="3973325" y="44547"/>
                  </a:lnTo>
                  <a:lnTo>
                    <a:pt x="4004720" y="75942"/>
                  </a:lnTo>
                  <a:lnTo>
                    <a:pt x="4028656" y="113577"/>
                  </a:lnTo>
                  <a:lnTo>
                    <a:pt x="4043911" y="156234"/>
                  </a:lnTo>
                  <a:lnTo>
                    <a:pt x="4049268" y="202692"/>
                  </a:lnTo>
                  <a:lnTo>
                    <a:pt x="4049268" y="1013460"/>
                  </a:lnTo>
                  <a:lnTo>
                    <a:pt x="4043911" y="1059917"/>
                  </a:lnTo>
                  <a:lnTo>
                    <a:pt x="4028656" y="1102574"/>
                  </a:lnTo>
                  <a:lnTo>
                    <a:pt x="4004720" y="1140209"/>
                  </a:lnTo>
                  <a:lnTo>
                    <a:pt x="3973325" y="1171604"/>
                  </a:lnTo>
                  <a:lnTo>
                    <a:pt x="3935690" y="1195540"/>
                  </a:lnTo>
                  <a:lnTo>
                    <a:pt x="3893033" y="1210795"/>
                  </a:lnTo>
                  <a:lnTo>
                    <a:pt x="3846576" y="1216152"/>
                  </a:lnTo>
                  <a:lnTo>
                    <a:pt x="202691" y="1216152"/>
                  </a:lnTo>
                  <a:lnTo>
                    <a:pt x="156234" y="1210795"/>
                  </a:lnTo>
                  <a:lnTo>
                    <a:pt x="113577" y="1195540"/>
                  </a:lnTo>
                  <a:lnTo>
                    <a:pt x="75942" y="1171604"/>
                  </a:lnTo>
                  <a:lnTo>
                    <a:pt x="44547" y="1140209"/>
                  </a:lnTo>
                  <a:lnTo>
                    <a:pt x="20611" y="1102574"/>
                  </a:lnTo>
                  <a:lnTo>
                    <a:pt x="5356" y="1059917"/>
                  </a:lnTo>
                  <a:lnTo>
                    <a:pt x="0" y="1013460"/>
                  </a:lnTo>
                  <a:lnTo>
                    <a:pt x="0" y="202692"/>
                  </a:lnTo>
                  <a:close/>
                </a:path>
              </a:pathLst>
            </a:custGeom>
            <a:ln w="12192">
              <a:solidFill>
                <a:srgbClr val="528B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989075" y="1199388"/>
            <a:ext cx="4895215" cy="7557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600">
              <a:latin typeface="Times New Roman"/>
              <a:cs typeface="Times New Roman"/>
            </a:endParaRPr>
          </a:p>
          <a:p>
            <a:pPr marL="564515" marR="2016760">
              <a:lnSpc>
                <a:spcPct val="418800"/>
              </a:lnSpc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Private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cloud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Hybrid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cloud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Community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cloud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467981" y="1673098"/>
            <a:ext cx="65366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Computing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infrastructure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offers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cloud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service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106411" y="1588008"/>
            <a:ext cx="7309484" cy="693420"/>
          </a:xfrm>
          <a:custGeom>
            <a:avLst/>
            <a:gdLst/>
            <a:ahLst/>
            <a:cxnLst/>
            <a:rect l="l" t="t" r="r" b="b"/>
            <a:pathLst>
              <a:path w="7309484" h="693419">
                <a:moveTo>
                  <a:pt x="0" y="115570"/>
                </a:moveTo>
                <a:lnTo>
                  <a:pt x="9074" y="70562"/>
                </a:lnTo>
                <a:lnTo>
                  <a:pt x="33829" y="33829"/>
                </a:lnTo>
                <a:lnTo>
                  <a:pt x="70562" y="9074"/>
                </a:lnTo>
                <a:lnTo>
                  <a:pt x="115570" y="0"/>
                </a:lnTo>
                <a:lnTo>
                  <a:pt x="7193534" y="0"/>
                </a:lnTo>
                <a:lnTo>
                  <a:pt x="7238541" y="9074"/>
                </a:lnTo>
                <a:lnTo>
                  <a:pt x="7275274" y="33829"/>
                </a:lnTo>
                <a:lnTo>
                  <a:pt x="7300029" y="70562"/>
                </a:lnTo>
                <a:lnTo>
                  <a:pt x="7309104" y="115570"/>
                </a:lnTo>
                <a:lnTo>
                  <a:pt x="7309104" y="577850"/>
                </a:lnTo>
                <a:lnTo>
                  <a:pt x="7300029" y="622857"/>
                </a:lnTo>
                <a:lnTo>
                  <a:pt x="7275274" y="659590"/>
                </a:lnTo>
                <a:lnTo>
                  <a:pt x="7238541" y="684345"/>
                </a:lnTo>
                <a:lnTo>
                  <a:pt x="7193534" y="693420"/>
                </a:lnTo>
                <a:lnTo>
                  <a:pt x="115570" y="693420"/>
                </a:lnTo>
                <a:lnTo>
                  <a:pt x="70562" y="684345"/>
                </a:lnTo>
                <a:lnTo>
                  <a:pt x="33829" y="659590"/>
                </a:lnTo>
                <a:lnTo>
                  <a:pt x="9074" y="622857"/>
                </a:lnTo>
                <a:lnTo>
                  <a:pt x="0" y="577850"/>
                </a:lnTo>
                <a:lnTo>
                  <a:pt x="0" y="115570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00643" y="3159251"/>
            <a:ext cx="4692396" cy="4692396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64102" y="263473"/>
            <a:ext cx="85223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5" dirty="0">
                <a:latin typeface="Arial"/>
                <a:cs typeface="Arial"/>
              </a:rPr>
              <a:t>Categorization</a:t>
            </a:r>
            <a:r>
              <a:rPr spc="-40" dirty="0">
                <a:latin typeface="Arial"/>
                <a:cs typeface="Arial"/>
              </a:rPr>
              <a:t> </a:t>
            </a:r>
            <a:r>
              <a:rPr spc="80" dirty="0">
                <a:latin typeface="Arial"/>
                <a:cs typeface="Arial"/>
              </a:rPr>
              <a:t>of</a:t>
            </a:r>
            <a:r>
              <a:rPr spc="-45" dirty="0">
                <a:latin typeface="Arial"/>
                <a:cs typeface="Arial"/>
              </a:rPr>
              <a:t> </a:t>
            </a:r>
            <a:r>
              <a:rPr spc="-25" dirty="0">
                <a:latin typeface="Arial"/>
                <a:cs typeface="Arial"/>
              </a:rPr>
              <a:t>Cloud: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100" dirty="0">
                <a:latin typeface="Arial"/>
                <a:cs typeface="Arial"/>
              </a:rPr>
              <a:t>Deployment</a:t>
            </a:r>
            <a:r>
              <a:rPr spc="-40" dirty="0">
                <a:latin typeface="Arial"/>
                <a:cs typeface="Arial"/>
              </a:rPr>
              <a:t> </a:t>
            </a:r>
            <a:r>
              <a:rPr spc="30" dirty="0">
                <a:latin typeface="Arial"/>
                <a:cs typeface="Arial"/>
              </a:rPr>
              <a:t>Categories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6044" y="734568"/>
            <a:ext cx="12502896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989075" y="1199388"/>
            <a:ext cx="4895215" cy="7557770"/>
            <a:chOff x="989075" y="1199388"/>
            <a:chExt cx="4895215" cy="7557770"/>
          </a:xfrm>
        </p:grpSpPr>
        <p:sp>
          <p:nvSpPr>
            <p:cNvPr id="5" name="object 5"/>
            <p:cNvSpPr/>
            <p:nvPr/>
          </p:nvSpPr>
          <p:spPr>
            <a:xfrm>
              <a:off x="989075" y="1199388"/>
              <a:ext cx="4895215" cy="7557770"/>
            </a:xfrm>
            <a:custGeom>
              <a:avLst/>
              <a:gdLst/>
              <a:ahLst/>
              <a:cxnLst/>
              <a:rect l="l" t="t" r="r" b="b"/>
              <a:pathLst>
                <a:path w="4895215" h="7557770">
                  <a:moveTo>
                    <a:pt x="4895088" y="0"/>
                  </a:moveTo>
                  <a:lnTo>
                    <a:pt x="0" y="0"/>
                  </a:lnTo>
                  <a:lnTo>
                    <a:pt x="0" y="7557516"/>
                  </a:lnTo>
                  <a:lnTo>
                    <a:pt x="4895088" y="7557516"/>
                  </a:lnTo>
                  <a:lnTo>
                    <a:pt x="489508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80743" y="2325624"/>
              <a:ext cx="4049395" cy="1217930"/>
            </a:xfrm>
            <a:custGeom>
              <a:avLst/>
              <a:gdLst/>
              <a:ahLst/>
              <a:cxnLst/>
              <a:rect l="l" t="t" r="r" b="b"/>
              <a:pathLst>
                <a:path w="4049395" h="1217929">
                  <a:moveTo>
                    <a:pt x="3846322" y="0"/>
                  </a:moveTo>
                  <a:lnTo>
                    <a:pt x="202946" y="0"/>
                  </a:lnTo>
                  <a:lnTo>
                    <a:pt x="156394" y="5356"/>
                  </a:lnTo>
                  <a:lnTo>
                    <a:pt x="113670" y="20617"/>
                  </a:lnTo>
                  <a:lnTo>
                    <a:pt x="75989" y="44567"/>
                  </a:lnTo>
                  <a:lnTo>
                    <a:pt x="44567" y="75989"/>
                  </a:lnTo>
                  <a:lnTo>
                    <a:pt x="20617" y="113670"/>
                  </a:lnTo>
                  <a:lnTo>
                    <a:pt x="5356" y="156394"/>
                  </a:lnTo>
                  <a:lnTo>
                    <a:pt x="0" y="202946"/>
                  </a:lnTo>
                  <a:lnTo>
                    <a:pt x="0" y="1014729"/>
                  </a:lnTo>
                  <a:lnTo>
                    <a:pt x="5356" y="1061281"/>
                  </a:lnTo>
                  <a:lnTo>
                    <a:pt x="20617" y="1104005"/>
                  </a:lnTo>
                  <a:lnTo>
                    <a:pt x="44567" y="1141686"/>
                  </a:lnTo>
                  <a:lnTo>
                    <a:pt x="75989" y="1173108"/>
                  </a:lnTo>
                  <a:lnTo>
                    <a:pt x="113670" y="1197058"/>
                  </a:lnTo>
                  <a:lnTo>
                    <a:pt x="156394" y="1212319"/>
                  </a:lnTo>
                  <a:lnTo>
                    <a:pt x="202946" y="1217676"/>
                  </a:lnTo>
                  <a:lnTo>
                    <a:pt x="3846322" y="1217676"/>
                  </a:lnTo>
                  <a:lnTo>
                    <a:pt x="3892873" y="1212319"/>
                  </a:lnTo>
                  <a:lnTo>
                    <a:pt x="3935597" y="1197058"/>
                  </a:lnTo>
                  <a:lnTo>
                    <a:pt x="3973278" y="1173108"/>
                  </a:lnTo>
                  <a:lnTo>
                    <a:pt x="4004700" y="1141686"/>
                  </a:lnTo>
                  <a:lnTo>
                    <a:pt x="4028650" y="1104005"/>
                  </a:lnTo>
                  <a:lnTo>
                    <a:pt x="4043911" y="1061281"/>
                  </a:lnTo>
                  <a:lnTo>
                    <a:pt x="4049268" y="1014729"/>
                  </a:lnTo>
                  <a:lnTo>
                    <a:pt x="4049268" y="202946"/>
                  </a:lnTo>
                  <a:lnTo>
                    <a:pt x="4043911" y="156394"/>
                  </a:lnTo>
                  <a:lnTo>
                    <a:pt x="4028650" y="113670"/>
                  </a:lnTo>
                  <a:lnTo>
                    <a:pt x="4004700" y="75989"/>
                  </a:lnTo>
                  <a:lnTo>
                    <a:pt x="3973278" y="44567"/>
                  </a:lnTo>
                  <a:lnTo>
                    <a:pt x="3935597" y="20617"/>
                  </a:lnTo>
                  <a:lnTo>
                    <a:pt x="3892873" y="5356"/>
                  </a:lnTo>
                  <a:lnTo>
                    <a:pt x="38463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80743" y="2325624"/>
              <a:ext cx="4049395" cy="1217930"/>
            </a:xfrm>
            <a:custGeom>
              <a:avLst/>
              <a:gdLst/>
              <a:ahLst/>
              <a:cxnLst/>
              <a:rect l="l" t="t" r="r" b="b"/>
              <a:pathLst>
                <a:path w="4049395" h="1217929">
                  <a:moveTo>
                    <a:pt x="0" y="202946"/>
                  </a:moveTo>
                  <a:lnTo>
                    <a:pt x="5356" y="156394"/>
                  </a:lnTo>
                  <a:lnTo>
                    <a:pt x="20617" y="113670"/>
                  </a:lnTo>
                  <a:lnTo>
                    <a:pt x="44567" y="75989"/>
                  </a:lnTo>
                  <a:lnTo>
                    <a:pt x="75989" y="44567"/>
                  </a:lnTo>
                  <a:lnTo>
                    <a:pt x="113670" y="20617"/>
                  </a:lnTo>
                  <a:lnTo>
                    <a:pt x="156394" y="5356"/>
                  </a:lnTo>
                  <a:lnTo>
                    <a:pt x="202946" y="0"/>
                  </a:lnTo>
                  <a:lnTo>
                    <a:pt x="3846322" y="0"/>
                  </a:lnTo>
                  <a:lnTo>
                    <a:pt x="3892873" y="5356"/>
                  </a:lnTo>
                  <a:lnTo>
                    <a:pt x="3935597" y="20617"/>
                  </a:lnTo>
                  <a:lnTo>
                    <a:pt x="3973278" y="44567"/>
                  </a:lnTo>
                  <a:lnTo>
                    <a:pt x="4004700" y="75989"/>
                  </a:lnTo>
                  <a:lnTo>
                    <a:pt x="4028650" y="113670"/>
                  </a:lnTo>
                  <a:lnTo>
                    <a:pt x="4043911" y="156394"/>
                  </a:lnTo>
                  <a:lnTo>
                    <a:pt x="4049268" y="202946"/>
                  </a:lnTo>
                  <a:lnTo>
                    <a:pt x="4049268" y="1014729"/>
                  </a:lnTo>
                  <a:lnTo>
                    <a:pt x="4043911" y="1061281"/>
                  </a:lnTo>
                  <a:lnTo>
                    <a:pt x="4028650" y="1104005"/>
                  </a:lnTo>
                  <a:lnTo>
                    <a:pt x="4004700" y="1141686"/>
                  </a:lnTo>
                  <a:lnTo>
                    <a:pt x="3973278" y="1173108"/>
                  </a:lnTo>
                  <a:lnTo>
                    <a:pt x="3935597" y="1197058"/>
                  </a:lnTo>
                  <a:lnTo>
                    <a:pt x="3892873" y="1212319"/>
                  </a:lnTo>
                  <a:lnTo>
                    <a:pt x="3846322" y="1217676"/>
                  </a:lnTo>
                  <a:lnTo>
                    <a:pt x="202946" y="1217676"/>
                  </a:lnTo>
                  <a:lnTo>
                    <a:pt x="156394" y="1212319"/>
                  </a:lnTo>
                  <a:lnTo>
                    <a:pt x="113670" y="1197058"/>
                  </a:lnTo>
                  <a:lnTo>
                    <a:pt x="75989" y="1173108"/>
                  </a:lnTo>
                  <a:lnTo>
                    <a:pt x="44567" y="1141686"/>
                  </a:lnTo>
                  <a:lnTo>
                    <a:pt x="20617" y="1104005"/>
                  </a:lnTo>
                  <a:lnTo>
                    <a:pt x="5356" y="1061281"/>
                  </a:lnTo>
                  <a:lnTo>
                    <a:pt x="0" y="1014729"/>
                  </a:lnTo>
                  <a:lnTo>
                    <a:pt x="0" y="202946"/>
                  </a:lnTo>
                  <a:close/>
                </a:path>
              </a:pathLst>
            </a:custGeom>
            <a:ln w="12192">
              <a:solidFill>
                <a:srgbClr val="528B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80743" y="3729227"/>
              <a:ext cx="4049395" cy="1217930"/>
            </a:xfrm>
            <a:custGeom>
              <a:avLst/>
              <a:gdLst/>
              <a:ahLst/>
              <a:cxnLst/>
              <a:rect l="l" t="t" r="r" b="b"/>
              <a:pathLst>
                <a:path w="4049395" h="1217929">
                  <a:moveTo>
                    <a:pt x="3846322" y="0"/>
                  </a:moveTo>
                  <a:lnTo>
                    <a:pt x="202946" y="0"/>
                  </a:lnTo>
                  <a:lnTo>
                    <a:pt x="156394" y="5356"/>
                  </a:lnTo>
                  <a:lnTo>
                    <a:pt x="113670" y="20617"/>
                  </a:lnTo>
                  <a:lnTo>
                    <a:pt x="75989" y="44567"/>
                  </a:lnTo>
                  <a:lnTo>
                    <a:pt x="44567" y="75989"/>
                  </a:lnTo>
                  <a:lnTo>
                    <a:pt x="20617" y="113670"/>
                  </a:lnTo>
                  <a:lnTo>
                    <a:pt x="5356" y="156394"/>
                  </a:lnTo>
                  <a:lnTo>
                    <a:pt x="0" y="202946"/>
                  </a:lnTo>
                  <a:lnTo>
                    <a:pt x="0" y="1014730"/>
                  </a:lnTo>
                  <a:lnTo>
                    <a:pt x="5356" y="1061281"/>
                  </a:lnTo>
                  <a:lnTo>
                    <a:pt x="20617" y="1104005"/>
                  </a:lnTo>
                  <a:lnTo>
                    <a:pt x="44567" y="1141686"/>
                  </a:lnTo>
                  <a:lnTo>
                    <a:pt x="75989" y="1173108"/>
                  </a:lnTo>
                  <a:lnTo>
                    <a:pt x="113670" y="1197058"/>
                  </a:lnTo>
                  <a:lnTo>
                    <a:pt x="156394" y="1212319"/>
                  </a:lnTo>
                  <a:lnTo>
                    <a:pt x="202946" y="1217676"/>
                  </a:lnTo>
                  <a:lnTo>
                    <a:pt x="3846322" y="1217676"/>
                  </a:lnTo>
                  <a:lnTo>
                    <a:pt x="3892873" y="1212319"/>
                  </a:lnTo>
                  <a:lnTo>
                    <a:pt x="3935597" y="1197058"/>
                  </a:lnTo>
                  <a:lnTo>
                    <a:pt x="3973278" y="1173108"/>
                  </a:lnTo>
                  <a:lnTo>
                    <a:pt x="4004700" y="1141686"/>
                  </a:lnTo>
                  <a:lnTo>
                    <a:pt x="4028650" y="1104005"/>
                  </a:lnTo>
                  <a:lnTo>
                    <a:pt x="4043911" y="1061281"/>
                  </a:lnTo>
                  <a:lnTo>
                    <a:pt x="4049268" y="1014730"/>
                  </a:lnTo>
                  <a:lnTo>
                    <a:pt x="4049268" y="202946"/>
                  </a:lnTo>
                  <a:lnTo>
                    <a:pt x="4043911" y="156394"/>
                  </a:lnTo>
                  <a:lnTo>
                    <a:pt x="4028650" y="113670"/>
                  </a:lnTo>
                  <a:lnTo>
                    <a:pt x="4004700" y="75989"/>
                  </a:lnTo>
                  <a:lnTo>
                    <a:pt x="3973278" y="44567"/>
                  </a:lnTo>
                  <a:lnTo>
                    <a:pt x="3935597" y="20617"/>
                  </a:lnTo>
                  <a:lnTo>
                    <a:pt x="3892873" y="5356"/>
                  </a:lnTo>
                  <a:lnTo>
                    <a:pt x="38463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80743" y="3729227"/>
              <a:ext cx="4049395" cy="1217930"/>
            </a:xfrm>
            <a:custGeom>
              <a:avLst/>
              <a:gdLst/>
              <a:ahLst/>
              <a:cxnLst/>
              <a:rect l="l" t="t" r="r" b="b"/>
              <a:pathLst>
                <a:path w="4049395" h="1217929">
                  <a:moveTo>
                    <a:pt x="0" y="202946"/>
                  </a:moveTo>
                  <a:lnTo>
                    <a:pt x="5356" y="156394"/>
                  </a:lnTo>
                  <a:lnTo>
                    <a:pt x="20617" y="113670"/>
                  </a:lnTo>
                  <a:lnTo>
                    <a:pt x="44567" y="75989"/>
                  </a:lnTo>
                  <a:lnTo>
                    <a:pt x="75989" y="44567"/>
                  </a:lnTo>
                  <a:lnTo>
                    <a:pt x="113670" y="20617"/>
                  </a:lnTo>
                  <a:lnTo>
                    <a:pt x="156394" y="5356"/>
                  </a:lnTo>
                  <a:lnTo>
                    <a:pt x="202946" y="0"/>
                  </a:lnTo>
                  <a:lnTo>
                    <a:pt x="3846322" y="0"/>
                  </a:lnTo>
                  <a:lnTo>
                    <a:pt x="3892873" y="5356"/>
                  </a:lnTo>
                  <a:lnTo>
                    <a:pt x="3935597" y="20617"/>
                  </a:lnTo>
                  <a:lnTo>
                    <a:pt x="3973278" y="44567"/>
                  </a:lnTo>
                  <a:lnTo>
                    <a:pt x="4004700" y="75989"/>
                  </a:lnTo>
                  <a:lnTo>
                    <a:pt x="4028650" y="113670"/>
                  </a:lnTo>
                  <a:lnTo>
                    <a:pt x="4043911" y="156394"/>
                  </a:lnTo>
                  <a:lnTo>
                    <a:pt x="4049268" y="202946"/>
                  </a:lnTo>
                  <a:lnTo>
                    <a:pt x="4049268" y="1014730"/>
                  </a:lnTo>
                  <a:lnTo>
                    <a:pt x="4043911" y="1061281"/>
                  </a:lnTo>
                  <a:lnTo>
                    <a:pt x="4028650" y="1104005"/>
                  </a:lnTo>
                  <a:lnTo>
                    <a:pt x="4004700" y="1141686"/>
                  </a:lnTo>
                  <a:lnTo>
                    <a:pt x="3973278" y="1173108"/>
                  </a:lnTo>
                  <a:lnTo>
                    <a:pt x="3935597" y="1197058"/>
                  </a:lnTo>
                  <a:lnTo>
                    <a:pt x="3892873" y="1212319"/>
                  </a:lnTo>
                  <a:lnTo>
                    <a:pt x="3846322" y="1217676"/>
                  </a:lnTo>
                  <a:lnTo>
                    <a:pt x="202946" y="1217676"/>
                  </a:lnTo>
                  <a:lnTo>
                    <a:pt x="156394" y="1212319"/>
                  </a:lnTo>
                  <a:lnTo>
                    <a:pt x="113670" y="1197058"/>
                  </a:lnTo>
                  <a:lnTo>
                    <a:pt x="75989" y="1173108"/>
                  </a:lnTo>
                  <a:lnTo>
                    <a:pt x="44567" y="1141686"/>
                  </a:lnTo>
                  <a:lnTo>
                    <a:pt x="20617" y="1104005"/>
                  </a:lnTo>
                  <a:lnTo>
                    <a:pt x="5356" y="1061281"/>
                  </a:lnTo>
                  <a:lnTo>
                    <a:pt x="0" y="1014730"/>
                  </a:lnTo>
                  <a:lnTo>
                    <a:pt x="0" y="202946"/>
                  </a:lnTo>
                  <a:close/>
                </a:path>
              </a:pathLst>
            </a:custGeom>
            <a:ln w="12192">
              <a:solidFill>
                <a:srgbClr val="528B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195309" y="1674622"/>
            <a:ext cx="52774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8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cloud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infrastructure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organization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182611" y="1588008"/>
            <a:ext cx="7309484" cy="693420"/>
          </a:xfrm>
          <a:custGeom>
            <a:avLst/>
            <a:gdLst/>
            <a:ahLst/>
            <a:cxnLst/>
            <a:rect l="l" t="t" r="r" b="b"/>
            <a:pathLst>
              <a:path w="7309484" h="693419">
                <a:moveTo>
                  <a:pt x="0" y="115570"/>
                </a:moveTo>
                <a:lnTo>
                  <a:pt x="9074" y="70562"/>
                </a:lnTo>
                <a:lnTo>
                  <a:pt x="33829" y="33829"/>
                </a:lnTo>
                <a:lnTo>
                  <a:pt x="70562" y="9074"/>
                </a:lnTo>
                <a:lnTo>
                  <a:pt x="115570" y="0"/>
                </a:lnTo>
                <a:lnTo>
                  <a:pt x="7193534" y="0"/>
                </a:lnTo>
                <a:lnTo>
                  <a:pt x="7238541" y="9074"/>
                </a:lnTo>
                <a:lnTo>
                  <a:pt x="7275274" y="33829"/>
                </a:lnTo>
                <a:lnTo>
                  <a:pt x="7300029" y="70562"/>
                </a:lnTo>
                <a:lnTo>
                  <a:pt x="7309104" y="115570"/>
                </a:lnTo>
                <a:lnTo>
                  <a:pt x="7309104" y="577850"/>
                </a:lnTo>
                <a:lnTo>
                  <a:pt x="7300029" y="622857"/>
                </a:lnTo>
                <a:lnTo>
                  <a:pt x="7275274" y="659590"/>
                </a:lnTo>
                <a:lnTo>
                  <a:pt x="7238541" y="684345"/>
                </a:lnTo>
                <a:lnTo>
                  <a:pt x="7193534" y="693420"/>
                </a:lnTo>
                <a:lnTo>
                  <a:pt x="115570" y="693420"/>
                </a:lnTo>
                <a:lnTo>
                  <a:pt x="70562" y="684345"/>
                </a:lnTo>
                <a:lnTo>
                  <a:pt x="33829" y="659590"/>
                </a:lnTo>
                <a:lnTo>
                  <a:pt x="9074" y="622857"/>
                </a:lnTo>
                <a:lnTo>
                  <a:pt x="0" y="577850"/>
                </a:lnTo>
                <a:lnTo>
                  <a:pt x="0" y="115570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440180" y="3788664"/>
            <a:ext cx="3931920" cy="1099185"/>
          </a:xfrm>
          <a:prstGeom prst="rect">
            <a:avLst/>
          </a:prstGeom>
          <a:solidFill>
            <a:srgbClr val="A3C2F4"/>
          </a:solidFill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350">
              <a:latin typeface="Times New Roman"/>
              <a:cs typeface="Times New Roman"/>
            </a:endParaRPr>
          </a:p>
          <a:p>
            <a:pPr marL="92075">
              <a:lnSpc>
                <a:spcPct val="100000"/>
              </a:lnSpc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Private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cloud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374647" y="5128259"/>
            <a:ext cx="4061460" cy="2632075"/>
            <a:chOff x="1374647" y="5128259"/>
            <a:chExt cx="4061460" cy="2632075"/>
          </a:xfrm>
        </p:grpSpPr>
        <p:sp>
          <p:nvSpPr>
            <p:cNvPr id="14" name="object 14"/>
            <p:cNvSpPr/>
            <p:nvPr/>
          </p:nvSpPr>
          <p:spPr>
            <a:xfrm>
              <a:off x="1380743" y="5134355"/>
              <a:ext cx="4049395" cy="1216660"/>
            </a:xfrm>
            <a:custGeom>
              <a:avLst/>
              <a:gdLst/>
              <a:ahLst/>
              <a:cxnLst/>
              <a:rect l="l" t="t" r="r" b="b"/>
              <a:pathLst>
                <a:path w="4049395" h="1216660">
                  <a:moveTo>
                    <a:pt x="3846576" y="0"/>
                  </a:moveTo>
                  <a:lnTo>
                    <a:pt x="202692" y="0"/>
                  </a:lnTo>
                  <a:lnTo>
                    <a:pt x="156234" y="5356"/>
                  </a:lnTo>
                  <a:lnTo>
                    <a:pt x="113577" y="20611"/>
                  </a:lnTo>
                  <a:lnTo>
                    <a:pt x="75942" y="44547"/>
                  </a:lnTo>
                  <a:lnTo>
                    <a:pt x="44547" y="75942"/>
                  </a:lnTo>
                  <a:lnTo>
                    <a:pt x="20611" y="113577"/>
                  </a:lnTo>
                  <a:lnTo>
                    <a:pt x="5356" y="156234"/>
                  </a:lnTo>
                  <a:lnTo>
                    <a:pt x="0" y="202692"/>
                  </a:lnTo>
                  <a:lnTo>
                    <a:pt x="0" y="1013460"/>
                  </a:lnTo>
                  <a:lnTo>
                    <a:pt x="5356" y="1059917"/>
                  </a:lnTo>
                  <a:lnTo>
                    <a:pt x="20611" y="1102574"/>
                  </a:lnTo>
                  <a:lnTo>
                    <a:pt x="44547" y="1140209"/>
                  </a:lnTo>
                  <a:lnTo>
                    <a:pt x="75942" y="1171604"/>
                  </a:lnTo>
                  <a:lnTo>
                    <a:pt x="113577" y="1195540"/>
                  </a:lnTo>
                  <a:lnTo>
                    <a:pt x="156234" y="1210795"/>
                  </a:lnTo>
                  <a:lnTo>
                    <a:pt x="202692" y="1216152"/>
                  </a:lnTo>
                  <a:lnTo>
                    <a:pt x="3846576" y="1216152"/>
                  </a:lnTo>
                  <a:lnTo>
                    <a:pt x="3893033" y="1210795"/>
                  </a:lnTo>
                  <a:lnTo>
                    <a:pt x="3935690" y="1195540"/>
                  </a:lnTo>
                  <a:lnTo>
                    <a:pt x="3973325" y="1171604"/>
                  </a:lnTo>
                  <a:lnTo>
                    <a:pt x="4004720" y="1140209"/>
                  </a:lnTo>
                  <a:lnTo>
                    <a:pt x="4028656" y="1102574"/>
                  </a:lnTo>
                  <a:lnTo>
                    <a:pt x="4043911" y="1059917"/>
                  </a:lnTo>
                  <a:lnTo>
                    <a:pt x="4049268" y="1013460"/>
                  </a:lnTo>
                  <a:lnTo>
                    <a:pt x="4049268" y="202692"/>
                  </a:lnTo>
                  <a:lnTo>
                    <a:pt x="4043911" y="156234"/>
                  </a:lnTo>
                  <a:lnTo>
                    <a:pt x="4028656" y="113577"/>
                  </a:lnTo>
                  <a:lnTo>
                    <a:pt x="4004720" y="75942"/>
                  </a:lnTo>
                  <a:lnTo>
                    <a:pt x="3973325" y="44547"/>
                  </a:lnTo>
                  <a:lnTo>
                    <a:pt x="3935690" y="20611"/>
                  </a:lnTo>
                  <a:lnTo>
                    <a:pt x="3893033" y="5356"/>
                  </a:lnTo>
                  <a:lnTo>
                    <a:pt x="38465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80743" y="5134355"/>
              <a:ext cx="4049395" cy="1216660"/>
            </a:xfrm>
            <a:custGeom>
              <a:avLst/>
              <a:gdLst/>
              <a:ahLst/>
              <a:cxnLst/>
              <a:rect l="l" t="t" r="r" b="b"/>
              <a:pathLst>
                <a:path w="4049395" h="1216660">
                  <a:moveTo>
                    <a:pt x="0" y="202692"/>
                  </a:moveTo>
                  <a:lnTo>
                    <a:pt x="5356" y="156234"/>
                  </a:lnTo>
                  <a:lnTo>
                    <a:pt x="20611" y="113577"/>
                  </a:lnTo>
                  <a:lnTo>
                    <a:pt x="44547" y="75942"/>
                  </a:lnTo>
                  <a:lnTo>
                    <a:pt x="75942" y="44547"/>
                  </a:lnTo>
                  <a:lnTo>
                    <a:pt x="113577" y="20611"/>
                  </a:lnTo>
                  <a:lnTo>
                    <a:pt x="156234" y="5356"/>
                  </a:lnTo>
                  <a:lnTo>
                    <a:pt x="202692" y="0"/>
                  </a:lnTo>
                  <a:lnTo>
                    <a:pt x="3846576" y="0"/>
                  </a:lnTo>
                  <a:lnTo>
                    <a:pt x="3893033" y="5356"/>
                  </a:lnTo>
                  <a:lnTo>
                    <a:pt x="3935690" y="20611"/>
                  </a:lnTo>
                  <a:lnTo>
                    <a:pt x="3973325" y="44547"/>
                  </a:lnTo>
                  <a:lnTo>
                    <a:pt x="4004720" y="75942"/>
                  </a:lnTo>
                  <a:lnTo>
                    <a:pt x="4028656" y="113577"/>
                  </a:lnTo>
                  <a:lnTo>
                    <a:pt x="4043911" y="156234"/>
                  </a:lnTo>
                  <a:lnTo>
                    <a:pt x="4049268" y="202692"/>
                  </a:lnTo>
                  <a:lnTo>
                    <a:pt x="4049268" y="1013460"/>
                  </a:lnTo>
                  <a:lnTo>
                    <a:pt x="4043911" y="1059917"/>
                  </a:lnTo>
                  <a:lnTo>
                    <a:pt x="4028656" y="1102574"/>
                  </a:lnTo>
                  <a:lnTo>
                    <a:pt x="4004720" y="1140209"/>
                  </a:lnTo>
                  <a:lnTo>
                    <a:pt x="3973325" y="1171604"/>
                  </a:lnTo>
                  <a:lnTo>
                    <a:pt x="3935690" y="1195540"/>
                  </a:lnTo>
                  <a:lnTo>
                    <a:pt x="3893033" y="1210795"/>
                  </a:lnTo>
                  <a:lnTo>
                    <a:pt x="3846576" y="1216152"/>
                  </a:lnTo>
                  <a:lnTo>
                    <a:pt x="202692" y="1216152"/>
                  </a:lnTo>
                  <a:lnTo>
                    <a:pt x="156234" y="1210795"/>
                  </a:lnTo>
                  <a:lnTo>
                    <a:pt x="113577" y="1195540"/>
                  </a:lnTo>
                  <a:lnTo>
                    <a:pt x="75942" y="1171604"/>
                  </a:lnTo>
                  <a:lnTo>
                    <a:pt x="44547" y="1140209"/>
                  </a:lnTo>
                  <a:lnTo>
                    <a:pt x="20611" y="1102574"/>
                  </a:lnTo>
                  <a:lnTo>
                    <a:pt x="5356" y="1059917"/>
                  </a:lnTo>
                  <a:lnTo>
                    <a:pt x="0" y="1013460"/>
                  </a:lnTo>
                  <a:lnTo>
                    <a:pt x="0" y="202692"/>
                  </a:lnTo>
                  <a:close/>
                </a:path>
              </a:pathLst>
            </a:custGeom>
            <a:ln w="12192">
              <a:solidFill>
                <a:srgbClr val="528B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80743" y="6537959"/>
              <a:ext cx="4049395" cy="1216660"/>
            </a:xfrm>
            <a:custGeom>
              <a:avLst/>
              <a:gdLst/>
              <a:ahLst/>
              <a:cxnLst/>
              <a:rect l="l" t="t" r="r" b="b"/>
              <a:pathLst>
                <a:path w="4049395" h="1216659">
                  <a:moveTo>
                    <a:pt x="3846576" y="0"/>
                  </a:moveTo>
                  <a:lnTo>
                    <a:pt x="202692" y="0"/>
                  </a:lnTo>
                  <a:lnTo>
                    <a:pt x="156234" y="5356"/>
                  </a:lnTo>
                  <a:lnTo>
                    <a:pt x="113577" y="20611"/>
                  </a:lnTo>
                  <a:lnTo>
                    <a:pt x="75942" y="44547"/>
                  </a:lnTo>
                  <a:lnTo>
                    <a:pt x="44547" y="75942"/>
                  </a:lnTo>
                  <a:lnTo>
                    <a:pt x="20611" y="113577"/>
                  </a:lnTo>
                  <a:lnTo>
                    <a:pt x="5356" y="156234"/>
                  </a:lnTo>
                  <a:lnTo>
                    <a:pt x="0" y="202692"/>
                  </a:lnTo>
                  <a:lnTo>
                    <a:pt x="0" y="1013460"/>
                  </a:lnTo>
                  <a:lnTo>
                    <a:pt x="5356" y="1059917"/>
                  </a:lnTo>
                  <a:lnTo>
                    <a:pt x="20611" y="1102574"/>
                  </a:lnTo>
                  <a:lnTo>
                    <a:pt x="44547" y="1140209"/>
                  </a:lnTo>
                  <a:lnTo>
                    <a:pt x="75942" y="1171604"/>
                  </a:lnTo>
                  <a:lnTo>
                    <a:pt x="113577" y="1195540"/>
                  </a:lnTo>
                  <a:lnTo>
                    <a:pt x="156234" y="1210795"/>
                  </a:lnTo>
                  <a:lnTo>
                    <a:pt x="202692" y="1216152"/>
                  </a:lnTo>
                  <a:lnTo>
                    <a:pt x="3846576" y="1216152"/>
                  </a:lnTo>
                  <a:lnTo>
                    <a:pt x="3893033" y="1210795"/>
                  </a:lnTo>
                  <a:lnTo>
                    <a:pt x="3935690" y="1195540"/>
                  </a:lnTo>
                  <a:lnTo>
                    <a:pt x="3973325" y="1171604"/>
                  </a:lnTo>
                  <a:lnTo>
                    <a:pt x="4004720" y="1140209"/>
                  </a:lnTo>
                  <a:lnTo>
                    <a:pt x="4028656" y="1102574"/>
                  </a:lnTo>
                  <a:lnTo>
                    <a:pt x="4043911" y="1059917"/>
                  </a:lnTo>
                  <a:lnTo>
                    <a:pt x="4049268" y="1013460"/>
                  </a:lnTo>
                  <a:lnTo>
                    <a:pt x="4049268" y="202692"/>
                  </a:lnTo>
                  <a:lnTo>
                    <a:pt x="4043911" y="156234"/>
                  </a:lnTo>
                  <a:lnTo>
                    <a:pt x="4028656" y="113577"/>
                  </a:lnTo>
                  <a:lnTo>
                    <a:pt x="4004720" y="75942"/>
                  </a:lnTo>
                  <a:lnTo>
                    <a:pt x="3973325" y="44547"/>
                  </a:lnTo>
                  <a:lnTo>
                    <a:pt x="3935690" y="20611"/>
                  </a:lnTo>
                  <a:lnTo>
                    <a:pt x="3893033" y="5356"/>
                  </a:lnTo>
                  <a:lnTo>
                    <a:pt x="38465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80743" y="6537959"/>
              <a:ext cx="4049395" cy="1216660"/>
            </a:xfrm>
            <a:custGeom>
              <a:avLst/>
              <a:gdLst/>
              <a:ahLst/>
              <a:cxnLst/>
              <a:rect l="l" t="t" r="r" b="b"/>
              <a:pathLst>
                <a:path w="4049395" h="1216659">
                  <a:moveTo>
                    <a:pt x="0" y="202692"/>
                  </a:moveTo>
                  <a:lnTo>
                    <a:pt x="5356" y="156234"/>
                  </a:lnTo>
                  <a:lnTo>
                    <a:pt x="20611" y="113577"/>
                  </a:lnTo>
                  <a:lnTo>
                    <a:pt x="44547" y="75942"/>
                  </a:lnTo>
                  <a:lnTo>
                    <a:pt x="75942" y="44547"/>
                  </a:lnTo>
                  <a:lnTo>
                    <a:pt x="113577" y="20611"/>
                  </a:lnTo>
                  <a:lnTo>
                    <a:pt x="156234" y="5356"/>
                  </a:lnTo>
                  <a:lnTo>
                    <a:pt x="202692" y="0"/>
                  </a:lnTo>
                  <a:lnTo>
                    <a:pt x="3846576" y="0"/>
                  </a:lnTo>
                  <a:lnTo>
                    <a:pt x="3893033" y="5356"/>
                  </a:lnTo>
                  <a:lnTo>
                    <a:pt x="3935690" y="20611"/>
                  </a:lnTo>
                  <a:lnTo>
                    <a:pt x="3973325" y="44547"/>
                  </a:lnTo>
                  <a:lnTo>
                    <a:pt x="4004720" y="75942"/>
                  </a:lnTo>
                  <a:lnTo>
                    <a:pt x="4028656" y="113577"/>
                  </a:lnTo>
                  <a:lnTo>
                    <a:pt x="4043911" y="156234"/>
                  </a:lnTo>
                  <a:lnTo>
                    <a:pt x="4049268" y="202692"/>
                  </a:lnTo>
                  <a:lnTo>
                    <a:pt x="4049268" y="1013460"/>
                  </a:lnTo>
                  <a:lnTo>
                    <a:pt x="4043911" y="1059917"/>
                  </a:lnTo>
                  <a:lnTo>
                    <a:pt x="4028656" y="1102574"/>
                  </a:lnTo>
                  <a:lnTo>
                    <a:pt x="4004720" y="1140209"/>
                  </a:lnTo>
                  <a:lnTo>
                    <a:pt x="3973325" y="1171604"/>
                  </a:lnTo>
                  <a:lnTo>
                    <a:pt x="3935690" y="1195540"/>
                  </a:lnTo>
                  <a:lnTo>
                    <a:pt x="3893033" y="1210795"/>
                  </a:lnTo>
                  <a:lnTo>
                    <a:pt x="3846576" y="1216152"/>
                  </a:lnTo>
                  <a:lnTo>
                    <a:pt x="202692" y="1216152"/>
                  </a:lnTo>
                  <a:lnTo>
                    <a:pt x="156234" y="1210795"/>
                  </a:lnTo>
                  <a:lnTo>
                    <a:pt x="113577" y="1195540"/>
                  </a:lnTo>
                  <a:lnTo>
                    <a:pt x="75942" y="1171604"/>
                  </a:lnTo>
                  <a:lnTo>
                    <a:pt x="44547" y="1140209"/>
                  </a:lnTo>
                  <a:lnTo>
                    <a:pt x="20611" y="1102574"/>
                  </a:lnTo>
                  <a:lnTo>
                    <a:pt x="5356" y="1059917"/>
                  </a:lnTo>
                  <a:lnTo>
                    <a:pt x="0" y="1013460"/>
                  </a:lnTo>
                  <a:lnTo>
                    <a:pt x="0" y="202692"/>
                  </a:lnTo>
                  <a:close/>
                </a:path>
              </a:pathLst>
            </a:custGeom>
            <a:ln w="12192">
              <a:solidFill>
                <a:srgbClr val="528B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989075" y="1199388"/>
            <a:ext cx="4895215" cy="7557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 marL="542925">
              <a:lnSpc>
                <a:spcPct val="100000"/>
              </a:lnSpc>
              <a:spcBef>
                <a:spcPts val="1739"/>
              </a:spcBef>
            </a:pP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Public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cloud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 marL="542925">
              <a:lnSpc>
                <a:spcPct val="100000"/>
              </a:lnSpc>
              <a:spcBef>
                <a:spcPts val="2495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Hybrid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cloud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400">
              <a:latin typeface="Microsoft Sans Serif"/>
              <a:cs typeface="Microsoft Sans Serif"/>
            </a:endParaRPr>
          </a:p>
          <a:p>
            <a:pPr marL="542925">
              <a:lnSpc>
                <a:spcPct val="100000"/>
              </a:lnSpc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Community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cloud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26680" y="3282696"/>
            <a:ext cx="6384035" cy="3819144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64102" y="263473"/>
            <a:ext cx="85223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5" dirty="0">
                <a:latin typeface="Arial"/>
                <a:cs typeface="Arial"/>
              </a:rPr>
              <a:t>Categorization</a:t>
            </a:r>
            <a:r>
              <a:rPr spc="-40" dirty="0">
                <a:latin typeface="Arial"/>
                <a:cs typeface="Arial"/>
              </a:rPr>
              <a:t> </a:t>
            </a:r>
            <a:r>
              <a:rPr spc="80" dirty="0">
                <a:latin typeface="Arial"/>
                <a:cs typeface="Arial"/>
              </a:rPr>
              <a:t>of</a:t>
            </a:r>
            <a:r>
              <a:rPr spc="-45" dirty="0">
                <a:latin typeface="Arial"/>
                <a:cs typeface="Arial"/>
              </a:rPr>
              <a:t> </a:t>
            </a:r>
            <a:r>
              <a:rPr spc="-25" dirty="0">
                <a:latin typeface="Arial"/>
                <a:cs typeface="Arial"/>
              </a:rPr>
              <a:t>Cloud: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100" dirty="0">
                <a:latin typeface="Arial"/>
                <a:cs typeface="Arial"/>
              </a:rPr>
              <a:t>Deployment</a:t>
            </a:r>
            <a:r>
              <a:rPr spc="-40" dirty="0">
                <a:latin typeface="Arial"/>
                <a:cs typeface="Arial"/>
              </a:rPr>
              <a:t> </a:t>
            </a:r>
            <a:r>
              <a:rPr spc="30" dirty="0">
                <a:latin typeface="Arial"/>
                <a:cs typeface="Arial"/>
              </a:rPr>
              <a:t>Categories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6044" y="734568"/>
            <a:ext cx="12502896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989075" y="1199388"/>
            <a:ext cx="4895215" cy="7557770"/>
            <a:chOff x="989075" y="1199388"/>
            <a:chExt cx="4895215" cy="7557770"/>
          </a:xfrm>
        </p:grpSpPr>
        <p:sp>
          <p:nvSpPr>
            <p:cNvPr id="5" name="object 5"/>
            <p:cNvSpPr/>
            <p:nvPr/>
          </p:nvSpPr>
          <p:spPr>
            <a:xfrm>
              <a:off x="989075" y="1199388"/>
              <a:ext cx="4895215" cy="7557770"/>
            </a:xfrm>
            <a:custGeom>
              <a:avLst/>
              <a:gdLst/>
              <a:ahLst/>
              <a:cxnLst/>
              <a:rect l="l" t="t" r="r" b="b"/>
              <a:pathLst>
                <a:path w="4895215" h="7557770">
                  <a:moveTo>
                    <a:pt x="4895088" y="0"/>
                  </a:moveTo>
                  <a:lnTo>
                    <a:pt x="0" y="0"/>
                  </a:lnTo>
                  <a:lnTo>
                    <a:pt x="0" y="7557516"/>
                  </a:lnTo>
                  <a:lnTo>
                    <a:pt x="4895088" y="7557516"/>
                  </a:lnTo>
                  <a:lnTo>
                    <a:pt x="489508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23415" y="2389632"/>
              <a:ext cx="4049395" cy="1217930"/>
            </a:xfrm>
            <a:custGeom>
              <a:avLst/>
              <a:gdLst/>
              <a:ahLst/>
              <a:cxnLst/>
              <a:rect l="l" t="t" r="r" b="b"/>
              <a:pathLst>
                <a:path w="4049395" h="1217929">
                  <a:moveTo>
                    <a:pt x="3846322" y="0"/>
                  </a:moveTo>
                  <a:lnTo>
                    <a:pt x="202946" y="0"/>
                  </a:lnTo>
                  <a:lnTo>
                    <a:pt x="156394" y="5356"/>
                  </a:lnTo>
                  <a:lnTo>
                    <a:pt x="113670" y="20617"/>
                  </a:lnTo>
                  <a:lnTo>
                    <a:pt x="75989" y="44567"/>
                  </a:lnTo>
                  <a:lnTo>
                    <a:pt x="44567" y="75989"/>
                  </a:lnTo>
                  <a:lnTo>
                    <a:pt x="20617" y="113670"/>
                  </a:lnTo>
                  <a:lnTo>
                    <a:pt x="5356" y="156394"/>
                  </a:lnTo>
                  <a:lnTo>
                    <a:pt x="0" y="202946"/>
                  </a:lnTo>
                  <a:lnTo>
                    <a:pt x="0" y="1014730"/>
                  </a:lnTo>
                  <a:lnTo>
                    <a:pt x="5356" y="1061281"/>
                  </a:lnTo>
                  <a:lnTo>
                    <a:pt x="20617" y="1104005"/>
                  </a:lnTo>
                  <a:lnTo>
                    <a:pt x="44567" y="1141686"/>
                  </a:lnTo>
                  <a:lnTo>
                    <a:pt x="75989" y="1173108"/>
                  </a:lnTo>
                  <a:lnTo>
                    <a:pt x="113670" y="1197058"/>
                  </a:lnTo>
                  <a:lnTo>
                    <a:pt x="156394" y="1212319"/>
                  </a:lnTo>
                  <a:lnTo>
                    <a:pt x="202946" y="1217676"/>
                  </a:lnTo>
                  <a:lnTo>
                    <a:pt x="3846322" y="1217676"/>
                  </a:lnTo>
                  <a:lnTo>
                    <a:pt x="3892873" y="1212319"/>
                  </a:lnTo>
                  <a:lnTo>
                    <a:pt x="3935597" y="1197058"/>
                  </a:lnTo>
                  <a:lnTo>
                    <a:pt x="3973278" y="1173108"/>
                  </a:lnTo>
                  <a:lnTo>
                    <a:pt x="4004700" y="1141686"/>
                  </a:lnTo>
                  <a:lnTo>
                    <a:pt x="4028650" y="1104005"/>
                  </a:lnTo>
                  <a:lnTo>
                    <a:pt x="4043911" y="1061281"/>
                  </a:lnTo>
                  <a:lnTo>
                    <a:pt x="4049268" y="1014730"/>
                  </a:lnTo>
                  <a:lnTo>
                    <a:pt x="4049268" y="202946"/>
                  </a:lnTo>
                  <a:lnTo>
                    <a:pt x="4043911" y="156394"/>
                  </a:lnTo>
                  <a:lnTo>
                    <a:pt x="4028650" y="113670"/>
                  </a:lnTo>
                  <a:lnTo>
                    <a:pt x="4004700" y="75989"/>
                  </a:lnTo>
                  <a:lnTo>
                    <a:pt x="3973278" y="44567"/>
                  </a:lnTo>
                  <a:lnTo>
                    <a:pt x="3935597" y="20617"/>
                  </a:lnTo>
                  <a:lnTo>
                    <a:pt x="3892873" y="5356"/>
                  </a:lnTo>
                  <a:lnTo>
                    <a:pt x="38463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23415" y="2389632"/>
              <a:ext cx="4049395" cy="1217930"/>
            </a:xfrm>
            <a:custGeom>
              <a:avLst/>
              <a:gdLst/>
              <a:ahLst/>
              <a:cxnLst/>
              <a:rect l="l" t="t" r="r" b="b"/>
              <a:pathLst>
                <a:path w="4049395" h="1217929">
                  <a:moveTo>
                    <a:pt x="0" y="202946"/>
                  </a:moveTo>
                  <a:lnTo>
                    <a:pt x="5356" y="156394"/>
                  </a:lnTo>
                  <a:lnTo>
                    <a:pt x="20617" y="113670"/>
                  </a:lnTo>
                  <a:lnTo>
                    <a:pt x="44567" y="75989"/>
                  </a:lnTo>
                  <a:lnTo>
                    <a:pt x="75989" y="44567"/>
                  </a:lnTo>
                  <a:lnTo>
                    <a:pt x="113670" y="20617"/>
                  </a:lnTo>
                  <a:lnTo>
                    <a:pt x="156394" y="5356"/>
                  </a:lnTo>
                  <a:lnTo>
                    <a:pt x="202946" y="0"/>
                  </a:lnTo>
                  <a:lnTo>
                    <a:pt x="3846322" y="0"/>
                  </a:lnTo>
                  <a:lnTo>
                    <a:pt x="3892873" y="5356"/>
                  </a:lnTo>
                  <a:lnTo>
                    <a:pt x="3935597" y="20617"/>
                  </a:lnTo>
                  <a:lnTo>
                    <a:pt x="3973278" y="44567"/>
                  </a:lnTo>
                  <a:lnTo>
                    <a:pt x="4004700" y="75989"/>
                  </a:lnTo>
                  <a:lnTo>
                    <a:pt x="4028650" y="113670"/>
                  </a:lnTo>
                  <a:lnTo>
                    <a:pt x="4043911" y="156394"/>
                  </a:lnTo>
                  <a:lnTo>
                    <a:pt x="4049268" y="202946"/>
                  </a:lnTo>
                  <a:lnTo>
                    <a:pt x="4049268" y="1014730"/>
                  </a:lnTo>
                  <a:lnTo>
                    <a:pt x="4043911" y="1061281"/>
                  </a:lnTo>
                  <a:lnTo>
                    <a:pt x="4028650" y="1104005"/>
                  </a:lnTo>
                  <a:lnTo>
                    <a:pt x="4004700" y="1141686"/>
                  </a:lnTo>
                  <a:lnTo>
                    <a:pt x="3973278" y="1173108"/>
                  </a:lnTo>
                  <a:lnTo>
                    <a:pt x="3935597" y="1197058"/>
                  </a:lnTo>
                  <a:lnTo>
                    <a:pt x="3892873" y="1212319"/>
                  </a:lnTo>
                  <a:lnTo>
                    <a:pt x="3846322" y="1217676"/>
                  </a:lnTo>
                  <a:lnTo>
                    <a:pt x="202946" y="1217676"/>
                  </a:lnTo>
                  <a:lnTo>
                    <a:pt x="156394" y="1212319"/>
                  </a:lnTo>
                  <a:lnTo>
                    <a:pt x="113670" y="1197058"/>
                  </a:lnTo>
                  <a:lnTo>
                    <a:pt x="75989" y="1173108"/>
                  </a:lnTo>
                  <a:lnTo>
                    <a:pt x="44567" y="1141686"/>
                  </a:lnTo>
                  <a:lnTo>
                    <a:pt x="20617" y="1104005"/>
                  </a:lnTo>
                  <a:lnTo>
                    <a:pt x="5356" y="1061281"/>
                  </a:lnTo>
                  <a:lnTo>
                    <a:pt x="0" y="1014730"/>
                  </a:lnTo>
                  <a:lnTo>
                    <a:pt x="0" y="202946"/>
                  </a:lnTo>
                  <a:close/>
                </a:path>
              </a:pathLst>
            </a:custGeom>
            <a:ln w="12192">
              <a:solidFill>
                <a:srgbClr val="528B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23415" y="3793236"/>
              <a:ext cx="4049395" cy="1217930"/>
            </a:xfrm>
            <a:custGeom>
              <a:avLst/>
              <a:gdLst/>
              <a:ahLst/>
              <a:cxnLst/>
              <a:rect l="l" t="t" r="r" b="b"/>
              <a:pathLst>
                <a:path w="4049395" h="1217929">
                  <a:moveTo>
                    <a:pt x="3846322" y="0"/>
                  </a:moveTo>
                  <a:lnTo>
                    <a:pt x="202946" y="0"/>
                  </a:lnTo>
                  <a:lnTo>
                    <a:pt x="156394" y="5356"/>
                  </a:lnTo>
                  <a:lnTo>
                    <a:pt x="113670" y="20617"/>
                  </a:lnTo>
                  <a:lnTo>
                    <a:pt x="75989" y="44567"/>
                  </a:lnTo>
                  <a:lnTo>
                    <a:pt x="44567" y="75989"/>
                  </a:lnTo>
                  <a:lnTo>
                    <a:pt x="20617" y="113670"/>
                  </a:lnTo>
                  <a:lnTo>
                    <a:pt x="5356" y="156394"/>
                  </a:lnTo>
                  <a:lnTo>
                    <a:pt x="0" y="202946"/>
                  </a:lnTo>
                  <a:lnTo>
                    <a:pt x="0" y="1014729"/>
                  </a:lnTo>
                  <a:lnTo>
                    <a:pt x="5356" y="1061281"/>
                  </a:lnTo>
                  <a:lnTo>
                    <a:pt x="20617" y="1104005"/>
                  </a:lnTo>
                  <a:lnTo>
                    <a:pt x="44567" y="1141686"/>
                  </a:lnTo>
                  <a:lnTo>
                    <a:pt x="75989" y="1173108"/>
                  </a:lnTo>
                  <a:lnTo>
                    <a:pt x="113670" y="1197058"/>
                  </a:lnTo>
                  <a:lnTo>
                    <a:pt x="156394" y="1212319"/>
                  </a:lnTo>
                  <a:lnTo>
                    <a:pt x="202946" y="1217676"/>
                  </a:lnTo>
                  <a:lnTo>
                    <a:pt x="3846322" y="1217676"/>
                  </a:lnTo>
                  <a:lnTo>
                    <a:pt x="3892873" y="1212319"/>
                  </a:lnTo>
                  <a:lnTo>
                    <a:pt x="3935597" y="1197058"/>
                  </a:lnTo>
                  <a:lnTo>
                    <a:pt x="3973278" y="1173108"/>
                  </a:lnTo>
                  <a:lnTo>
                    <a:pt x="4004700" y="1141686"/>
                  </a:lnTo>
                  <a:lnTo>
                    <a:pt x="4028650" y="1104005"/>
                  </a:lnTo>
                  <a:lnTo>
                    <a:pt x="4043911" y="1061281"/>
                  </a:lnTo>
                  <a:lnTo>
                    <a:pt x="4049268" y="1014729"/>
                  </a:lnTo>
                  <a:lnTo>
                    <a:pt x="4049268" y="202946"/>
                  </a:lnTo>
                  <a:lnTo>
                    <a:pt x="4043911" y="156394"/>
                  </a:lnTo>
                  <a:lnTo>
                    <a:pt x="4028650" y="113670"/>
                  </a:lnTo>
                  <a:lnTo>
                    <a:pt x="4004700" y="75989"/>
                  </a:lnTo>
                  <a:lnTo>
                    <a:pt x="3973278" y="44567"/>
                  </a:lnTo>
                  <a:lnTo>
                    <a:pt x="3935597" y="20617"/>
                  </a:lnTo>
                  <a:lnTo>
                    <a:pt x="3892873" y="5356"/>
                  </a:lnTo>
                  <a:lnTo>
                    <a:pt x="38463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23415" y="3793236"/>
              <a:ext cx="4049395" cy="1217930"/>
            </a:xfrm>
            <a:custGeom>
              <a:avLst/>
              <a:gdLst/>
              <a:ahLst/>
              <a:cxnLst/>
              <a:rect l="l" t="t" r="r" b="b"/>
              <a:pathLst>
                <a:path w="4049395" h="1217929">
                  <a:moveTo>
                    <a:pt x="0" y="202946"/>
                  </a:moveTo>
                  <a:lnTo>
                    <a:pt x="5356" y="156394"/>
                  </a:lnTo>
                  <a:lnTo>
                    <a:pt x="20617" y="113670"/>
                  </a:lnTo>
                  <a:lnTo>
                    <a:pt x="44567" y="75989"/>
                  </a:lnTo>
                  <a:lnTo>
                    <a:pt x="75989" y="44567"/>
                  </a:lnTo>
                  <a:lnTo>
                    <a:pt x="113670" y="20617"/>
                  </a:lnTo>
                  <a:lnTo>
                    <a:pt x="156394" y="5356"/>
                  </a:lnTo>
                  <a:lnTo>
                    <a:pt x="202946" y="0"/>
                  </a:lnTo>
                  <a:lnTo>
                    <a:pt x="3846322" y="0"/>
                  </a:lnTo>
                  <a:lnTo>
                    <a:pt x="3892873" y="5356"/>
                  </a:lnTo>
                  <a:lnTo>
                    <a:pt x="3935597" y="20617"/>
                  </a:lnTo>
                  <a:lnTo>
                    <a:pt x="3973278" y="44567"/>
                  </a:lnTo>
                  <a:lnTo>
                    <a:pt x="4004700" y="75989"/>
                  </a:lnTo>
                  <a:lnTo>
                    <a:pt x="4028650" y="113670"/>
                  </a:lnTo>
                  <a:lnTo>
                    <a:pt x="4043911" y="156394"/>
                  </a:lnTo>
                  <a:lnTo>
                    <a:pt x="4049268" y="202946"/>
                  </a:lnTo>
                  <a:lnTo>
                    <a:pt x="4049268" y="1014729"/>
                  </a:lnTo>
                  <a:lnTo>
                    <a:pt x="4043911" y="1061281"/>
                  </a:lnTo>
                  <a:lnTo>
                    <a:pt x="4028650" y="1104005"/>
                  </a:lnTo>
                  <a:lnTo>
                    <a:pt x="4004700" y="1141686"/>
                  </a:lnTo>
                  <a:lnTo>
                    <a:pt x="3973278" y="1173108"/>
                  </a:lnTo>
                  <a:lnTo>
                    <a:pt x="3935597" y="1197058"/>
                  </a:lnTo>
                  <a:lnTo>
                    <a:pt x="3892873" y="1212319"/>
                  </a:lnTo>
                  <a:lnTo>
                    <a:pt x="3846322" y="1217676"/>
                  </a:lnTo>
                  <a:lnTo>
                    <a:pt x="202946" y="1217676"/>
                  </a:lnTo>
                  <a:lnTo>
                    <a:pt x="156394" y="1212319"/>
                  </a:lnTo>
                  <a:lnTo>
                    <a:pt x="113670" y="1197058"/>
                  </a:lnTo>
                  <a:lnTo>
                    <a:pt x="75989" y="1173108"/>
                  </a:lnTo>
                  <a:lnTo>
                    <a:pt x="44567" y="1141686"/>
                  </a:lnTo>
                  <a:lnTo>
                    <a:pt x="20617" y="1104005"/>
                  </a:lnTo>
                  <a:lnTo>
                    <a:pt x="5356" y="1061281"/>
                  </a:lnTo>
                  <a:lnTo>
                    <a:pt x="0" y="1014729"/>
                  </a:lnTo>
                  <a:lnTo>
                    <a:pt x="0" y="202946"/>
                  </a:lnTo>
                  <a:close/>
                </a:path>
              </a:pathLst>
            </a:custGeom>
            <a:ln w="12192">
              <a:solidFill>
                <a:srgbClr val="528B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23415" y="5198364"/>
              <a:ext cx="4049395" cy="1216660"/>
            </a:xfrm>
            <a:custGeom>
              <a:avLst/>
              <a:gdLst/>
              <a:ahLst/>
              <a:cxnLst/>
              <a:rect l="l" t="t" r="r" b="b"/>
              <a:pathLst>
                <a:path w="4049395" h="1216660">
                  <a:moveTo>
                    <a:pt x="3846576" y="0"/>
                  </a:moveTo>
                  <a:lnTo>
                    <a:pt x="202691" y="0"/>
                  </a:lnTo>
                  <a:lnTo>
                    <a:pt x="156234" y="5356"/>
                  </a:lnTo>
                  <a:lnTo>
                    <a:pt x="113577" y="20611"/>
                  </a:lnTo>
                  <a:lnTo>
                    <a:pt x="75942" y="44547"/>
                  </a:lnTo>
                  <a:lnTo>
                    <a:pt x="44547" y="75942"/>
                  </a:lnTo>
                  <a:lnTo>
                    <a:pt x="20611" y="113577"/>
                  </a:lnTo>
                  <a:lnTo>
                    <a:pt x="5356" y="156234"/>
                  </a:lnTo>
                  <a:lnTo>
                    <a:pt x="0" y="202691"/>
                  </a:lnTo>
                  <a:lnTo>
                    <a:pt x="0" y="1013460"/>
                  </a:lnTo>
                  <a:lnTo>
                    <a:pt x="5356" y="1059917"/>
                  </a:lnTo>
                  <a:lnTo>
                    <a:pt x="20611" y="1102574"/>
                  </a:lnTo>
                  <a:lnTo>
                    <a:pt x="44547" y="1140209"/>
                  </a:lnTo>
                  <a:lnTo>
                    <a:pt x="75942" y="1171604"/>
                  </a:lnTo>
                  <a:lnTo>
                    <a:pt x="113577" y="1195540"/>
                  </a:lnTo>
                  <a:lnTo>
                    <a:pt x="156234" y="1210795"/>
                  </a:lnTo>
                  <a:lnTo>
                    <a:pt x="202691" y="1216152"/>
                  </a:lnTo>
                  <a:lnTo>
                    <a:pt x="3846576" y="1216152"/>
                  </a:lnTo>
                  <a:lnTo>
                    <a:pt x="3893033" y="1210795"/>
                  </a:lnTo>
                  <a:lnTo>
                    <a:pt x="3935690" y="1195540"/>
                  </a:lnTo>
                  <a:lnTo>
                    <a:pt x="3973325" y="1171604"/>
                  </a:lnTo>
                  <a:lnTo>
                    <a:pt x="4004720" y="1140209"/>
                  </a:lnTo>
                  <a:lnTo>
                    <a:pt x="4028656" y="1102574"/>
                  </a:lnTo>
                  <a:lnTo>
                    <a:pt x="4043911" y="1059917"/>
                  </a:lnTo>
                  <a:lnTo>
                    <a:pt x="4049268" y="1013460"/>
                  </a:lnTo>
                  <a:lnTo>
                    <a:pt x="4049268" y="202691"/>
                  </a:lnTo>
                  <a:lnTo>
                    <a:pt x="4043911" y="156234"/>
                  </a:lnTo>
                  <a:lnTo>
                    <a:pt x="4028656" y="113577"/>
                  </a:lnTo>
                  <a:lnTo>
                    <a:pt x="4004720" y="75942"/>
                  </a:lnTo>
                  <a:lnTo>
                    <a:pt x="3973325" y="44547"/>
                  </a:lnTo>
                  <a:lnTo>
                    <a:pt x="3935690" y="20611"/>
                  </a:lnTo>
                  <a:lnTo>
                    <a:pt x="3893033" y="5356"/>
                  </a:lnTo>
                  <a:lnTo>
                    <a:pt x="38465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23415" y="5198364"/>
              <a:ext cx="4049395" cy="1216660"/>
            </a:xfrm>
            <a:custGeom>
              <a:avLst/>
              <a:gdLst/>
              <a:ahLst/>
              <a:cxnLst/>
              <a:rect l="l" t="t" r="r" b="b"/>
              <a:pathLst>
                <a:path w="4049395" h="1216660">
                  <a:moveTo>
                    <a:pt x="0" y="202691"/>
                  </a:moveTo>
                  <a:lnTo>
                    <a:pt x="5356" y="156234"/>
                  </a:lnTo>
                  <a:lnTo>
                    <a:pt x="20611" y="113577"/>
                  </a:lnTo>
                  <a:lnTo>
                    <a:pt x="44547" y="75942"/>
                  </a:lnTo>
                  <a:lnTo>
                    <a:pt x="75942" y="44547"/>
                  </a:lnTo>
                  <a:lnTo>
                    <a:pt x="113577" y="20611"/>
                  </a:lnTo>
                  <a:lnTo>
                    <a:pt x="156234" y="5356"/>
                  </a:lnTo>
                  <a:lnTo>
                    <a:pt x="202691" y="0"/>
                  </a:lnTo>
                  <a:lnTo>
                    <a:pt x="3846576" y="0"/>
                  </a:lnTo>
                  <a:lnTo>
                    <a:pt x="3893033" y="5356"/>
                  </a:lnTo>
                  <a:lnTo>
                    <a:pt x="3935690" y="20611"/>
                  </a:lnTo>
                  <a:lnTo>
                    <a:pt x="3973325" y="44547"/>
                  </a:lnTo>
                  <a:lnTo>
                    <a:pt x="4004720" y="75942"/>
                  </a:lnTo>
                  <a:lnTo>
                    <a:pt x="4028656" y="113577"/>
                  </a:lnTo>
                  <a:lnTo>
                    <a:pt x="4043911" y="156234"/>
                  </a:lnTo>
                  <a:lnTo>
                    <a:pt x="4049268" y="202691"/>
                  </a:lnTo>
                  <a:lnTo>
                    <a:pt x="4049268" y="1013460"/>
                  </a:lnTo>
                  <a:lnTo>
                    <a:pt x="4043911" y="1059917"/>
                  </a:lnTo>
                  <a:lnTo>
                    <a:pt x="4028656" y="1102574"/>
                  </a:lnTo>
                  <a:lnTo>
                    <a:pt x="4004720" y="1140209"/>
                  </a:lnTo>
                  <a:lnTo>
                    <a:pt x="3973325" y="1171604"/>
                  </a:lnTo>
                  <a:lnTo>
                    <a:pt x="3935690" y="1195540"/>
                  </a:lnTo>
                  <a:lnTo>
                    <a:pt x="3893033" y="1210795"/>
                  </a:lnTo>
                  <a:lnTo>
                    <a:pt x="3846576" y="1216152"/>
                  </a:lnTo>
                  <a:lnTo>
                    <a:pt x="202691" y="1216152"/>
                  </a:lnTo>
                  <a:lnTo>
                    <a:pt x="156234" y="1210795"/>
                  </a:lnTo>
                  <a:lnTo>
                    <a:pt x="113577" y="1195540"/>
                  </a:lnTo>
                  <a:lnTo>
                    <a:pt x="75942" y="1171604"/>
                  </a:lnTo>
                  <a:lnTo>
                    <a:pt x="44547" y="1140209"/>
                  </a:lnTo>
                  <a:lnTo>
                    <a:pt x="20611" y="1102574"/>
                  </a:lnTo>
                  <a:lnTo>
                    <a:pt x="5356" y="1059917"/>
                  </a:lnTo>
                  <a:lnTo>
                    <a:pt x="0" y="1013460"/>
                  </a:lnTo>
                  <a:lnTo>
                    <a:pt x="0" y="202691"/>
                  </a:lnTo>
                  <a:close/>
                </a:path>
              </a:pathLst>
            </a:custGeom>
            <a:ln w="12192">
              <a:solidFill>
                <a:srgbClr val="528B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949945" y="1674622"/>
            <a:ext cx="57689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Derived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0" dirty="0">
                <a:solidFill>
                  <a:srgbClr val="3E3E3E"/>
                </a:solidFill>
                <a:latin typeface="Microsoft Sans Serif"/>
                <a:cs typeface="Microsoft Sans Serif"/>
              </a:rPr>
              <a:t>from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both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public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private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clouds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182611" y="1588008"/>
            <a:ext cx="7309484" cy="693420"/>
          </a:xfrm>
          <a:custGeom>
            <a:avLst/>
            <a:gdLst/>
            <a:ahLst/>
            <a:cxnLst/>
            <a:rect l="l" t="t" r="r" b="b"/>
            <a:pathLst>
              <a:path w="7309484" h="693419">
                <a:moveTo>
                  <a:pt x="0" y="115570"/>
                </a:moveTo>
                <a:lnTo>
                  <a:pt x="9074" y="70562"/>
                </a:lnTo>
                <a:lnTo>
                  <a:pt x="33829" y="33829"/>
                </a:lnTo>
                <a:lnTo>
                  <a:pt x="70562" y="9074"/>
                </a:lnTo>
                <a:lnTo>
                  <a:pt x="115570" y="0"/>
                </a:lnTo>
                <a:lnTo>
                  <a:pt x="7193534" y="0"/>
                </a:lnTo>
                <a:lnTo>
                  <a:pt x="7238541" y="9074"/>
                </a:lnTo>
                <a:lnTo>
                  <a:pt x="7275274" y="33829"/>
                </a:lnTo>
                <a:lnTo>
                  <a:pt x="7300029" y="70562"/>
                </a:lnTo>
                <a:lnTo>
                  <a:pt x="7309104" y="115570"/>
                </a:lnTo>
                <a:lnTo>
                  <a:pt x="7309104" y="577850"/>
                </a:lnTo>
                <a:lnTo>
                  <a:pt x="7300029" y="622857"/>
                </a:lnTo>
                <a:lnTo>
                  <a:pt x="7275274" y="659590"/>
                </a:lnTo>
                <a:lnTo>
                  <a:pt x="7238541" y="684345"/>
                </a:lnTo>
                <a:lnTo>
                  <a:pt x="7193534" y="693420"/>
                </a:lnTo>
                <a:lnTo>
                  <a:pt x="115570" y="693420"/>
                </a:lnTo>
                <a:lnTo>
                  <a:pt x="70562" y="684345"/>
                </a:lnTo>
                <a:lnTo>
                  <a:pt x="33829" y="659590"/>
                </a:lnTo>
                <a:lnTo>
                  <a:pt x="9074" y="622857"/>
                </a:lnTo>
                <a:lnTo>
                  <a:pt x="0" y="577850"/>
                </a:lnTo>
                <a:lnTo>
                  <a:pt x="0" y="115570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482852" y="5257800"/>
            <a:ext cx="3930650" cy="1097280"/>
          </a:xfrm>
          <a:prstGeom prst="rect">
            <a:avLst/>
          </a:prstGeom>
          <a:solidFill>
            <a:srgbClr val="A3C2F4"/>
          </a:solidFill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350">
              <a:latin typeface="Times New Roman"/>
              <a:cs typeface="Times New Roman"/>
            </a:endParaRPr>
          </a:p>
          <a:p>
            <a:pPr marL="92075">
              <a:lnSpc>
                <a:spcPct val="100000"/>
              </a:lnSpc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Hybrid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cloud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417319" y="6595871"/>
            <a:ext cx="4061460" cy="1228725"/>
            <a:chOff x="1417319" y="6595871"/>
            <a:chExt cx="4061460" cy="1228725"/>
          </a:xfrm>
        </p:grpSpPr>
        <p:sp>
          <p:nvSpPr>
            <p:cNvPr id="16" name="object 16"/>
            <p:cNvSpPr/>
            <p:nvPr/>
          </p:nvSpPr>
          <p:spPr>
            <a:xfrm>
              <a:off x="1423415" y="6601967"/>
              <a:ext cx="4049395" cy="1216660"/>
            </a:xfrm>
            <a:custGeom>
              <a:avLst/>
              <a:gdLst/>
              <a:ahLst/>
              <a:cxnLst/>
              <a:rect l="l" t="t" r="r" b="b"/>
              <a:pathLst>
                <a:path w="4049395" h="1216659">
                  <a:moveTo>
                    <a:pt x="3846576" y="0"/>
                  </a:moveTo>
                  <a:lnTo>
                    <a:pt x="202691" y="0"/>
                  </a:lnTo>
                  <a:lnTo>
                    <a:pt x="156234" y="5356"/>
                  </a:lnTo>
                  <a:lnTo>
                    <a:pt x="113577" y="20611"/>
                  </a:lnTo>
                  <a:lnTo>
                    <a:pt x="75942" y="44547"/>
                  </a:lnTo>
                  <a:lnTo>
                    <a:pt x="44547" y="75942"/>
                  </a:lnTo>
                  <a:lnTo>
                    <a:pt x="20611" y="113577"/>
                  </a:lnTo>
                  <a:lnTo>
                    <a:pt x="5356" y="156234"/>
                  </a:lnTo>
                  <a:lnTo>
                    <a:pt x="0" y="202691"/>
                  </a:lnTo>
                  <a:lnTo>
                    <a:pt x="0" y="1013459"/>
                  </a:lnTo>
                  <a:lnTo>
                    <a:pt x="5356" y="1059917"/>
                  </a:lnTo>
                  <a:lnTo>
                    <a:pt x="20611" y="1102574"/>
                  </a:lnTo>
                  <a:lnTo>
                    <a:pt x="44547" y="1140209"/>
                  </a:lnTo>
                  <a:lnTo>
                    <a:pt x="75942" y="1171604"/>
                  </a:lnTo>
                  <a:lnTo>
                    <a:pt x="113577" y="1195540"/>
                  </a:lnTo>
                  <a:lnTo>
                    <a:pt x="156234" y="1210795"/>
                  </a:lnTo>
                  <a:lnTo>
                    <a:pt x="202691" y="1216151"/>
                  </a:lnTo>
                  <a:lnTo>
                    <a:pt x="3846576" y="1216151"/>
                  </a:lnTo>
                  <a:lnTo>
                    <a:pt x="3893033" y="1210795"/>
                  </a:lnTo>
                  <a:lnTo>
                    <a:pt x="3935690" y="1195540"/>
                  </a:lnTo>
                  <a:lnTo>
                    <a:pt x="3973325" y="1171604"/>
                  </a:lnTo>
                  <a:lnTo>
                    <a:pt x="4004720" y="1140209"/>
                  </a:lnTo>
                  <a:lnTo>
                    <a:pt x="4028656" y="1102574"/>
                  </a:lnTo>
                  <a:lnTo>
                    <a:pt x="4043911" y="1059917"/>
                  </a:lnTo>
                  <a:lnTo>
                    <a:pt x="4049268" y="1013459"/>
                  </a:lnTo>
                  <a:lnTo>
                    <a:pt x="4049268" y="202691"/>
                  </a:lnTo>
                  <a:lnTo>
                    <a:pt x="4043911" y="156234"/>
                  </a:lnTo>
                  <a:lnTo>
                    <a:pt x="4028656" y="113577"/>
                  </a:lnTo>
                  <a:lnTo>
                    <a:pt x="4004720" y="75942"/>
                  </a:lnTo>
                  <a:lnTo>
                    <a:pt x="3973325" y="44547"/>
                  </a:lnTo>
                  <a:lnTo>
                    <a:pt x="3935690" y="20611"/>
                  </a:lnTo>
                  <a:lnTo>
                    <a:pt x="3893033" y="5356"/>
                  </a:lnTo>
                  <a:lnTo>
                    <a:pt x="38465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23415" y="6601967"/>
              <a:ext cx="4049395" cy="1216660"/>
            </a:xfrm>
            <a:custGeom>
              <a:avLst/>
              <a:gdLst/>
              <a:ahLst/>
              <a:cxnLst/>
              <a:rect l="l" t="t" r="r" b="b"/>
              <a:pathLst>
                <a:path w="4049395" h="1216659">
                  <a:moveTo>
                    <a:pt x="0" y="202691"/>
                  </a:moveTo>
                  <a:lnTo>
                    <a:pt x="5356" y="156234"/>
                  </a:lnTo>
                  <a:lnTo>
                    <a:pt x="20611" y="113577"/>
                  </a:lnTo>
                  <a:lnTo>
                    <a:pt x="44547" y="75942"/>
                  </a:lnTo>
                  <a:lnTo>
                    <a:pt x="75942" y="44547"/>
                  </a:lnTo>
                  <a:lnTo>
                    <a:pt x="113577" y="20611"/>
                  </a:lnTo>
                  <a:lnTo>
                    <a:pt x="156234" y="5356"/>
                  </a:lnTo>
                  <a:lnTo>
                    <a:pt x="202691" y="0"/>
                  </a:lnTo>
                  <a:lnTo>
                    <a:pt x="3846576" y="0"/>
                  </a:lnTo>
                  <a:lnTo>
                    <a:pt x="3893033" y="5356"/>
                  </a:lnTo>
                  <a:lnTo>
                    <a:pt x="3935690" y="20611"/>
                  </a:lnTo>
                  <a:lnTo>
                    <a:pt x="3973325" y="44547"/>
                  </a:lnTo>
                  <a:lnTo>
                    <a:pt x="4004720" y="75942"/>
                  </a:lnTo>
                  <a:lnTo>
                    <a:pt x="4028656" y="113577"/>
                  </a:lnTo>
                  <a:lnTo>
                    <a:pt x="4043911" y="156234"/>
                  </a:lnTo>
                  <a:lnTo>
                    <a:pt x="4049268" y="202691"/>
                  </a:lnTo>
                  <a:lnTo>
                    <a:pt x="4049268" y="1013459"/>
                  </a:lnTo>
                  <a:lnTo>
                    <a:pt x="4043911" y="1059917"/>
                  </a:lnTo>
                  <a:lnTo>
                    <a:pt x="4028656" y="1102574"/>
                  </a:lnTo>
                  <a:lnTo>
                    <a:pt x="4004720" y="1140209"/>
                  </a:lnTo>
                  <a:lnTo>
                    <a:pt x="3973325" y="1171604"/>
                  </a:lnTo>
                  <a:lnTo>
                    <a:pt x="3935690" y="1195540"/>
                  </a:lnTo>
                  <a:lnTo>
                    <a:pt x="3893033" y="1210795"/>
                  </a:lnTo>
                  <a:lnTo>
                    <a:pt x="3846576" y="1216151"/>
                  </a:lnTo>
                  <a:lnTo>
                    <a:pt x="202691" y="1216151"/>
                  </a:lnTo>
                  <a:lnTo>
                    <a:pt x="156234" y="1210795"/>
                  </a:lnTo>
                  <a:lnTo>
                    <a:pt x="113577" y="1195540"/>
                  </a:lnTo>
                  <a:lnTo>
                    <a:pt x="75942" y="1171604"/>
                  </a:lnTo>
                  <a:lnTo>
                    <a:pt x="44547" y="1140209"/>
                  </a:lnTo>
                  <a:lnTo>
                    <a:pt x="20611" y="1102574"/>
                  </a:lnTo>
                  <a:lnTo>
                    <a:pt x="5356" y="1059917"/>
                  </a:lnTo>
                  <a:lnTo>
                    <a:pt x="0" y="1013459"/>
                  </a:lnTo>
                  <a:lnTo>
                    <a:pt x="0" y="202691"/>
                  </a:lnTo>
                  <a:close/>
                </a:path>
              </a:pathLst>
            </a:custGeom>
            <a:ln w="12192">
              <a:solidFill>
                <a:srgbClr val="528B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989075" y="1199388"/>
            <a:ext cx="4895215" cy="7557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 marL="585470">
              <a:lnSpc>
                <a:spcPct val="100000"/>
              </a:lnSpc>
              <a:spcBef>
                <a:spcPts val="2240"/>
              </a:spcBef>
            </a:pP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Public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cloud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400">
              <a:latin typeface="Microsoft Sans Serif"/>
              <a:cs typeface="Microsoft Sans Serif"/>
            </a:endParaRPr>
          </a:p>
          <a:p>
            <a:pPr marL="585470">
              <a:lnSpc>
                <a:spcPct val="100000"/>
              </a:lnSpc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Private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cloud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 marL="585470">
              <a:lnSpc>
                <a:spcPct val="100000"/>
              </a:lnSpc>
              <a:spcBef>
                <a:spcPts val="2495"/>
              </a:spcBef>
            </a:pP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Community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cloud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00771" y="2813304"/>
            <a:ext cx="6733032" cy="505510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34559" y="4131055"/>
            <a:ext cx="678624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0" dirty="0">
                <a:solidFill>
                  <a:srgbClr val="FFFFFF"/>
                </a:solidFill>
              </a:rPr>
              <a:t>Threat</a:t>
            </a:r>
            <a:r>
              <a:rPr spc="-14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Actors,</a:t>
            </a:r>
            <a:r>
              <a:rPr spc="-100" dirty="0">
                <a:solidFill>
                  <a:srgbClr val="FFFFFF"/>
                </a:solidFill>
              </a:rPr>
              <a:t> </a:t>
            </a:r>
            <a:r>
              <a:rPr spc="5" dirty="0">
                <a:solidFill>
                  <a:srgbClr val="FFFFFF"/>
                </a:solidFill>
              </a:rPr>
              <a:t>Attacks,</a:t>
            </a:r>
            <a:r>
              <a:rPr spc="-165" dirty="0">
                <a:solidFill>
                  <a:srgbClr val="FFFFFF"/>
                </a:solidFill>
              </a:rPr>
              <a:t> </a:t>
            </a:r>
            <a:r>
              <a:rPr spc="30" dirty="0">
                <a:solidFill>
                  <a:srgbClr val="FFFFFF"/>
                </a:solidFill>
              </a:rPr>
              <a:t>and</a:t>
            </a:r>
            <a:r>
              <a:rPr spc="-125" dirty="0">
                <a:solidFill>
                  <a:srgbClr val="FFFFFF"/>
                </a:solidFill>
              </a:rPr>
              <a:t> </a:t>
            </a:r>
            <a:r>
              <a:rPr spc="15" dirty="0">
                <a:solidFill>
                  <a:srgbClr val="FFFFFF"/>
                </a:solidFill>
              </a:rPr>
              <a:t>Mitigation</a:t>
            </a:r>
          </a:p>
        </p:txBody>
      </p:sp>
    </p:spTree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64102" y="263473"/>
            <a:ext cx="85223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5" dirty="0">
                <a:latin typeface="Arial"/>
                <a:cs typeface="Arial"/>
              </a:rPr>
              <a:t>Categorization</a:t>
            </a:r>
            <a:r>
              <a:rPr spc="-40" dirty="0">
                <a:latin typeface="Arial"/>
                <a:cs typeface="Arial"/>
              </a:rPr>
              <a:t> </a:t>
            </a:r>
            <a:r>
              <a:rPr spc="80" dirty="0">
                <a:latin typeface="Arial"/>
                <a:cs typeface="Arial"/>
              </a:rPr>
              <a:t>of</a:t>
            </a:r>
            <a:r>
              <a:rPr spc="-45" dirty="0">
                <a:latin typeface="Arial"/>
                <a:cs typeface="Arial"/>
              </a:rPr>
              <a:t> </a:t>
            </a:r>
            <a:r>
              <a:rPr spc="-25" dirty="0">
                <a:latin typeface="Arial"/>
                <a:cs typeface="Arial"/>
              </a:rPr>
              <a:t>Cloud: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100" dirty="0">
                <a:latin typeface="Arial"/>
                <a:cs typeface="Arial"/>
              </a:rPr>
              <a:t>Deployment</a:t>
            </a:r>
            <a:r>
              <a:rPr spc="-40" dirty="0">
                <a:latin typeface="Arial"/>
                <a:cs typeface="Arial"/>
              </a:rPr>
              <a:t> </a:t>
            </a:r>
            <a:r>
              <a:rPr spc="30" dirty="0">
                <a:latin typeface="Arial"/>
                <a:cs typeface="Arial"/>
              </a:rPr>
              <a:t>Categories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6044" y="734568"/>
            <a:ext cx="12502896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989075" y="1199388"/>
            <a:ext cx="4895215" cy="7557770"/>
            <a:chOff x="989075" y="1199388"/>
            <a:chExt cx="4895215" cy="7557770"/>
          </a:xfrm>
        </p:grpSpPr>
        <p:sp>
          <p:nvSpPr>
            <p:cNvPr id="5" name="object 5"/>
            <p:cNvSpPr/>
            <p:nvPr/>
          </p:nvSpPr>
          <p:spPr>
            <a:xfrm>
              <a:off x="989075" y="1199388"/>
              <a:ext cx="4895215" cy="7557770"/>
            </a:xfrm>
            <a:custGeom>
              <a:avLst/>
              <a:gdLst/>
              <a:ahLst/>
              <a:cxnLst/>
              <a:rect l="l" t="t" r="r" b="b"/>
              <a:pathLst>
                <a:path w="4895215" h="7557770">
                  <a:moveTo>
                    <a:pt x="4895088" y="0"/>
                  </a:moveTo>
                  <a:lnTo>
                    <a:pt x="0" y="0"/>
                  </a:lnTo>
                  <a:lnTo>
                    <a:pt x="0" y="7557516"/>
                  </a:lnTo>
                  <a:lnTo>
                    <a:pt x="4895088" y="7557516"/>
                  </a:lnTo>
                  <a:lnTo>
                    <a:pt x="489508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44751" y="2432304"/>
              <a:ext cx="4049395" cy="1216660"/>
            </a:xfrm>
            <a:custGeom>
              <a:avLst/>
              <a:gdLst/>
              <a:ahLst/>
              <a:cxnLst/>
              <a:rect l="l" t="t" r="r" b="b"/>
              <a:pathLst>
                <a:path w="4049395" h="1216660">
                  <a:moveTo>
                    <a:pt x="3846576" y="0"/>
                  </a:moveTo>
                  <a:lnTo>
                    <a:pt x="202691" y="0"/>
                  </a:lnTo>
                  <a:lnTo>
                    <a:pt x="156234" y="5356"/>
                  </a:lnTo>
                  <a:lnTo>
                    <a:pt x="113577" y="20611"/>
                  </a:lnTo>
                  <a:lnTo>
                    <a:pt x="75942" y="44547"/>
                  </a:lnTo>
                  <a:lnTo>
                    <a:pt x="44547" y="75942"/>
                  </a:lnTo>
                  <a:lnTo>
                    <a:pt x="20611" y="113577"/>
                  </a:lnTo>
                  <a:lnTo>
                    <a:pt x="5356" y="156234"/>
                  </a:lnTo>
                  <a:lnTo>
                    <a:pt x="0" y="202692"/>
                  </a:lnTo>
                  <a:lnTo>
                    <a:pt x="0" y="1013460"/>
                  </a:lnTo>
                  <a:lnTo>
                    <a:pt x="5356" y="1059917"/>
                  </a:lnTo>
                  <a:lnTo>
                    <a:pt x="20611" y="1102574"/>
                  </a:lnTo>
                  <a:lnTo>
                    <a:pt x="44547" y="1140209"/>
                  </a:lnTo>
                  <a:lnTo>
                    <a:pt x="75942" y="1171604"/>
                  </a:lnTo>
                  <a:lnTo>
                    <a:pt x="113577" y="1195540"/>
                  </a:lnTo>
                  <a:lnTo>
                    <a:pt x="156234" y="1210795"/>
                  </a:lnTo>
                  <a:lnTo>
                    <a:pt x="202691" y="1216152"/>
                  </a:lnTo>
                  <a:lnTo>
                    <a:pt x="3846576" y="1216152"/>
                  </a:lnTo>
                  <a:lnTo>
                    <a:pt x="3893033" y="1210795"/>
                  </a:lnTo>
                  <a:lnTo>
                    <a:pt x="3935690" y="1195540"/>
                  </a:lnTo>
                  <a:lnTo>
                    <a:pt x="3973325" y="1171604"/>
                  </a:lnTo>
                  <a:lnTo>
                    <a:pt x="4004720" y="1140209"/>
                  </a:lnTo>
                  <a:lnTo>
                    <a:pt x="4028656" y="1102574"/>
                  </a:lnTo>
                  <a:lnTo>
                    <a:pt x="4043911" y="1059917"/>
                  </a:lnTo>
                  <a:lnTo>
                    <a:pt x="4049268" y="1013460"/>
                  </a:lnTo>
                  <a:lnTo>
                    <a:pt x="4049268" y="202692"/>
                  </a:lnTo>
                  <a:lnTo>
                    <a:pt x="4043911" y="156234"/>
                  </a:lnTo>
                  <a:lnTo>
                    <a:pt x="4028656" y="113577"/>
                  </a:lnTo>
                  <a:lnTo>
                    <a:pt x="4004720" y="75942"/>
                  </a:lnTo>
                  <a:lnTo>
                    <a:pt x="3973325" y="44547"/>
                  </a:lnTo>
                  <a:lnTo>
                    <a:pt x="3935690" y="20611"/>
                  </a:lnTo>
                  <a:lnTo>
                    <a:pt x="3893033" y="5356"/>
                  </a:lnTo>
                  <a:lnTo>
                    <a:pt x="38465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44751" y="2432304"/>
              <a:ext cx="4049395" cy="1216660"/>
            </a:xfrm>
            <a:custGeom>
              <a:avLst/>
              <a:gdLst/>
              <a:ahLst/>
              <a:cxnLst/>
              <a:rect l="l" t="t" r="r" b="b"/>
              <a:pathLst>
                <a:path w="4049395" h="1216660">
                  <a:moveTo>
                    <a:pt x="0" y="202692"/>
                  </a:moveTo>
                  <a:lnTo>
                    <a:pt x="5356" y="156234"/>
                  </a:lnTo>
                  <a:lnTo>
                    <a:pt x="20611" y="113577"/>
                  </a:lnTo>
                  <a:lnTo>
                    <a:pt x="44547" y="75942"/>
                  </a:lnTo>
                  <a:lnTo>
                    <a:pt x="75942" y="44547"/>
                  </a:lnTo>
                  <a:lnTo>
                    <a:pt x="113577" y="20611"/>
                  </a:lnTo>
                  <a:lnTo>
                    <a:pt x="156234" y="5356"/>
                  </a:lnTo>
                  <a:lnTo>
                    <a:pt x="202691" y="0"/>
                  </a:lnTo>
                  <a:lnTo>
                    <a:pt x="3846576" y="0"/>
                  </a:lnTo>
                  <a:lnTo>
                    <a:pt x="3893033" y="5356"/>
                  </a:lnTo>
                  <a:lnTo>
                    <a:pt x="3935690" y="20611"/>
                  </a:lnTo>
                  <a:lnTo>
                    <a:pt x="3973325" y="44547"/>
                  </a:lnTo>
                  <a:lnTo>
                    <a:pt x="4004720" y="75942"/>
                  </a:lnTo>
                  <a:lnTo>
                    <a:pt x="4028656" y="113577"/>
                  </a:lnTo>
                  <a:lnTo>
                    <a:pt x="4043911" y="156234"/>
                  </a:lnTo>
                  <a:lnTo>
                    <a:pt x="4049268" y="202692"/>
                  </a:lnTo>
                  <a:lnTo>
                    <a:pt x="4049268" y="1013460"/>
                  </a:lnTo>
                  <a:lnTo>
                    <a:pt x="4043911" y="1059917"/>
                  </a:lnTo>
                  <a:lnTo>
                    <a:pt x="4028656" y="1102574"/>
                  </a:lnTo>
                  <a:lnTo>
                    <a:pt x="4004720" y="1140209"/>
                  </a:lnTo>
                  <a:lnTo>
                    <a:pt x="3973325" y="1171604"/>
                  </a:lnTo>
                  <a:lnTo>
                    <a:pt x="3935690" y="1195540"/>
                  </a:lnTo>
                  <a:lnTo>
                    <a:pt x="3893033" y="1210795"/>
                  </a:lnTo>
                  <a:lnTo>
                    <a:pt x="3846576" y="1216152"/>
                  </a:lnTo>
                  <a:lnTo>
                    <a:pt x="202691" y="1216152"/>
                  </a:lnTo>
                  <a:lnTo>
                    <a:pt x="156234" y="1210795"/>
                  </a:lnTo>
                  <a:lnTo>
                    <a:pt x="113577" y="1195540"/>
                  </a:lnTo>
                  <a:lnTo>
                    <a:pt x="75942" y="1171604"/>
                  </a:lnTo>
                  <a:lnTo>
                    <a:pt x="44547" y="1140209"/>
                  </a:lnTo>
                  <a:lnTo>
                    <a:pt x="20611" y="1102574"/>
                  </a:lnTo>
                  <a:lnTo>
                    <a:pt x="5356" y="1059917"/>
                  </a:lnTo>
                  <a:lnTo>
                    <a:pt x="0" y="1013460"/>
                  </a:lnTo>
                  <a:lnTo>
                    <a:pt x="0" y="202692"/>
                  </a:lnTo>
                  <a:close/>
                </a:path>
              </a:pathLst>
            </a:custGeom>
            <a:ln w="12192">
              <a:solidFill>
                <a:srgbClr val="528B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44751" y="3835908"/>
              <a:ext cx="4049395" cy="1217930"/>
            </a:xfrm>
            <a:custGeom>
              <a:avLst/>
              <a:gdLst/>
              <a:ahLst/>
              <a:cxnLst/>
              <a:rect l="l" t="t" r="r" b="b"/>
              <a:pathLst>
                <a:path w="4049395" h="1217929">
                  <a:moveTo>
                    <a:pt x="3846322" y="0"/>
                  </a:moveTo>
                  <a:lnTo>
                    <a:pt x="202946" y="0"/>
                  </a:lnTo>
                  <a:lnTo>
                    <a:pt x="156394" y="5356"/>
                  </a:lnTo>
                  <a:lnTo>
                    <a:pt x="113670" y="20617"/>
                  </a:lnTo>
                  <a:lnTo>
                    <a:pt x="75989" y="44567"/>
                  </a:lnTo>
                  <a:lnTo>
                    <a:pt x="44567" y="75989"/>
                  </a:lnTo>
                  <a:lnTo>
                    <a:pt x="20617" y="113670"/>
                  </a:lnTo>
                  <a:lnTo>
                    <a:pt x="5356" y="156394"/>
                  </a:lnTo>
                  <a:lnTo>
                    <a:pt x="0" y="202945"/>
                  </a:lnTo>
                  <a:lnTo>
                    <a:pt x="0" y="1014729"/>
                  </a:lnTo>
                  <a:lnTo>
                    <a:pt x="5356" y="1061281"/>
                  </a:lnTo>
                  <a:lnTo>
                    <a:pt x="20617" y="1104005"/>
                  </a:lnTo>
                  <a:lnTo>
                    <a:pt x="44567" y="1141686"/>
                  </a:lnTo>
                  <a:lnTo>
                    <a:pt x="75989" y="1173108"/>
                  </a:lnTo>
                  <a:lnTo>
                    <a:pt x="113670" y="1197058"/>
                  </a:lnTo>
                  <a:lnTo>
                    <a:pt x="156394" y="1212319"/>
                  </a:lnTo>
                  <a:lnTo>
                    <a:pt x="202946" y="1217676"/>
                  </a:lnTo>
                  <a:lnTo>
                    <a:pt x="3846322" y="1217676"/>
                  </a:lnTo>
                  <a:lnTo>
                    <a:pt x="3892873" y="1212319"/>
                  </a:lnTo>
                  <a:lnTo>
                    <a:pt x="3935597" y="1197058"/>
                  </a:lnTo>
                  <a:lnTo>
                    <a:pt x="3973278" y="1173108"/>
                  </a:lnTo>
                  <a:lnTo>
                    <a:pt x="4004700" y="1141686"/>
                  </a:lnTo>
                  <a:lnTo>
                    <a:pt x="4028650" y="1104005"/>
                  </a:lnTo>
                  <a:lnTo>
                    <a:pt x="4043911" y="1061281"/>
                  </a:lnTo>
                  <a:lnTo>
                    <a:pt x="4049268" y="1014729"/>
                  </a:lnTo>
                  <a:lnTo>
                    <a:pt x="4049268" y="202945"/>
                  </a:lnTo>
                  <a:lnTo>
                    <a:pt x="4043911" y="156394"/>
                  </a:lnTo>
                  <a:lnTo>
                    <a:pt x="4028650" y="113670"/>
                  </a:lnTo>
                  <a:lnTo>
                    <a:pt x="4004700" y="75989"/>
                  </a:lnTo>
                  <a:lnTo>
                    <a:pt x="3973278" y="44567"/>
                  </a:lnTo>
                  <a:lnTo>
                    <a:pt x="3935597" y="20617"/>
                  </a:lnTo>
                  <a:lnTo>
                    <a:pt x="3892873" y="5356"/>
                  </a:lnTo>
                  <a:lnTo>
                    <a:pt x="38463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44751" y="3835908"/>
              <a:ext cx="4049395" cy="1217930"/>
            </a:xfrm>
            <a:custGeom>
              <a:avLst/>
              <a:gdLst/>
              <a:ahLst/>
              <a:cxnLst/>
              <a:rect l="l" t="t" r="r" b="b"/>
              <a:pathLst>
                <a:path w="4049395" h="1217929">
                  <a:moveTo>
                    <a:pt x="0" y="202945"/>
                  </a:moveTo>
                  <a:lnTo>
                    <a:pt x="5356" y="156394"/>
                  </a:lnTo>
                  <a:lnTo>
                    <a:pt x="20617" y="113670"/>
                  </a:lnTo>
                  <a:lnTo>
                    <a:pt x="44567" y="75989"/>
                  </a:lnTo>
                  <a:lnTo>
                    <a:pt x="75989" y="44567"/>
                  </a:lnTo>
                  <a:lnTo>
                    <a:pt x="113670" y="20617"/>
                  </a:lnTo>
                  <a:lnTo>
                    <a:pt x="156394" y="5356"/>
                  </a:lnTo>
                  <a:lnTo>
                    <a:pt x="202946" y="0"/>
                  </a:lnTo>
                  <a:lnTo>
                    <a:pt x="3846322" y="0"/>
                  </a:lnTo>
                  <a:lnTo>
                    <a:pt x="3892873" y="5356"/>
                  </a:lnTo>
                  <a:lnTo>
                    <a:pt x="3935597" y="20617"/>
                  </a:lnTo>
                  <a:lnTo>
                    <a:pt x="3973278" y="44567"/>
                  </a:lnTo>
                  <a:lnTo>
                    <a:pt x="4004700" y="75989"/>
                  </a:lnTo>
                  <a:lnTo>
                    <a:pt x="4028650" y="113670"/>
                  </a:lnTo>
                  <a:lnTo>
                    <a:pt x="4043911" y="156394"/>
                  </a:lnTo>
                  <a:lnTo>
                    <a:pt x="4049268" y="202945"/>
                  </a:lnTo>
                  <a:lnTo>
                    <a:pt x="4049268" y="1014729"/>
                  </a:lnTo>
                  <a:lnTo>
                    <a:pt x="4043911" y="1061281"/>
                  </a:lnTo>
                  <a:lnTo>
                    <a:pt x="4028650" y="1104005"/>
                  </a:lnTo>
                  <a:lnTo>
                    <a:pt x="4004700" y="1141686"/>
                  </a:lnTo>
                  <a:lnTo>
                    <a:pt x="3973278" y="1173108"/>
                  </a:lnTo>
                  <a:lnTo>
                    <a:pt x="3935597" y="1197058"/>
                  </a:lnTo>
                  <a:lnTo>
                    <a:pt x="3892873" y="1212319"/>
                  </a:lnTo>
                  <a:lnTo>
                    <a:pt x="3846322" y="1217676"/>
                  </a:lnTo>
                  <a:lnTo>
                    <a:pt x="202946" y="1217676"/>
                  </a:lnTo>
                  <a:lnTo>
                    <a:pt x="156394" y="1212319"/>
                  </a:lnTo>
                  <a:lnTo>
                    <a:pt x="113670" y="1197058"/>
                  </a:lnTo>
                  <a:lnTo>
                    <a:pt x="75989" y="1173108"/>
                  </a:lnTo>
                  <a:lnTo>
                    <a:pt x="44567" y="1141686"/>
                  </a:lnTo>
                  <a:lnTo>
                    <a:pt x="20617" y="1104005"/>
                  </a:lnTo>
                  <a:lnTo>
                    <a:pt x="5356" y="1061281"/>
                  </a:lnTo>
                  <a:lnTo>
                    <a:pt x="0" y="1014729"/>
                  </a:lnTo>
                  <a:lnTo>
                    <a:pt x="0" y="202945"/>
                  </a:lnTo>
                  <a:close/>
                </a:path>
              </a:pathLst>
            </a:custGeom>
            <a:ln w="12192">
              <a:solidFill>
                <a:srgbClr val="528B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44751" y="5241035"/>
              <a:ext cx="4049395" cy="1216660"/>
            </a:xfrm>
            <a:custGeom>
              <a:avLst/>
              <a:gdLst/>
              <a:ahLst/>
              <a:cxnLst/>
              <a:rect l="l" t="t" r="r" b="b"/>
              <a:pathLst>
                <a:path w="4049395" h="1216660">
                  <a:moveTo>
                    <a:pt x="3846576" y="0"/>
                  </a:moveTo>
                  <a:lnTo>
                    <a:pt x="202691" y="0"/>
                  </a:lnTo>
                  <a:lnTo>
                    <a:pt x="156234" y="5356"/>
                  </a:lnTo>
                  <a:lnTo>
                    <a:pt x="113577" y="20611"/>
                  </a:lnTo>
                  <a:lnTo>
                    <a:pt x="75942" y="44547"/>
                  </a:lnTo>
                  <a:lnTo>
                    <a:pt x="44547" y="75942"/>
                  </a:lnTo>
                  <a:lnTo>
                    <a:pt x="20611" y="113577"/>
                  </a:lnTo>
                  <a:lnTo>
                    <a:pt x="5356" y="156234"/>
                  </a:lnTo>
                  <a:lnTo>
                    <a:pt x="0" y="202691"/>
                  </a:lnTo>
                  <a:lnTo>
                    <a:pt x="0" y="1013459"/>
                  </a:lnTo>
                  <a:lnTo>
                    <a:pt x="5356" y="1059917"/>
                  </a:lnTo>
                  <a:lnTo>
                    <a:pt x="20611" y="1102574"/>
                  </a:lnTo>
                  <a:lnTo>
                    <a:pt x="44547" y="1140209"/>
                  </a:lnTo>
                  <a:lnTo>
                    <a:pt x="75942" y="1171604"/>
                  </a:lnTo>
                  <a:lnTo>
                    <a:pt x="113577" y="1195540"/>
                  </a:lnTo>
                  <a:lnTo>
                    <a:pt x="156234" y="1210795"/>
                  </a:lnTo>
                  <a:lnTo>
                    <a:pt x="202691" y="1216152"/>
                  </a:lnTo>
                  <a:lnTo>
                    <a:pt x="3846576" y="1216152"/>
                  </a:lnTo>
                  <a:lnTo>
                    <a:pt x="3893033" y="1210795"/>
                  </a:lnTo>
                  <a:lnTo>
                    <a:pt x="3935690" y="1195540"/>
                  </a:lnTo>
                  <a:lnTo>
                    <a:pt x="3973325" y="1171604"/>
                  </a:lnTo>
                  <a:lnTo>
                    <a:pt x="4004720" y="1140209"/>
                  </a:lnTo>
                  <a:lnTo>
                    <a:pt x="4028656" y="1102574"/>
                  </a:lnTo>
                  <a:lnTo>
                    <a:pt x="4043911" y="1059917"/>
                  </a:lnTo>
                  <a:lnTo>
                    <a:pt x="4049268" y="1013459"/>
                  </a:lnTo>
                  <a:lnTo>
                    <a:pt x="4049268" y="202691"/>
                  </a:lnTo>
                  <a:lnTo>
                    <a:pt x="4043911" y="156234"/>
                  </a:lnTo>
                  <a:lnTo>
                    <a:pt x="4028656" y="113577"/>
                  </a:lnTo>
                  <a:lnTo>
                    <a:pt x="4004720" y="75942"/>
                  </a:lnTo>
                  <a:lnTo>
                    <a:pt x="3973325" y="44547"/>
                  </a:lnTo>
                  <a:lnTo>
                    <a:pt x="3935690" y="20611"/>
                  </a:lnTo>
                  <a:lnTo>
                    <a:pt x="3893033" y="5356"/>
                  </a:lnTo>
                  <a:lnTo>
                    <a:pt x="38465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44751" y="5241035"/>
              <a:ext cx="4049395" cy="1216660"/>
            </a:xfrm>
            <a:custGeom>
              <a:avLst/>
              <a:gdLst/>
              <a:ahLst/>
              <a:cxnLst/>
              <a:rect l="l" t="t" r="r" b="b"/>
              <a:pathLst>
                <a:path w="4049395" h="1216660">
                  <a:moveTo>
                    <a:pt x="0" y="202691"/>
                  </a:moveTo>
                  <a:lnTo>
                    <a:pt x="5356" y="156234"/>
                  </a:lnTo>
                  <a:lnTo>
                    <a:pt x="20611" y="113577"/>
                  </a:lnTo>
                  <a:lnTo>
                    <a:pt x="44547" y="75942"/>
                  </a:lnTo>
                  <a:lnTo>
                    <a:pt x="75942" y="44547"/>
                  </a:lnTo>
                  <a:lnTo>
                    <a:pt x="113577" y="20611"/>
                  </a:lnTo>
                  <a:lnTo>
                    <a:pt x="156234" y="5356"/>
                  </a:lnTo>
                  <a:lnTo>
                    <a:pt x="202691" y="0"/>
                  </a:lnTo>
                  <a:lnTo>
                    <a:pt x="3846576" y="0"/>
                  </a:lnTo>
                  <a:lnTo>
                    <a:pt x="3893033" y="5356"/>
                  </a:lnTo>
                  <a:lnTo>
                    <a:pt x="3935690" y="20611"/>
                  </a:lnTo>
                  <a:lnTo>
                    <a:pt x="3973325" y="44547"/>
                  </a:lnTo>
                  <a:lnTo>
                    <a:pt x="4004720" y="75942"/>
                  </a:lnTo>
                  <a:lnTo>
                    <a:pt x="4028656" y="113577"/>
                  </a:lnTo>
                  <a:lnTo>
                    <a:pt x="4043911" y="156234"/>
                  </a:lnTo>
                  <a:lnTo>
                    <a:pt x="4049268" y="202691"/>
                  </a:lnTo>
                  <a:lnTo>
                    <a:pt x="4049268" y="1013459"/>
                  </a:lnTo>
                  <a:lnTo>
                    <a:pt x="4043911" y="1059917"/>
                  </a:lnTo>
                  <a:lnTo>
                    <a:pt x="4028656" y="1102574"/>
                  </a:lnTo>
                  <a:lnTo>
                    <a:pt x="4004720" y="1140209"/>
                  </a:lnTo>
                  <a:lnTo>
                    <a:pt x="3973325" y="1171604"/>
                  </a:lnTo>
                  <a:lnTo>
                    <a:pt x="3935690" y="1195540"/>
                  </a:lnTo>
                  <a:lnTo>
                    <a:pt x="3893033" y="1210795"/>
                  </a:lnTo>
                  <a:lnTo>
                    <a:pt x="3846576" y="1216152"/>
                  </a:lnTo>
                  <a:lnTo>
                    <a:pt x="202691" y="1216152"/>
                  </a:lnTo>
                  <a:lnTo>
                    <a:pt x="156234" y="1210795"/>
                  </a:lnTo>
                  <a:lnTo>
                    <a:pt x="113577" y="1195540"/>
                  </a:lnTo>
                  <a:lnTo>
                    <a:pt x="75942" y="1171604"/>
                  </a:lnTo>
                  <a:lnTo>
                    <a:pt x="44547" y="1140209"/>
                  </a:lnTo>
                  <a:lnTo>
                    <a:pt x="20611" y="1102574"/>
                  </a:lnTo>
                  <a:lnTo>
                    <a:pt x="5356" y="1059917"/>
                  </a:lnTo>
                  <a:lnTo>
                    <a:pt x="0" y="1013459"/>
                  </a:lnTo>
                  <a:lnTo>
                    <a:pt x="0" y="202691"/>
                  </a:lnTo>
                  <a:close/>
                </a:path>
              </a:pathLst>
            </a:custGeom>
            <a:ln w="12192">
              <a:solidFill>
                <a:srgbClr val="528B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328661" y="1674622"/>
            <a:ext cx="708088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infrastructure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between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organizations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share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859523" y="1511808"/>
            <a:ext cx="8041005" cy="693420"/>
          </a:xfrm>
          <a:custGeom>
            <a:avLst/>
            <a:gdLst/>
            <a:ahLst/>
            <a:cxnLst/>
            <a:rect l="l" t="t" r="r" b="b"/>
            <a:pathLst>
              <a:path w="8041005" h="693419">
                <a:moveTo>
                  <a:pt x="0" y="115570"/>
                </a:moveTo>
                <a:lnTo>
                  <a:pt x="9074" y="70562"/>
                </a:lnTo>
                <a:lnTo>
                  <a:pt x="33829" y="33829"/>
                </a:lnTo>
                <a:lnTo>
                  <a:pt x="70562" y="9074"/>
                </a:lnTo>
                <a:lnTo>
                  <a:pt x="115570" y="0"/>
                </a:lnTo>
                <a:lnTo>
                  <a:pt x="7925054" y="0"/>
                </a:lnTo>
                <a:lnTo>
                  <a:pt x="7970061" y="9074"/>
                </a:lnTo>
                <a:lnTo>
                  <a:pt x="8006794" y="33829"/>
                </a:lnTo>
                <a:lnTo>
                  <a:pt x="8031549" y="70562"/>
                </a:lnTo>
                <a:lnTo>
                  <a:pt x="8040624" y="115570"/>
                </a:lnTo>
                <a:lnTo>
                  <a:pt x="8040624" y="577850"/>
                </a:lnTo>
                <a:lnTo>
                  <a:pt x="8031549" y="622857"/>
                </a:lnTo>
                <a:lnTo>
                  <a:pt x="8006794" y="659590"/>
                </a:lnTo>
                <a:lnTo>
                  <a:pt x="7970061" y="684345"/>
                </a:lnTo>
                <a:lnTo>
                  <a:pt x="7925054" y="693420"/>
                </a:lnTo>
                <a:lnTo>
                  <a:pt x="115570" y="693420"/>
                </a:lnTo>
                <a:lnTo>
                  <a:pt x="70562" y="684345"/>
                </a:lnTo>
                <a:lnTo>
                  <a:pt x="33829" y="659590"/>
                </a:lnTo>
                <a:lnTo>
                  <a:pt x="9074" y="622857"/>
                </a:lnTo>
                <a:lnTo>
                  <a:pt x="0" y="577850"/>
                </a:lnTo>
                <a:lnTo>
                  <a:pt x="0" y="115570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89075" y="1199388"/>
            <a:ext cx="4895215" cy="755777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3900">
              <a:latin typeface="Times New Roman"/>
              <a:cs typeface="Times New Roman"/>
            </a:endParaRPr>
          </a:p>
          <a:p>
            <a:pPr marL="607060" marR="2588260">
              <a:lnSpc>
                <a:spcPct val="418800"/>
              </a:lnSpc>
            </a:pP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Public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cloud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Private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cloud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Hybrid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cloud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438655" y="6638543"/>
            <a:ext cx="4061460" cy="1228725"/>
            <a:chOff x="1438655" y="6638543"/>
            <a:chExt cx="4061460" cy="1228725"/>
          </a:xfrm>
        </p:grpSpPr>
        <p:sp>
          <p:nvSpPr>
            <p:cNvPr id="16" name="object 16"/>
            <p:cNvSpPr/>
            <p:nvPr/>
          </p:nvSpPr>
          <p:spPr>
            <a:xfrm>
              <a:off x="1444751" y="6644639"/>
              <a:ext cx="4049395" cy="1216660"/>
            </a:xfrm>
            <a:custGeom>
              <a:avLst/>
              <a:gdLst/>
              <a:ahLst/>
              <a:cxnLst/>
              <a:rect l="l" t="t" r="r" b="b"/>
              <a:pathLst>
                <a:path w="4049395" h="1216659">
                  <a:moveTo>
                    <a:pt x="3846576" y="0"/>
                  </a:moveTo>
                  <a:lnTo>
                    <a:pt x="202691" y="0"/>
                  </a:lnTo>
                  <a:lnTo>
                    <a:pt x="156234" y="5356"/>
                  </a:lnTo>
                  <a:lnTo>
                    <a:pt x="113577" y="20611"/>
                  </a:lnTo>
                  <a:lnTo>
                    <a:pt x="75942" y="44547"/>
                  </a:lnTo>
                  <a:lnTo>
                    <a:pt x="44547" y="75942"/>
                  </a:lnTo>
                  <a:lnTo>
                    <a:pt x="20611" y="113577"/>
                  </a:lnTo>
                  <a:lnTo>
                    <a:pt x="5356" y="156234"/>
                  </a:lnTo>
                  <a:lnTo>
                    <a:pt x="0" y="202691"/>
                  </a:lnTo>
                  <a:lnTo>
                    <a:pt x="0" y="1013459"/>
                  </a:lnTo>
                  <a:lnTo>
                    <a:pt x="5356" y="1059917"/>
                  </a:lnTo>
                  <a:lnTo>
                    <a:pt x="20611" y="1102574"/>
                  </a:lnTo>
                  <a:lnTo>
                    <a:pt x="44547" y="1140209"/>
                  </a:lnTo>
                  <a:lnTo>
                    <a:pt x="75942" y="1171604"/>
                  </a:lnTo>
                  <a:lnTo>
                    <a:pt x="113577" y="1195540"/>
                  </a:lnTo>
                  <a:lnTo>
                    <a:pt x="156234" y="1210795"/>
                  </a:lnTo>
                  <a:lnTo>
                    <a:pt x="202691" y="1216151"/>
                  </a:lnTo>
                  <a:lnTo>
                    <a:pt x="3846576" y="1216151"/>
                  </a:lnTo>
                  <a:lnTo>
                    <a:pt x="3893033" y="1210795"/>
                  </a:lnTo>
                  <a:lnTo>
                    <a:pt x="3935690" y="1195540"/>
                  </a:lnTo>
                  <a:lnTo>
                    <a:pt x="3973325" y="1171604"/>
                  </a:lnTo>
                  <a:lnTo>
                    <a:pt x="4004720" y="1140209"/>
                  </a:lnTo>
                  <a:lnTo>
                    <a:pt x="4028656" y="1102574"/>
                  </a:lnTo>
                  <a:lnTo>
                    <a:pt x="4043911" y="1059917"/>
                  </a:lnTo>
                  <a:lnTo>
                    <a:pt x="4049268" y="1013459"/>
                  </a:lnTo>
                  <a:lnTo>
                    <a:pt x="4049268" y="202691"/>
                  </a:lnTo>
                  <a:lnTo>
                    <a:pt x="4043911" y="156234"/>
                  </a:lnTo>
                  <a:lnTo>
                    <a:pt x="4028656" y="113577"/>
                  </a:lnTo>
                  <a:lnTo>
                    <a:pt x="4004720" y="75942"/>
                  </a:lnTo>
                  <a:lnTo>
                    <a:pt x="3973325" y="44547"/>
                  </a:lnTo>
                  <a:lnTo>
                    <a:pt x="3935690" y="20611"/>
                  </a:lnTo>
                  <a:lnTo>
                    <a:pt x="3893033" y="5356"/>
                  </a:lnTo>
                  <a:lnTo>
                    <a:pt x="38465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44751" y="6644639"/>
              <a:ext cx="4049395" cy="1216660"/>
            </a:xfrm>
            <a:custGeom>
              <a:avLst/>
              <a:gdLst/>
              <a:ahLst/>
              <a:cxnLst/>
              <a:rect l="l" t="t" r="r" b="b"/>
              <a:pathLst>
                <a:path w="4049395" h="1216659">
                  <a:moveTo>
                    <a:pt x="0" y="202691"/>
                  </a:moveTo>
                  <a:lnTo>
                    <a:pt x="5356" y="156234"/>
                  </a:lnTo>
                  <a:lnTo>
                    <a:pt x="20611" y="113577"/>
                  </a:lnTo>
                  <a:lnTo>
                    <a:pt x="44547" y="75942"/>
                  </a:lnTo>
                  <a:lnTo>
                    <a:pt x="75942" y="44547"/>
                  </a:lnTo>
                  <a:lnTo>
                    <a:pt x="113577" y="20611"/>
                  </a:lnTo>
                  <a:lnTo>
                    <a:pt x="156234" y="5356"/>
                  </a:lnTo>
                  <a:lnTo>
                    <a:pt x="202691" y="0"/>
                  </a:lnTo>
                  <a:lnTo>
                    <a:pt x="3846576" y="0"/>
                  </a:lnTo>
                  <a:lnTo>
                    <a:pt x="3893033" y="5356"/>
                  </a:lnTo>
                  <a:lnTo>
                    <a:pt x="3935690" y="20611"/>
                  </a:lnTo>
                  <a:lnTo>
                    <a:pt x="3973325" y="44547"/>
                  </a:lnTo>
                  <a:lnTo>
                    <a:pt x="4004720" y="75942"/>
                  </a:lnTo>
                  <a:lnTo>
                    <a:pt x="4028656" y="113577"/>
                  </a:lnTo>
                  <a:lnTo>
                    <a:pt x="4043911" y="156234"/>
                  </a:lnTo>
                  <a:lnTo>
                    <a:pt x="4049268" y="202691"/>
                  </a:lnTo>
                  <a:lnTo>
                    <a:pt x="4049268" y="1013459"/>
                  </a:lnTo>
                  <a:lnTo>
                    <a:pt x="4043911" y="1059917"/>
                  </a:lnTo>
                  <a:lnTo>
                    <a:pt x="4028656" y="1102574"/>
                  </a:lnTo>
                  <a:lnTo>
                    <a:pt x="4004720" y="1140209"/>
                  </a:lnTo>
                  <a:lnTo>
                    <a:pt x="3973325" y="1171604"/>
                  </a:lnTo>
                  <a:lnTo>
                    <a:pt x="3935690" y="1195540"/>
                  </a:lnTo>
                  <a:lnTo>
                    <a:pt x="3893033" y="1210795"/>
                  </a:lnTo>
                  <a:lnTo>
                    <a:pt x="3846576" y="1216151"/>
                  </a:lnTo>
                  <a:lnTo>
                    <a:pt x="202691" y="1216151"/>
                  </a:lnTo>
                  <a:lnTo>
                    <a:pt x="156234" y="1210795"/>
                  </a:lnTo>
                  <a:lnTo>
                    <a:pt x="113577" y="1195540"/>
                  </a:lnTo>
                  <a:lnTo>
                    <a:pt x="75942" y="1171604"/>
                  </a:lnTo>
                  <a:lnTo>
                    <a:pt x="44547" y="1140209"/>
                  </a:lnTo>
                  <a:lnTo>
                    <a:pt x="20611" y="1102574"/>
                  </a:lnTo>
                  <a:lnTo>
                    <a:pt x="5356" y="1059917"/>
                  </a:lnTo>
                  <a:lnTo>
                    <a:pt x="0" y="1013459"/>
                  </a:lnTo>
                  <a:lnTo>
                    <a:pt x="0" y="202691"/>
                  </a:lnTo>
                  <a:close/>
                </a:path>
              </a:pathLst>
            </a:custGeom>
            <a:ln w="12192">
              <a:solidFill>
                <a:srgbClr val="528B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504188" y="6704076"/>
            <a:ext cx="3930650" cy="1097280"/>
          </a:xfrm>
          <a:prstGeom prst="rect">
            <a:avLst/>
          </a:prstGeom>
          <a:solidFill>
            <a:srgbClr val="A3C2F4"/>
          </a:solidFill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350">
              <a:latin typeface="Times New Roman"/>
              <a:cs typeface="Times New Roman"/>
            </a:endParaRPr>
          </a:p>
          <a:p>
            <a:pPr marL="92075">
              <a:lnSpc>
                <a:spcPct val="100000"/>
              </a:lnSpc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Community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cloud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729221" y="3489452"/>
            <a:ext cx="16643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Government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433806" y="3489452"/>
            <a:ext cx="10648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Cou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n</a:t>
            </a:r>
            <a:r>
              <a:rPr sz="2200" spc="140" dirty="0">
                <a:solidFill>
                  <a:srgbClr val="3E3E3E"/>
                </a:solidFill>
                <a:latin typeface="Microsoft Sans Serif"/>
                <a:cs typeface="Microsoft Sans Serif"/>
              </a:rPr>
              <a:t>t</a:t>
            </a:r>
            <a:r>
              <a:rPr sz="2200" spc="180" dirty="0">
                <a:solidFill>
                  <a:srgbClr val="3E3E3E"/>
                </a:solidFill>
                <a:latin typeface="Microsoft Sans Serif"/>
                <a:cs typeface="Microsoft Sans Serif"/>
              </a:rPr>
              <a:t>r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721220" y="5513323"/>
            <a:ext cx="16814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sz="2200" spc="-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premises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704569" y="5513323"/>
            <a:ext cx="170116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Off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premises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32164" y="2956560"/>
            <a:ext cx="3878579" cy="3878579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31840" y="306451"/>
            <a:ext cx="45904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latin typeface="Arial"/>
                <a:cs typeface="Arial"/>
              </a:rPr>
              <a:t>Cloud</a:t>
            </a:r>
            <a:r>
              <a:rPr spc="-45" dirty="0">
                <a:latin typeface="Arial"/>
                <a:cs typeface="Arial"/>
              </a:rPr>
              <a:t> </a:t>
            </a:r>
            <a:r>
              <a:rPr spc="40" dirty="0">
                <a:latin typeface="Arial"/>
                <a:cs typeface="Arial"/>
              </a:rPr>
              <a:t>Security</a:t>
            </a:r>
            <a:r>
              <a:rPr spc="-75" dirty="0">
                <a:latin typeface="Arial"/>
                <a:cs typeface="Arial"/>
              </a:rPr>
              <a:t> </a:t>
            </a:r>
            <a:r>
              <a:rPr spc="10" dirty="0">
                <a:latin typeface="Arial"/>
                <a:cs typeface="Arial"/>
              </a:rPr>
              <a:t>Challenges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9620" y="794004"/>
            <a:ext cx="7057644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140710" y="2132787"/>
            <a:ext cx="17132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Multitenancy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67768" y="6772782"/>
            <a:ext cx="173672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0020" marR="5080" indent="-147955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Vir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t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ual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i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za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ti</a:t>
            </a:r>
            <a:r>
              <a:rPr sz="2200" spc="165" dirty="0">
                <a:solidFill>
                  <a:srgbClr val="3E3E3E"/>
                </a:solidFill>
                <a:latin typeface="Microsoft Sans Serif"/>
                <a:cs typeface="Microsoft Sans Serif"/>
              </a:rPr>
              <a:t>o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n 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complexity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49345" y="6782181"/>
            <a:ext cx="146494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90500">
              <a:lnSpc>
                <a:spcPct val="100000"/>
              </a:lnSpc>
              <a:spcBef>
                <a:spcPts val="95"/>
              </a:spcBef>
            </a:pP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Multiple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j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u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risd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i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ction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986006" y="2132787"/>
            <a:ext cx="946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Privacy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89803" y="1732788"/>
            <a:ext cx="5676900" cy="5678423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6347" y="306451"/>
            <a:ext cx="40805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0" dirty="0">
                <a:latin typeface="Arial"/>
                <a:cs typeface="Arial"/>
              </a:rPr>
              <a:t>Bring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45" dirty="0">
                <a:latin typeface="Arial"/>
                <a:cs typeface="Arial"/>
              </a:rPr>
              <a:t>Your</a:t>
            </a:r>
            <a:r>
              <a:rPr spc="-50" dirty="0">
                <a:latin typeface="Arial"/>
                <a:cs typeface="Arial"/>
              </a:rPr>
              <a:t> </a:t>
            </a:r>
            <a:r>
              <a:rPr spc="125" dirty="0">
                <a:latin typeface="Arial"/>
                <a:cs typeface="Arial"/>
              </a:rPr>
              <a:t>Own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30" dirty="0">
                <a:latin typeface="Arial"/>
                <a:cs typeface="Arial"/>
              </a:rPr>
              <a:t>Device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45379" y="763523"/>
            <a:ext cx="6416039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856735" y="1714245"/>
            <a:ext cx="93986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refers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policy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permitting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employees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bring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personal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devices.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68395" y="1459991"/>
            <a:ext cx="10701655" cy="838200"/>
          </a:xfrm>
          <a:custGeom>
            <a:avLst/>
            <a:gdLst/>
            <a:ahLst/>
            <a:cxnLst/>
            <a:rect l="l" t="t" r="r" b="b"/>
            <a:pathLst>
              <a:path w="10701655" h="838200">
                <a:moveTo>
                  <a:pt x="0" y="139700"/>
                </a:moveTo>
                <a:lnTo>
                  <a:pt x="7116" y="95569"/>
                </a:lnTo>
                <a:lnTo>
                  <a:pt x="26936" y="57223"/>
                </a:lnTo>
                <a:lnTo>
                  <a:pt x="57168" y="26972"/>
                </a:lnTo>
                <a:lnTo>
                  <a:pt x="95520" y="7128"/>
                </a:lnTo>
                <a:lnTo>
                  <a:pt x="139700" y="0"/>
                </a:lnTo>
                <a:lnTo>
                  <a:pt x="10561827" y="0"/>
                </a:lnTo>
                <a:lnTo>
                  <a:pt x="10605958" y="7128"/>
                </a:lnTo>
                <a:lnTo>
                  <a:pt x="10644304" y="26972"/>
                </a:lnTo>
                <a:lnTo>
                  <a:pt x="10674555" y="57223"/>
                </a:lnTo>
                <a:lnTo>
                  <a:pt x="10694399" y="95569"/>
                </a:lnTo>
                <a:lnTo>
                  <a:pt x="10701527" y="139700"/>
                </a:lnTo>
                <a:lnTo>
                  <a:pt x="10701527" y="698500"/>
                </a:lnTo>
                <a:lnTo>
                  <a:pt x="10694399" y="742630"/>
                </a:lnTo>
                <a:lnTo>
                  <a:pt x="10674555" y="780976"/>
                </a:lnTo>
                <a:lnTo>
                  <a:pt x="10644304" y="811227"/>
                </a:lnTo>
                <a:lnTo>
                  <a:pt x="10605958" y="831071"/>
                </a:lnTo>
                <a:lnTo>
                  <a:pt x="10561827" y="838200"/>
                </a:lnTo>
                <a:lnTo>
                  <a:pt x="139700" y="838200"/>
                </a:lnTo>
                <a:lnTo>
                  <a:pt x="95520" y="831071"/>
                </a:lnTo>
                <a:lnTo>
                  <a:pt x="57168" y="811227"/>
                </a:lnTo>
                <a:lnTo>
                  <a:pt x="26936" y="780976"/>
                </a:lnTo>
                <a:lnTo>
                  <a:pt x="7116" y="742630"/>
                </a:lnTo>
                <a:lnTo>
                  <a:pt x="0" y="698500"/>
                </a:lnTo>
                <a:lnTo>
                  <a:pt x="0" y="139700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32479" y="3921709"/>
            <a:ext cx="2014220" cy="10299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ts val="2635"/>
              </a:lnSpc>
              <a:spcBef>
                <a:spcPts val="95"/>
              </a:spcBef>
            </a:pPr>
            <a:r>
              <a:rPr sz="2200" spc="-105" dirty="0">
                <a:solidFill>
                  <a:srgbClr val="3E3E3E"/>
                </a:solidFill>
                <a:latin typeface="Microsoft Sans Serif"/>
                <a:cs typeface="Microsoft Sans Serif"/>
              </a:rPr>
              <a:t>BYOT</a:t>
            </a:r>
            <a:endParaRPr sz="2200">
              <a:latin typeface="Microsoft Sans Serif"/>
              <a:cs typeface="Microsoft Sans Serif"/>
            </a:endParaRPr>
          </a:p>
          <a:p>
            <a:pPr marL="12065" marR="5080" algn="ctr">
              <a:lnSpc>
                <a:spcPts val="2640"/>
              </a:lnSpc>
              <a:spcBef>
                <a:spcPts val="85"/>
              </a:spcBef>
            </a:pP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Bring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your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own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technology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86904" y="7365618"/>
            <a:ext cx="2014220" cy="10293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2635"/>
              </a:lnSpc>
              <a:spcBef>
                <a:spcPts val="95"/>
              </a:spcBef>
            </a:pPr>
            <a:r>
              <a:rPr sz="2200" spc="-110" dirty="0">
                <a:solidFill>
                  <a:srgbClr val="3E3E3E"/>
                </a:solidFill>
                <a:latin typeface="Microsoft Sans Serif"/>
                <a:cs typeface="Microsoft Sans Serif"/>
              </a:rPr>
              <a:t>BYOP</a:t>
            </a:r>
            <a:endParaRPr sz="2200">
              <a:latin typeface="Microsoft Sans Serif"/>
              <a:cs typeface="Microsoft Sans Serif"/>
            </a:endParaRPr>
          </a:p>
          <a:p>
            <a:pPr algn="ctr">
              <a:lnSpc>
                <a:spcPts val="2635"/>
              </a:lnSpc>
            </a:pP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Bring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your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own</a:t>
            </a:r>
            <a:endParaRPr sz="22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</a:pP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phone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563350" y="3921709"/>
            <a:ext cx="2513330" cy="10299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" algn="ctr">
              <a:lnSpc>
                <a:spcPts val="2635"/>
              </a:lnSpc>
              <a:spcBef>
                <a:spcPts val="95"/>
              </a:spcBef>
            </a:pPr>
            <a:r>
              <a:rPr sz="2200" spc="-125" dirty="0">
                <a:solidFill>
                  <a:srgbClr val="3E3E3E"/>
                </a:solidFill>
                <a:latin typeface="Microsoft Sans Serif"/>
                <a:cs typeface="Microsoft Sans Serif"/>
              </a:rPr>
              <a:t>BYOPC</a:t>
            </a:r>
            <a:endParaRPr sz="2200">
              <a:latin typeface="Microsoft Sans Serif"/>
              <a:cs typeface="Microsoft Sans Serif"/>
            </a:endParaRPr>
          </a:p>
          <a:p>
            <a:pPr marL="12700" marR="5080" algn="ctr">
              <a:lnSpc>
                <a:spcPts val="2640"/>
              </a:lnSpc>
              <a:spcBef>
                <a:spcPts val="85"/>
              </a:spcBef>
            </a:pP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Bring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your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own 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personal</a:t>
            </a:r>
            <a:r>
              <a:rPr sz="2200" spc="-8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computer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24015" y="2610611"/>
            <a:ext cx="4265676" cy="4265676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66435" y="306451"/>
            <a:ext cx="57207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0" dirty="0">
                <a:latin typeface="Arial"/>
                <a:cs typeface="Arial"/>
              </a:rPr>
              <a:t>Bring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45" dirty="0">
                <a:latin typeface="Arial"/>
                <a:cs typeface="Arial"/>
              </a:rPr>
              <a:t>Your</a:t>
            </a:r>
            <a:r>
              <a:rPr spc="-35" dirty="0">
                <a:latin typeface="Arial"/>
                <a:cs typeface="Arial"/>
              </a:rPr>
              <a:t> </a:t>
            </a:r>
            <a:r>
              <a:rPr spc="125" dirty="0">
                <a:latin typeface="Arial"/>
                <a:cs typeface="Arial"/>
              </a:rPr>
              <a:t>Own</a:t>
            </a:r>
            <a:r>
              <a:rPr spc="-45" dirty="0">
                <a:latin typeface="Arial"/>
                <a:cs typeface="Arial"/>
              </a:rPr>
              <a:t> </a:t>
            </a:r>
            <a:r>
              <a:rPr spc="5" dirty="0">
                <a:latin typeface="Arial"/>
                <a:cs typeface="Arial"/>
              </a:rPr>
              <a:t>Device: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40" dirty="0">
                <a:latin typeface="Arial"/>
                <a:cs typeface="Arial"/>
              </a:rPr>
              <a:t>Security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84676" y="763523"/>
            <a:ext cx="8538972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688207" y="1628978"/>
            <a:ext cx="9735820" cy="6946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2635"/>
              </a:lnSpc>
              <a:spcBef>
                <a:spcPts val="95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software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used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department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monitor,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manage,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635" algn="ctr">
              <a:lnSpc>
                <a:spcPts val="2635"/>
              </a:lnSpc>
            </a:pP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secure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employees'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mobile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devices.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68395" y="1566672"/>
            <a:ext cx="10701655" cy="838200"/>
          </a:xfrm>
          <a:custGeom>
            <a:avLst/>
            <a:gdLst/>
            <a:ahLst/>
            <a:cxnLst/>
            <a:rect l="l" t="t" r="r" b="b"/>
            <a:pathLst>
              <a:path w="10701655" h="838200">
                <a:moveTo>
                  <a:pt x="0" y="139700"/>
                </a:moveTo>
                <a:lnTo>
                  <a:pt x="7116" y="95569"/>
                </a:lnTo>
                <a:lnTo>
                  <a:pt x="26936" y="57223"/>
                </a:lnTo>
                <a:lnTo>
                  <a:pt x="57168" y="26972"/>
                </a:lnTo>
                <a:lnTo>
                  <a:pt x="95520" y="7128"/>
                </a:lnTo>
                <a:lnTo>
                  <a:pt x="139700" y="0"/>
                </a:lnTo>
                <a:lnTo>
                  <a:pt x="10561827" y="0"/>
                </a:lnTo>
                <a:lnTo>
                  <a:pt x="10605958" y="7128"/>
                </a:lnTo>
                <a:lnTo>
                  <a:pt x="10644304" y="26972"/>
                </a:lnTo>
                <a:lnTo>
                  <a:pt x="10674555" y="57223"/>
                </a:lnTo>
                <a:lnTo>
                  <a:pt x="10694399" y="95569"/>
                </a:lnTo>
                <a:lnTo>
                  <a:pt x="10701527" y="139700"/>
                </a:lnTo>
                <a:lnTo>
                  <a:pt x="10701527" y="698500"/>
                </a:lnTo>
                <a:lnTo>
                  <a:pt x="10694399" y="742630"/>
                </a:lnTo>
                <a:lnTo>
                  <a:pt x="10674555" y="780976"/>
                </a:lnTo>
                <a:lnTo>
                  <a:pt x="10644304" y="811227"/>
                </a:lnTo>
                <a:lnTo>
                  <a:pt x="10605958" y="831071"/>
                </a:lnTo>
                <a:lnTo>
                  <a:pt x="10561827" y="838200"/>
                </a:lnTo>
                <a:lnTo>
                  <a:pt x="139700" y="838200"/>
                </a:lnTo>
                <a:lnTo>
                  <a:pt x="95520" y="831071"/>
                </a:lnTo>
                <a:lnTo>
                  <a:pt x="57168" y="811227"/>
                </a:lnTo>
                <a:lnTo>
                  <a:pt x="26936" y="780976"/>
                </a:lnTo>
                <a:lnTo>
                  <a:pt x="7116" y="742630"/>
                </a:lnTo>
                <a:lnTo>
                  <a:pt x="0" y="698500"/>
                </a:lnTo>
                <a:lnTo>
                  <a:pt x="0" y="139700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461505" y="7929473"/>
            <a:ext cx="36537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80" dirty="0">
                <a:latin typeface="Microsoft Sans Serif"/>
                <a:cs typeface="Microsoft Sans Serif"/>
              </a:rPr>
              <a:t>Mobile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Device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75" dirty="0">
                <a:latin typeface="Microsoft Sans Serif"/>
                <a:cs typeface="Microsoft Sans Serif"/>
              </a:rPr>
              <a:t>Management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6523" y="2892551"/>
            <a:ext cx="4823460" cy="4692396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66435" y="306451"/>
            <a:ext cx="57207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0" dirty="0">
                <a:latin typeface="Arial"/>
                <a:cs typeface="Arial"/>
              </a:rPr>
              <a:t>Bring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45" dirty="0">
                <a:latin typeface="Arial"/>
                <a:cs typeface="Arial"/>
              </a:rPr>
              <a:t>Your</a:t>
            </a:r>
            <a:r>
              <a:rPr spc="-35" dirty="0">
                <a:latin typeface="Arial"/>
                <a:cs typeface="Arial"/>
              </a:rPr>
              <a:t> </a:t>
            </a:r>
            <a:r>
              <a:rPr spc="125" dirty="0">
                <a:latin typeface="Arial"/>
                <a:cs typeface="Arial"/>
              </a:rPr>
              <a:t>Own</a:t>
            </a:r>
            <a:r>
              <a:rPr spc="-45" dirty="0">
                <a:latin typeface="Arial"/>
                <a:cs typeface="Arial"/>
              </a:rPr>
              <a:t> </a:t>
            </a:r>
            <a:r>
              <a:rPr spc="5" dirty="0">
                <a:latin typeface="Arial"/>
                <a:cs typeface="Arial"/>
              </a:rPr>
              <a:t>Device:</a:t>
            </a:r>
            <a:r>
              <a:rPr spc="-70" dirty="0">
                <a:latin typeface="Arial"/>
                <a:cs typeface="Arial"/>
              </a:rPr>
              <a:t> </a:t>
            </a:r>
            <a:r>
              <a:rPr spc="40" dirty="0">
                <a:latin typeface="Arial"/>
                <a:cs typeface="Arial"/>
              </a:rPr>
              <a:t>Security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84676" y="763523"/>
            <a:ext cx="8538972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718686" y="1628978"/>
            <a:ext cx="9676130" cy="6946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2635"/>
              </a:lnSpc>
              <a:spcBef>
                <a:spcPts val="95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similar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mobile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device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management.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However,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entire</a:t>
            </a:r>
            <a:endParaRPr sz="2200">
              <a:latin typeface="Microsoft Sans Serif"/>
              <a:cs typeface="Microsoft Sans Serif"/>
            </a:endParaRPr>
          </a:p>
          <a:p>
            <a:pPr marL="2540" algn="ctr">
              <a:lnSpc>
                <a:spcPts val="2635"/>
              </a:lnSpc>
            </a:pP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devices.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68395" y="1566672"/>
            <a:ext cx="10701655" cy="838200"/>
          </a:xfrm>
          <a:custGeom>
            <a:avLst/>
            <a:gdLst/>
            <a:ahLst/>
            <a:cxnLst/>
            <a:rect l="l" t="t" r="r" b="b"/>
            <a:pathLst>
              <a:path w="10701655" h="838200">
                <a:moveTo>
                  <a:pt x="0" y="139700"/>
                </a:moveTo>
                <a:lnTo>
                  <a:pt x="7116" y="95569"/>
                </a:lnTo>
                <a:lnTo>
                  <a:pt x="26936" y="57223"/>
                </a:lnTo>
                <a:lnTo>
                  <a:pt x="57168" y="26972"/>
                </a:lnTo>
                <a:lnTo>
                  <a:pt x="95520" y="7128"/>
                </a:lnTo>
                <a:lnTo>
                  <a:pt x="139700" y="0"/>
                </a:lnTo>
                <a:lnTo>
                  <a:pt x="10561827" y="0"/>
                </a:lnTo>
                <a:lnTo>
                  <a:pt x="10605958" y="7128"/>
                </a:lnTo>
                <a:lnTo>
                  <a:pt x="10644304" y="26972"/>
                </a:lnTo>
                <a:lnTo>
                  <a:pt x="10674555" y="57223"/>
                </a:lnTo>
                <a:lnTo>
                  <a:pt x="10694399" y="95569"/>
                </a:lnTo>
                <a:lnTo>
                  <a:pt x="10701527" y="139700"/>
                </a:lnTo>
                <a:lnTo>
                  <a:pt x="10701527" y="698500"/>
                </a:lnTo>
                <a:lnTo>
                  <a:pt x="10694399" y="742630"/>
                </a:lnTo>
                <a:lnTo>
                  <a:pt x="10674555" y="780976"/>
                </a:lnTo>
                <a:lnTo>
                  <a:pt x="10644304" y="811227"/>
                </a:lnTo>
                <a:lnTo>
                  <a:pt x="10605958" y="831071"/>
                </a:lnTo>
                <a:lnTo>
                  <a:pt x="10561827" y="838200"/>
                </a:lnTo>
                <a:lnTo>
                  <a:pt x="139700" y="838200"/>
                </a:lnTo>
                <a:lnTo>
                  <a:pt x="95520" y="831071"/>
                </a:lnTo>
                <a:lnTo>
                  <a:pt x="57168" y="811227"/>
                </a:lnTo>
                <a:lnTo>
                  <a:pt x="26936" y="780976"/>
                </a:lnTo>
                <a:lnTo>
                  <a:pt x="7116" y="742630"/>
                </a:lnTo>
                <a:lnTo>
                  <a:pt x="0" y="698500"/>
                </a:lnTo>
                <a:lnTo>
                  <a:pt x="0" y="139700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05880" y="7929473"/>
            <a:ext cx="42900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Enterprise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Mobility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Management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3476" y="2860548"/>
            <a:ext cx="4751832" cy="4756404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9396" y="306451"/>
            <a:ext cx="40773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0" dirty="0">
                <a:latin typeface="Arial"/>
                <a:cs typeface="Arial"/>
              </a:rPr>
              <a:t>IoT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145" dirty="0">
                <a:latin typeface="Arial"/>
                <a:cs typeface="Arial"/>
              </a:rPr>
              <a:t>(Internet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80" dirty="0">
                <a:latin typeface="Arial"/>
                <a:cs typeface="Arial"/>
              </a:rPr>
              <a:t>of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-15" dirty="0">
                <a:latin typeface="Arial"/>
                <a:cs typeface="Arial"/>
              </a:rPr>
              <a:t>Things)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45379" y="763523"/>
            <a:ext cx="6416039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680586" y="1628978"/>
            <a:ext cx="9749790" cy="697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Internet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Things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(IoT)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devices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connect,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interact,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2540" algn="ctr">
              <a:lnSpc>
                <a:spcPct val="100000"/>
              </a:lnSpc>
              <a:spcBef>
                <a:spcPts val="15"/>
              </a:spcBef>
            </a:pP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exchange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data.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68395" y="1566672"/>
            <a:ext cx="10701655" cy="838200"/>
          </a:xfrm>
          <a:custGeom>
            <a:avLst/>
            <a:gdLst/>
            <a:ahLst/>
            <a:cxnLst/>
            <a:rect l="l" t="t" r="r" b="b"/>
            <a:pathLst>
              <a:path w="10701655" h="838200">
                <a:moveTo>
                  <a:pt x="0" y="139700"/>
                </a:moveTo>
                <a:lnTo>
                  <a:pt x="7116" y="95569"/>
                </a:lnTo>
                <a:lnTo>
                  <a:pt x="26936" y="57223"/>
                </a:lnTo>
                <a:lnTo>
                  <a:pt x="57168" y="26972"/>
                </a:lnTo>
                <a:lnTo>
                  <a:pt x="95520" y="7128"/>
                </a:lnTo>
                <a:lnTo>
                  <a:pt x="139700" y="0"/>
                </a:lnTo>
                <a:lnTo>
                  <a:pt x="10561827" y="0"/>
                </a:lnTo>
                <a:lnTo>
                  <a:pt x="10605958" y="7128"/>
                </a:lnTo>
                <a:lnTo>
                  <a:pt x="10644304" y="26972"/>
                </a:lnTo>
                <a:lnTo>
                  <a:pt x="10674555" y="57223"/>
                </a:lnTo>
                <a:lnTo>
                  <a:pt x="10694399" y="95569"/>
                </a:lnTo>
                <a:lnTo>
                  <a:pt x="10701527" y="139700"/>
                </a:lnTo>
                <a:lnTo>
                  <a:pt x="10701527" y="698500"/>
                </a:lnTo>
                <a:lnTo>
                  <a:pt x="10694399" y="742630"/>
                </a:lnTo>
                <a:lnTo>
                  <a:pt x="10674555" y="780976"/>
                </a:lnTo>
                <a:lnTo>
                  <a:pt x="10644304" y="811227"/>
                </a:lnTo>
                <a:lnTo>
                  <a:pt x="10605958" y="831071"/>
                </a:lnTo>
                <a:lnTo>
                  <a:pt x="10561827" y="838200"/>
                </a:lnTo>
                <a:lnTo>
                  <a:pt x="139700" y="838200"/>
                </a:lnTo>
                <a:lnTo>
                  <a:pt x="95520" y="831071"/>
                </a:lnTo>
                <a:lnTo>
                  <a:pt x="57168" y="811227"/>
                </a:lnTo>
                <a:lnTo>
                  <a:pt x="26936" y="780976"/>
                </a:lnTo>
                <a:lnTo>
                  <a:pt x="7116" y="742630"/>
                </a:lnTo>
                <a:lnTo>
                  <a:pt x="0" y="698500"/>
                </a:lnTo>
                <a:lnTo>
                  <a:pt x="0" y="139700"/>
                </a:lnTo>
                <a:close/>
              </a:path>
            </a:pathLst>
          </a:custGeom>
          <a:ln w="12192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77640" y="2863595"/>
            <a:ext cx="9176004" cy="4674108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66535" y="306451"/>
            <a:ext cx="41211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0" dirty="0">
                <a:latin typeface="Arial"/>
                <a:cs typeface="Arial"/>
              </a:rPr>
              <a:t>IoT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40" dirty="0">
                <a:latin typeface="Arial"/>
                <a:cs typeface="Arial"/>
              </a:rPr>
              <a:t>Security</a:t>
            </a:r>
            <a:r>
              <a:rPr spc="-80" dirty="0">
                <a:latin typeface="Arial"/>
                <a:cs typeface="Arial"/>
              </a:rPr>
              <a:t> </a:t>
            </a:r>
            <a:r>
              <a:rPr spc="10" dirty="0">
                <a:latin typeface="Arial"/>
                <a:cs typeface="Arial"/>
              </a:rPr>
              <a:t>Challenges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45379" y="763523"/>
            <a:ext cx="6416039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796285" y="3850004"/>
            <a:ext cx="42316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Insufficient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testing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updating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18189" y="3850004"/>
            <a:ext cx="174243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Brute-forcing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70402" y="7245857"/>
            <a:ext cx="391667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IoT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malware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ransomware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26420" y="7245857"/>
            <a:ext cx="45561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privacy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concerns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32859" y="1306067"/>
            <a:ext cx="2189988" cy="218846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44683" y="1406652"/>
            <a:ext cx="4280916" cy="213969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01211" y="4777740"/>
            <a:ext cx="2653284" cy="198881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66704" y="4796028"/>
            <a:ext cx="2895600" cy="1990344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8" cy="914399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02508" y="1187196"/>
            <a:ext cx="3974591" cy="36575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07916" y="784098"/>
            <a:ext cx="2726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latin typeface="Arial"/>
                <a:cs typeface="Arial"/>
              </a:rPr>
              <a:t>Key</a:t>
            </a:r>
            <a:r>
              <a:rPr spc="-105" dirty="0">
                <a:latin typeface="Arial"/>
                <a:cs typeface="Arial"/>
              </a:rPr>
              <a:t> </a:t>
            </a:r>
            <a:r>
              <a:rPr spc="65" dirty="0">
                <a:latin typeface="Arial"/>
                <a:cs typeface="Arial"/>
              </a:rPr>
              <a:t>Takeaways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11046" y="2131009"/>
            <a:ext cx="9015730" cy="4117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Incident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management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process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developing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maintaining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capability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managing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incidents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within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organization.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50">
              <a:latin typeface="Microsoft Sans Serif"/>
              <a:cs typeface="Microsoft Sans Serif"/>
            </a:endParaRPr>
          </a:p>
          <a:p>
            <a:pPr marL="12700" marR="1109345">
              <a:lnSpc>
                <a:spcPct val="100000"/>
              </a:lnSpc>
              <a:spcBef>
                <a:spcPts val="5"/>
              </a:spcBef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Digital forensics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examines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digital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media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with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aim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of 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identifying,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preserving,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recovering,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analyzing,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presenting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facts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opinions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about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digital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information.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200">
              <a:latin typeface="Microsoft Sans Serif"/>
              <a:cs typeface="Microsoft Sans Serif"/>
            </a:endParaRPr>
          </a:p>
          <a:p>
            <a:pPr marL="12700" marR="337820">
              <a:lnSpc>
                <a:spcPct val="100000"/>
              </a:lnSpc>
            </a:pP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Business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continuity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deals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major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disruptions,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whereas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disaster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recovery </a:t>
            </a:r>
            <a:r>
              <a:rPr sz="2200" spc="40" dirty="0">
                <a:solidFill>
                  <a:srgbClr val="3E3E3E"/>
                </a:solidFill>
                <a:latin typeface="Trebuchet MS"/>
                <a:cs typeface="Trebuchet MS"/>
              </a:rPr>
              <a:t>is </a:t>
            </a:r>
            <a:r>
              <a:rPr sz="2200" spc="100" dirty="0">
                <a:solidFill>
                  <a:srgbClr val="3E3E3E"/>
                </a:solidFill>
                <a:latin typeface="Trebuchet MS"/>
                <a:cs typeface="Trebuchet MS"/>
              </a:rPr>
              <a:t>an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organization’s </a:t>
            </a:r>
            <a:r>
              <a:rPr sz="2200" spc="-25" dirty="0">
                <a:solidFill>
                  <a:srgbClr val="3E3E3E"/>
                </a:solidFill>
                <a:latin typeface="Trebuchet MS"/>
                <a:cs typeface="Trebuchet MS"/>
              </a:rPr>
              <a:t>ability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 </a:t>
            </a: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recover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from </a:t>
            </a:r>
            <a:r>
              <a:rPr sz="2200" spc="65" dirty="0">
                <a:solidFill>
                  <a:srgbClr val="3E3E3E"/>
                </a:solidFill>
                <a:latin typeface="Trebuchet MS"/>
                <a:cs typeface="Trebuchet MS"/>
              </a:rPr>
              <a:t>a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disaster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and/or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unexpected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events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resume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operations.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2244851"/>
            <a:ext cx="457200" cy="4572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3607308"/>
            <a:ext cx="457200" cy="4572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5183123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98334" y="304622"/>
            <a:ext cx="226568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5" dirty="0"/>
              <a:t>T</a:t>
            </a:r>
            <a:r>
              <a:rPr spc="-15" dirty="0"/>
              <a:t>h</a:t>
            </a:r>
            <a:r>
              <a:rPr spc="30" dirty="0"/>
              <a:t>rea</a:t>
            </a:r>
            <a:r>
              <a:rPr spc="25" dirty="0"/>
              <a:t>t</a:t>
            </a:r>
            <a:r>
              <a:rPr spc="-140" dirty="0"/>
              <a:t> </a:t>
            </a:r>
            <a:r>
              <a:rPr spc="15" dirty="0"/>
              <a:t>Act</a:t>
            </a:r>
            <a:r>
              <a:rPr dirty="0"/>
              <a:t>o</a:t>
            </a:r>
            <a:r>
              <a:rPr spc="60" dirty="0"/>
              <a:t>r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35623" y="752855"/>
            <a:ext cx="3983735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73732" y="1326895"/>
            <a:ext cx="1306321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94155" marR="5080" indent="-1482090">
              <a:lnSpc>
                <a:spcPct val="100000"/>
              </a:lnSpc>
              <a:spcBef>
                <a:spcPts val="105"/>
              </a:spcBef>
            </a:pPr>
            <a:r>
              <a:rPr sz="2200" spc="-7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actor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4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malicious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actor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person</a:t>
            </a:r>
            <a:r>
              <a:rPr sz="2200" spc="-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4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entity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responsible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event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4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incident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impacts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4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has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potential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impact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safety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4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another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entity.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86255" y="1255775"/>
            <a:ext cx="14292580" cy="920750"/>
          </a:xfrm>
          <a:custGeom>
            <a:avLst/>
            <a:gdLst/>
            <a:ahLst/>
            <a:cxnLst/>
            <a:rect l="l" t="t" r="r" b="b"/>
            <a:pathLst>
              <a:path w="14292580" h="920750">
                <a:moveTo>
                  <a:pt x="0" y="153416"/>
                </a:moveTo>
                <a:lnTo>
                  <a:pt x="7823" y="104932"/>
                </a:lnTo>
                <a:lnTo>
                  <a:pt x="29606" y="62819"/>
                </a:lnTo>
                <a:lnTo>
                  <a:pt x="62819" y="29606"/>
                </a:lnTo>
                <a:lnTo>
                  <a:pt x="104932" y="7823"/>
                </a:lnTo>
                <a:lnTo>
                  <a:pt x="153415" y="0"/>
                </a:lnTo>
                <a:lnTo>
                  <a:pt x="14138656" y="0"/>
                </a:lnTo>
                <a:lnTo>
                  <a:pt x="14187139" y="7823"/>
                </a:lnTo>
                <a:lnTo>
                  <a:pt x="14229252" y="29606"/>
                </a:lnTo>
                <a:lnTo>
                  <a:pt x="14262465" y="62819"/>
                </a:lnTo>
                <a:lnTo>
                  <a:pt x="14284248" y="104932"/>
                </a:lnTo>
                <a:lnTo>
                  <a:pt x="14292072" y="153416"/>
                </a:lnTo>
                <a:lnTo>
                  <a:pt x="14292072" y="767079"/>
                </a:lnTo>
                <a:lnTo>
                  <a:pt x="14284248" y="815563"/>
                </a:lnTo>
                <a:lnTo>
                  <a:pt x="14262465" y="857676"/>
                </a:lnTo>
                <a:lnTo>
                  <a:pt x="14229252" y="890889"/>
                </a:lnTo>
                <a:lnTo>
                  <a:pt x="14187139" y="912672"/>
                </a:lnTo>
                <a:lnTo>
                  <a:pt x="14138656" y="920496"/>
                </a:lnTo>
                <a:lnTo>
                  <a:pt x="153415" y="920496"/>
                </a:lnTo>
                <a:lnTo>
                  <a:pt x="104932" y="912672"/>
                </a:lnTo>
                <a:lnTo>
                  <a:pt x="62819" y="890889"/>
                </a:lnTo>
                <a:lnTo>
                  <a:pt x="29606" y="857676"/>
                </a:lnTo>
                <a:lnTo>
                  <a:pt x="7823" y="815563"/>
                </a:lnTo>
                <a:lnTo>
                  <a:pt x="0" y="767079"/>
                </a:lnTo>
                <a:lnTo>
                  <a:pt x="0" y="153416"/>
                </a:lnTo>
                <a:close/>
              </a:path>
            </a:pathLst>
          </a:custGeom>
          <a:ln w="12699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88279" y="2913888"/>
            <a:ext cx="5678424" cy="567842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07734" y="304622"/>
            <a:ext cx="424434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10" dirty="0"/>
              <a:t>Threat</a:t>
            </a:r>
            <a:r>
              <a:rPr spc="-160" dirty="0"/>
              <a:t> </a:t>
            </a:r>
            <a:r>
              <a:rPr spc="20" dirty="0"/>
              <a:t>Actor</a:t>
            </a:r>
            <a:r>
              <a:rPr spc="-130" dirty="0"/>
              <a:t> </a:t>
            </a:r>
            <a:r>
              <a:rPr spc="-20" dirty="0"/>
              <a:t>Categories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19471" y="752855"/>
            <a:ext cx="6416039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148071" y="2362200"/>
            <a:ext cx="5931535" cy="4648200"/>
            <a:chOff x="5148071" y="2362200"/>
            <a:chExt cx="5931535" cy="4648200"/>
          </a:xfrm>
        </p:grpSpPr>
        <p:sp>
          <p:nvSpPr>
            <p:cNvPr id="6" name="object 6"/>
            <p:cNvSpPr/>
            <p:nvPr/>
          </p:nvSpPr>
          <p:spPr>
            <a:xfrm>
              <a:off x="5291327" y="2362200"/>
              <a:ext cx="1069975" cy="948055"/>
            </a:xfrm>
            <a:custGeom>
              <a:avLst/>
              <a:gdLst/>
              <a:ahLst/>
              <a:cxnLst/>
              <a:rect l="l" t="t" r="r" b="b"/>
              <a:pathLst>
                <a:path w="1069975" h="948054">
                  <a:moveTo>
                    <a:pt x="1069848" y="0"/>
                  </a:moveTo>
                  <a:lnTo>
                    <a:pt x="0" y="0"/>
                  </a:lnTo>
                  <a:lnTo>
                    <a:pt x="0" y="947927"/>
                  </a:lnTo>
                  <a:lnTo>
                    <a:pt x="1069848" y="947927"/>
                  </a:lnTo>
                  <a:lnTo>
                    <a:pt x="1069848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361175" y="2362200"/>
              <a:ext cx="762000" cy="1264920"/>
            </a:xfrm>
            <a:custGeom>
              <a:avLst/>
              <a:gdLst/>
              <a:ahLst/>
              <a:cxnLst/>
              <a:rect l="l" t="t" r="r" b="b"/>
              <a:pathLst>
                <a:path w="762000" h="1264920">
                  <a:moveTo>
                    <a:pt x="0" y="0"/>
                  </a:moveTo>
                  <a:lnTo>
                    <a:pt x="0" y="949198"/>
                  </a:lnTo>
                  <a:lnTo>
                    <a:pt x="663955" y="1264920"/>
                  </a:lnTo>
                  <a:lnTo>
                    <a:pt x="762000" y="11737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48071" y="4169664"/>
              <a:ext cx="929640" cy="948055"/>
            </a:xfrm>
            <a:custGeom>
              <a:avLst/>
              <a:gdLst/>
              <a:ahLst/>
              <a:cxnLst/>
              <a:rect l="l" t="t" r="r" b="b"/>
              <a:pathLst>
                <a:path w="929639" h="948054">
                  <a:moveTo>
                    <a:pt x="929639" y="0"/>
                  </a:moveTo>
                  <a:lnTo>
                    <a:pt x="0" y="0"/>
                  </a:lnTo>
                  <a:lnTo>
                    <a:pt x="0" y="947927"/>
                  </a:lnTo>
                  <a:lnTo>
                    <a:pt x="929639" y="947927"/>
                  </a:lnTo>
                  <a:lnTo>
                    <a:pt x="92963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77711" y="4169664"/>
              <a:ext cx="506095" cy="948055"/>
            </a:xfrm>
            <a:custGeom>
              <a:avLst/>
              <a:gdLst/>
              <a:ahLst/>
              <a:cxnLst/>
              <a:rect l="l" t="t" r="r" b="b"/>
              <a:pathLst>
                <a:path w="506095" h="948054">
                  <a:moveTo>
                    <a:pt x="0" y="0"/>
                  </a:moveTo>
                  <a:lnTo>
                    <a:pt x="0" y="947927"/>
                  </a:lnTo>
                  <a:lnTo>
                    <a:pt x="505967" y="590550"/>
                  </a:lnTo>
                  <a:lnTo>
                    <a:pt x="505967" y="4107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887711" y="2362200"/>
              <a:ext cx="1073150" cy="948055"/>
            </a:xfrm>
            <a:custGeom>
              <a:avLst/>
              <a:gdLst/>
              <a:ahLst/>
              <a:cxnLst/>
              <a:rect l="l" t="t" r="r" b="b"/>
              <a:pathLst>
                <a:path w="1073150" h="948054">
                  <a:moveTo>
                    <a:pt x="1072896" y="0"/>
                  </a:moveTo>
                  <a:lnTo>
                    <a:pt x="0" y="0"/>
                  </a:lnTo>
                  <a:lnTo>
                    <a:pt x="0" y="947927"/>
                  </a:lnTo>
                  <a:lnTo>
                    <a:pt x="1072896" y="947927"/>
                  </a:lnTo>
                  <a:lnTo>
                    <a:pt x="107289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128759" y="2362200"/>
              <a:ext cx="759460" cy="1264920"/>
            </a:xfrm>
            <a:custGeom>
              <a:avLst/>
              <a:gdLst/>
              <a:ahLst/>
              <a:cxnLst/>
              <a:rect l="l" t="t" r="r" b="b"/>
              <a:pathLst>
                <a:path w="759459" h="1264920">
                  <a:moveTo>
                    <a:pt x="758951" y="0"/>
                  </a:moveTo>
                  <a:lnTo>
                    <a:pt x="0" y="1173734"/>
                  </a:lnTo>
                  <a:lnTo>
                    <a:pt x="99822" y="1264920"/>
                  </a:lnTo>
                  <a:lnTo>
                    <a:pt x="758951" y="949198"/>
                  </a:lnTo>
                  <a:lnTo>
                    <a:pt x="758951" y="0"/>
                  </a:lnTo>
                  <a:close/>
                </a:path>
              </a:pathLst>
            </a:custGeom>
            <a:solidFill>
              <a:srgbClr val="2D7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875519" y="6065520"/>
              <a:ext cx="1073150" cy="944880"/>
            </a:xfrm>
            <a:custGeom>
              <a:avLst/>
              <a:gdLst/>
              <a:ahLst/>
              <a:cxnLst/>
              <a:rect l="l" t="t" r="r" b="b"/>
              <a:pathLst>
                <a:path w="1073150" h="944879">
                  <a:moveTo>
                    <a:pt x="1072896" y="0"/>
                  </a:moveTo>
                  <a:lnTo>
                    <a:pt x="0" y="0"/>
                  </a:lnTo>
                  <a:lnTo>
                    <a:pt x="0" y="944879"/>
                  </a:lnTo>
                  <a:lnTo>
                    <a:pt x="1072896" y="944879"/>
                  </a:lnTo>
                  <a:lnTo>
                    <a:pt x="107289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116567" y="5745479"/>
              <a:ext cx="759460" cy="1264920"/>
            </a:xfrm>
            <a:custGeom>
              <a:avLst/>
              <a:gdLst/>
              <a:ahLst/>
              <a:cxnLst/>
              <a:rect l="l" t="t" r="r" b="b"/>
              <a:pathLst>
                <a:path w="759459" h="1264920">
                  <a:moveTo>
                    <a:pt x="99822" y="0"/>
                  </a:moveTo>
                  <a:lnTo>
                    <a:pt x="0" y="93345"/>
                  </a:lnTo>
                  <a:lnTo>
                    <a:pt x="758951" y="1264920"/>
                  </a:lnTo>
                  <a:lnTo>
                    <a:pt x="758951" y="317881"/>
                  </a:lnTo>
                  <a:lnTo>
                    <a:pt x="99822" y="0"/>
                  </a:lnTo>
                  <a:close/>
                </a:path>
              </a:pathLst>
            </a:custGeom>
            <a:solidFill>
              <a:srgbClr val="2E53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282183" y="6065520"/>
              <a:ext cx="1066800" cy="944880"/>
            </a:xfrm>
            <a:custGeom>
              <a:avLst/>
              <a:gdLst/>
              <a:ahLst/>
              <a:cxnLst/>
              <a:rect l="l" t="t" r="r" b="b"/>
              <a:pathLst>
                <a:path w="1066800" h="944879">
                  <a:moveTo>
                    <a:pt x="1066800" y="0"/>
                  </a:moveTo>
                  <a:lnTo>
                    <a:pt x="0" y="0"/>
                  </a:lnTo>
                  <a:lnTo>
                    <a:pt x="0" y="944879"/>
                  </a:lnTo>
                  <a:lnTo>
                    <a:pt x="1066800" y="944879"/>
                  </a:lnTo>
                  <a:lnTo>
                    <a:pt x="1066800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348983" y="5745479"/>
              <a:ext cx="759460" cy="1264920"/>
            </a:xfrm>
            <a:custGeom>
              <a:avLst/>
              <a:gdLst/>
              <a:ahLst/>
              <a:cxnLst/>
              <a:rect l="l" t="t" r="r" b="b"/>
              <a:pathLst>
                <a:path w="759459" h="1264920">
                  <a:moveTo>
                    <a:pt x="659130" y="0"/>
                  </a:moveTo>
                  <a:lnTo>
                    <a:pt x="0" y="317881"/>
                  </a:lnTo>
                  <a:lnTo>
                    <a:pt x="0" y="1264920"/>
                  </a:lnTo>
                  <a:lnTo>
                    <a:pt x="758951" y="93345"/>
                  </a:lnTo>
                  <a:lnTo>
                    <a:pt x="659130" y="0"/>
                  </a:lnTo>
                  <a:close/>
                </a:path>
              </a:pathLst>
            </a:custGeom>
            <a:solidFill>
              <a:srgbClr val="5381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152887" y="4169664"/>
              <a:ext cx="927100" cy="948055"/>
            </a:xfrm>
            <a:custGeom>
              <a:avLst/>
              <a:gdLst/>
              <a:ahLst/>
              <a:cxnLst/>
              <a:rect l="l" t="t" r="r" b="b"/>
              <a:pathLst>
                <a:path w="927100" h="948054">
                  <a:moveTo>
                    <a:pt x="926592" y="0"/>
                  </a:moveTo>
                  <a:lnTo>
                    <a:pt x="0" y="0"/>
                  </a:lnTo>
                  <a:lnTo>
                    <a:pt x="0" y="947927"/>
                  </a:lnTo>
                  <a:lnTo>
                    <a:pt x="926592" y="947927"/>
                  </a:lnTo>
                  <a:lnTo>
                    <a:pt x="926592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646919" y="4169664"/>
              <a:ext cx="506095" cy="948055"/>
            </a:xfrm>
            <a:custGeom>
              <a:avLst/>
              <a:gdLst/>
              <a:ahLst/>
              <a:cxnLst/>
              <a:rect l="l" t="t" r="r" b="b"/>
              <a:pathLst>
                <a:path w="506095" h="948054">
                  <a:moveTo>
                    <a:pt x="505968" y="0"/>
                  </a:moveTo>
                  <a:lnTo>
                    <a:pt x="0" y="410718"/>
                  </a:lnTo>
                  <a:lnTo>
                    <a:pt x="0" y="590550"/>
                  </a:lnTo>
                  <a:lnTo>
                    <a:pt x="505968" y="947927"/>
                  </a:lnTo>
                  <a:lnTo>
                    <a:pt x="505968" y="0"/>
                  </a:lnTo>
                  <a:close/>
                </a:path>
              </a:pathLst>
            </a:custGeom>
            <a:solidFill>
              <a:srgbClr val="7A7A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573011" y="3070859"/>
              <a:ext cx="3249295" cy="3252470"/>
            </a:xfrm>
            <a:custGeom>
              <a:avLst/>
              <a:gdLst/>
              <a:ahLst/>
              <a:cxnLst/>
              <a:rect l="l" t="t" r="r" b="b"/>
              <a:pathLst>
                <a:path w="3249295" h="3252470">
                  <a:moveTo>
                    <a:pt x="1624584" y="0"/>
                  </a:moveTo>
                  <a:lnTo>
                    <a:pt x="1576682" y="693"/>
                  </a:lnTo>
                  <a:lnTo>
                    <a:pt x="1529125" y="2760"/>
                  </a:lnTo>
                  <a:lnTo>
                    <a:pt x="1481931" y="6182"/>
                  </a:lnTo>
                  <a:lnTo>
                    <a:pt x="1435119" y="10940"/>
                  </a:lnTo>
                  <a:lnTo>
                    <a:pt x="1388708" y="17015"/>
                  </a:lnTo>
                  <a:lnTo>
                    <a:pt x="1342718" y="24388"/>
                  </a:lnTo>
                  <a:lnTo>
                    <a:pt x="1297167" y="33039"/>
                  </a:lnTo>
                  <a:lnTo>
                    <a:pt x="1252074" y="42949"/>
                  </a:lnTo>
                  <a:lnTo>
                    <a:pt x="1207459" y="54100"/>
                  </a:lnTo>
                  <a:lnTo>
                    <a:pt x="1163341" y="66473"/>
                  </a:lnTo>
                  <a:lnTo>
                    <a:pt x="1119738" y="80048"/>
                  </a:lnTo>
                  <a:lnTo>
                    <a:pt x="1076670" y="94806"/>
                  </a:lnTo>
                  <a:lnTo>
                    <a:pt x="1034155" y="110728"/>
                  </a:lnTo>
                  <a:lnTo>
                    <a:pt x="992213" y="127795"/>
                  </a:lnTo>
                  <a:lnTo>
                    <a:pt x="950862" y="145989"/>
                  </a:lnTo>
                  <a:lnTo>
                    <a:pt x="910123" y="165289"/>
                  </a:lnTo>
                  <a:lnTo>
                    <a:pt x="870013" y="185677"/>
                  </a:lnTo>
                  <a:lnTo>
                    <a:pt x="830552" y="207135"/>
                  </a:lnTo>
                  <a:lnTo>
                    <a:pt x="791759" y="229641"/>
                  </a:lnTo>
                  <a:lnTo>
                    <a:pt x="753653" y="253179"/>
                  </a:lnTo>
                  <a:lnTo>
                    <a:pt x="716253" y="277728"/>
                  </a:lnTo>
                  <a:lnTo>
                    <a:pt x="679578" y="303270"/>
                  </a:lnTo>
                  <a:lnTo>
                    <a:pt x="643648" y="329786"/>
                  </a:lnTo>
                  <a:lnTo>
                    <a:pt x="608480" y="357255"/>
                  </a:lnTo>
                  <a:lnTo>
                    <a:pt x="574094" y="385660"/>
                  </a:lnTo>
                  <a:lnTo>
                    <a:pt x="540510" y="414982"/>
                  </a:lnTo>
                  <a:lnTo>
                    <a:pt x="507746" y="445200"/>
                  </a:lnTo>
                  <a:lnTo>
                    <a:pt x="475821" y="476297"/>
                  </a:lnTo>
                  <a:lnTo>
                    <a:pt x="444754" y="508253"/>
                  </a:lnTo>
                  <a:lnTo>
                    <a:pt x="414565" y="541049"/>
                  </a:lnTo>
                  <a:lnTo>
                    <a:pt x="385273" y="574665"/>
                  </a:lnTo>
                  <a:lnTo>
                    <a:pt x="356895" y="609084"/>
                  </a:lnTo>
                  <a:lnTo>
                    <a:pt x="329453" y="644285"/>
                  </a:lnTo>
                  <a:lnTo>
                    <a:pt x="302964" y="680251"/>
                  </a:lnTo>
                  <a:lnTo>
                    <a:pt x="277447" y="716960"/>
                  </a:lnTo>
                  <a:lnTo>
                    <a:pt x="252922" y="754396"/>
                  </a:lnTo>
                  <a:lnTo>
                    <a:pt x="229408" y="792538"/>
                  </a:lnTo>
                  <a:lnTo>
                    <a:pt x="206924" y="831367"/>
                  </a:lnTo>
                  <a:lnTo>
                    <a:pt x="185488" y="870865"/>
                  </a:lnTo>
                  <a:lnTo>
                    <a:pt x="165120" y="911012"/>
                  </a:lnTo>
                  <a:lnTo>
                    <a:pt x="145839" y="951789"/>
                  </a:lnTo>
                  <a:lnTo>
                    <a:pt x="127664" y="993177"/>
                  </a:lnTo>
                  <a:lnTo>
                    <a:pt x="110614" y="1035158"/>
                  </a:lnTo>
                  <a:lnTo>
                    <a:pt x="94708" y="1077711"/>
                  </a:lnTo>
                  <a:lnTo>
                    <a:pt x="79965" y="1120819"/>
                  </a:lnTo>
                  <a:lnTo>
                    <a:pt x="66404" y="1164461"/>
                  </a:lnTo>
                  <a:lnTo>
                    <a:pt x="54044" y="1208619"/>
                  </a:lnTo>
                  <a:lnTo>
                    <a:pt x="42905" y="1253274"/>
                  </a:lnTo>
                  <a:lnTo>
                    <a:pt x="33004" y="1298407"/>
                  </a:lnTo>
                  <a:lnTo>
                    <a:pt x="24362" y="1343998"/>
                  </a:lnTo>
                  <a:lnTo>
                    <a:pt x="16997" y="1390028"/>
                  </a:lnTo>
                  <a:lnTo>
                    <a:pt x="10929" y="1436480"/>
                  </a:lnTo>
                  <a:lnTo>
                    <a:pt x="6176" y="1483332"/>
                  </a:lnTo>
                  <a:lnTo>
                    <a:pt x="2757" y="1530567"/>
                  </a:lnTo>
                  <a:lnTo>
                    <a:pt x="692" y="1578165"/>
                  </a:lnTo>
                  <a:lnTo>
                    <a:pt x="0" y="1626107"/>
                  </a:lnTo>
                  <a:lnTo>
                    <a:pt x="692" y="1674050"/>
                  </a:lnTo>
                  <a:lnTo>
                    <a:pt x="2757" y="1721648"/>
                  </a:lnTo>
                  <a:lnTo>
                    <a:pt x="6176" y="1768883"/>
                  </a:lnTo>
                  <a:lnTo>
                    <a:pt x="10929" y="1815735"/>
                  </a:lnTo>
                  <a:lnTo>
                    <a:pt x="16997" y="1862187"/>
                  </a:lnTo>
                  <a:lnTo>
                    <a:pt x="24362" y="1908217"/>
                  </a:lnTo>
                  <a:lnTo>
                    <a:pt x="33004" y="1953808"/>
                  </a:lnTo>
                  <a:lnTo>
                    <a:pt x="42905" y="1998941"/>
                  </a:lnTo>
                  <a:lnTo>
                    <a:pt x="54044" y="2043596"/>
                  </a:lnTo>
                  <a:lnTo>
                    <a:pt x="66404" y="2087754"/>
                  </a:lnTo>
                  <a:lnTo>
                    <a:pt x="79965" y="2131396"/>
                  </a:lnTo>
                  <a:lnTo>
                    <a:pt x="94708" y="2174504"/>
                  </a:lnTo>
                  <a:lnTo>
                    <a:pt x="110614" y="2217057"/>
                  </a:lnTo>
                  <a:lnTo>
                    <a:pt x="127664" y="2259038"/>
                  </a:lnTo>
                  <a:lnTo>
                    <a:pt x="145839" y="2300426"/>
                  </a:lnTo>
                  <a:lnTo>
                    <a:pt x="165120" y="2341203"/>
                  </a:lnTo>
                  <a:lnTo>
                    <a:pt x="185488" y="2381350"/>
                  </a:lnTo>
                  <a:lnTo>
                    <a:pt x="206924" y="2420848"/>
                  </a:lnTo>
                  <a:lnTo>
                    <a:pt x="229408" y="2459677"/>
                  </a:lnTo>
                  <a:lnTo>
                    <a:pt x="252922" y="2497819"/>
                  </a:lnTo>
                  <a:lnTo>
                    <a:pt x="277447" y="2535255"/>
                  </a:lnTo>
                  <a:lnTo>
                    <a:pt x="302964" y="2571964"/>
                  </a:lnTo>
                  <a:lnTo>
                    <a:pt x="329453" y="2607930"/>
                  </a:lnTo>
                  <a:lnTo>
                    <a:pt x="356895" y="2643131"/>
                  </a:lnTo>
                  <a:lnTo>
                    <a:pt x="385273" y="2677550"/>
                  </a:lnTo>
                  <a:lnTo>
                    <a:pt x="414565" y="2711166"/>
                  </a:lnTo>
                  <a:lnTo>
                    <a:pt x="444754" y="2743962"/>
                  </a:lnTo>
                  <a:lnTo>
                    <a:pt x="475821" y="2775918"/>
                  </a:lnTo>
                  <a:lnTo>
                    <a:pt x="507746" y="2807015"/>
                  </a:lnTo>
                  <a:lnTo>
                    <a:pt x="540510" y="2837233"/>
                  </a:lnTo>
                  <a:lnTo>
                    <a:pt x="574094" y="2866555"/>
                  </a:lnTo>
                  <a:lnTo>
                    <a:pt x="608480" y="2894960"/>
                  </a:lnTo>
                  <a:lnTo>
                    <a:pt x="643648" y="2922429"/>
                  </a:lnTo>
                  <a:lnTo>
                    <a:pt x="679578" y="2948945"/>
                  </a:lnTo>
                  <a:lnTo>
                    <a:pt x="716253" y="2974487"/>
                  </a:lnTo>
                  <a:lnTo>
                    <a:pt x="753653" y="2999036"/>
                  </a:lnTo>
                  <a:lnTo>
                    <a:pt x="791759" y="3022574"/>
                  </a:lnTo>
                  <a:lnTo>
                    <a:pt x="830552" y="3045080"/>
                  </a:lnTo>
                  <a:lnTo>
                    <a:pt x="870013" y="3066538"/>
                  </a:lnTo>
                  <a:lnTo>
                    <a:pt x="910123" y="3086926"/>
                  </a:lnTo>
                  <a:lnTo>
                    <a:pt x="950862" y="3106226"/>
                  </a:lnTo>
                  <a:lnTo>
                    <a:pt x="992213" y="3124420"/>
                  </a:lnTo>
                  <a:lnTo>
                    <a:pt x="1034155" y="3141487"/>
                  </a:lnTo>
                  <a:lnTo>
                    <a:pt x="1076670" y="3157409"/>
                  </a:lnTo>
                  <a:lnTo>
                    <a:pt x="1119738" y="3172167"/>
                  </a:lnTo>
                  <a:lnTo>
                    <a:pt x="1163341" y="3185742"/>
                  </a:lnTo>
                  <a:lnTo>
                    <a:pt x="1207459" y="3198115"/>
                  </a:lnTo>
                  <a:lnTo>
                    <a:pt x="1252074" y="3209266"/>
                  </a:lnTo>
                  <a:lnTo>
                    <a:pt x="1297167" y="3219176"/>
                  </a:lnTo>
                  <a:lnTo>
                    <a:pt x="1342718" y="3227827"/>
                  </a:lnTo>
                  <a:lnTo>
                    <a:pt x="1388708" y="3235200"/>
                  </a:lnTo>
                  <a:lnTo>
                    <a:pt x="1435119" y="3241275"/>
                  </a:lnTo>
                  <a:lnTo>
                    <a:pt x="1481931" y="3246033"/>
                  </a:lnTo>
                  <a:lnTo>
                    <a:pt x="1529125" y="3249455"/>
                  </a:lnTo>
                  <a:lnTo>
                    <a:pt x="1576682" y="3251522"/>
                  </a:lnTo>
                  <a:lnTo>
                    <a:pt x="1624584" y="3252216"/>
                  </a:lnTo>
                  <a:lnTo>
                    <a:pt x="1672485" y="3251522"/>
                  </a:lnTo>
                  <a:lnTo>
                    <a:pt x="1720042" y="3249455"/>
                  </a:lnTo>
                  <a:lnTo>
                    <a:pt x="1767236" y="3246033"/>
                  </a:lnTo>
                  <a:lnTo>
                    <a:pt x="1814048" y="3241275"/>
                  </a:lnTo>
                  <a:lnTo>
                    <a:pt x="1860459" y="3235200"/>
                  </a:lnTo>
                  <a:lnTo>
                    <a:pt x="1906449" y="3227827"/>
                  </a:lnTo>
                  <a:lnTo>
                    <a:pt x="1952000" y="3219176"/>
                  </a:lnTo>
                  <a:lnTo>
                    <a:pt x="1997093" y="3209266"/>
                  </a:lnTo>
                  <a:lnTo>
                    <a:pt x="2041708" y="3198115"/>
                  </a:lnTo>
                  <a:lnTo>
                    <a:pt x="2085826" y="3185742"/>
                  </a:lnTo>
                  <a:lnTo>
                    <a:pt x="2129429" y="3172167"/>
                  </a:lnTo>
                  <a:lnTo>
                    <a:pt x="2172497" y="3157409"/>
                  </a:lnTo>
                  <a:lnTo>
                    <a:pt x="2215012" y="3141487"/>
                  </a:lnTo>
                  <a:lnTo>
                    <a:pt x="2256954" y="3124420"/>
                  </a:lnTo>
                  <a:lnTo>
                    <a:pt x="2298305" y="3106226"/>
                  </a:lnTo>
                  <a:lnTo>
                    <a:pt x="2339044" y="3086926"/>
                  </a:lnTo>
                  <a:lnTo>
                    <a:pt x="2379154" y="3066538"/>
                  </a:lnTo>
                  <a:lnTo>
                    <a:pt x="2418615" y="3045080"/>
                  </a:lnTo>
                  <a:lnTo>
                    <a:pt x="2457408" y="3022574"/>
                  </a:lnTo>
                  <a:lnTo>
                    <a:pt x="2495514" y="2999036"/>
                  </a:lnTo>
                  <a:lnTo>
                    <a:pt x="2532914" y="2974487"/>
                  </a:lnTo>
                  <a:lnTo>
                    <a:pt x="2569589" y="2948945"/>
                  </a:lnTo>
                  <a:lnTo>
                    <a:pt x="2605519" y="2922429"/>
                  </a:lnTo>
                  <a:lnTo>
                    <a:pt x="2640687" y="2894960"/>
                  </a:lnTo>
                  <a:lnTo>
                    <a:pt x="2675073" y="2866555"/>
                  </a:lnTo>
                  <a:lnTo>
                    <a:pt x="2708657" y="2837233"/>
                  </a:lnTo>
                  <a:lnTo>
                    <a:pt x="2741421" y="2807015"/>
                  </a:lnTo>
                  <a:lnTo>
                    <a:pt x="2773346" y="2775918"/>
                  </a:lnTo>
                  <a:lnTo>
                    <a:pt x="2804413" y="2743962"/>
                  </a:lnTo>
                  <a:lnTo>
                    <a:pt x="2834602" y="2711166"/>
                  </a:lnTo>
                  <a:lnTo>
                    <a:pt x="2863894" y="2677550"/>
                  </a:lnTo>
                  <a:lnTo>
                    <a:pt x="2892272" y="2643131"/>
                  </a:lnTo>
                  <a:lnTo>
                    <a:pt x="2919714" y="2607930"/>
                  </a:lnTo>
                  <a:lnTo>
                    <a:pt x="2946203" y="2571964"/>
                  </a:lnTo>
                  <a:lnTo>
                    <a:pt x="2971720" y="2535255"/>
                  </a:lnTo>
                  <a:lnTo>
                    <a:pt x="2996245" y="2497819"/>
                  </a:lnTo>
                  <a:lnTo>
                    <a:pt x="3019759" y="2459677"/>
                  </a:lnTo>
                  <a:lnTo>
                    <a:pt x="3042243" y="2420848"/>
                  </a:lnTo>
                  <a:lnTo>
                    <a:pt x="3063679" y="2381350"/>
                  </a:lnTo>
                  <a:lnTo>
                    <a:pt x="3084047" y="2341203"/>
                  </a:lnTo>
                  <a:lnTo>
                    <a:pt x="3103328" y="2300426"/>
                  </a:lnTo>
                  <a:lnTo>
                    <a:pt x="3121503" y="2259038"/>
                  </a:lnTo>
                  <a:lnTo>
                    <a:pt x="3138553" y="2217057"/>
                  </a:lnTo>
                  <a:lnTo>
                    <a:pt x="3154459" y="2174504"/>
                  </a:lnTo>
                  <a:lnTo>
                    <a:pt x="3169202" y="2131396"/>
                  </a:lnTo>
                  <a:lnTo>
                    <a:pt x="3182763" y="2087754"/>
                  </a:lnTo>
                  <a:lnTo>
                    <a:pt x="3195123" y="2043596"/>
                  </a:lnTo>
                  <a:lnTo>
                    <a:pt x="3206262" y="1998941"/>
                  </a:lnTo>
                  <a:lnTo>
                    <a:pt x="3216163" y="1953808"/>
                  </a:lnTo>
                  <a:lnTo>
                    <a:pt x="3224805" y="1908217"/>
                  </a:lnTo>
                  <a:lnTo>
                    <a:pt x="3232170" y="1862187"/>
                  </a:lnTo>
                  <a:lnTo>
                    <a:pt x="3238238" y="1815735"/>
                  </a:lnTo>
                  <a:lnTo>
                    <a:pt x="3242991" y="1768883"/>
                  </a:lnTo>
                  <a:lnTo>
                    <a:pt x="3246410" y="1721648"/>
                  </a:lnTo>
                  <a:lnTo>
                    <a:pt x="3248475" y="1674050"/>
                  </a:lnTo>
                  <a:lnTo>
                    <a:pt x="3249168" y="1626107"/>
                  </a:lnTo>
                  <a:lnTo>
                    <a:pt x="3248475" y="1578165"/>
                  </a:lnTo>
                  <a:lnTo>
                    <a:pt x="3246410" y="1530567"/>
                  </a:lnTo>
                  <a:lnTo>
                    <a:pt x="3242991" y="1483332"/>
                  </a:lnTo>
                  <a:lnTo>
                    <a:pt x="3238238" y="1436480"/>
                  </a:lnTo>
                  <a:lnTo>
                    <a:pt x="3232170" y="1390028"/>
                  </a:lnTo>
                  <a:lnTo>
                    <a:pt x="3224805" y="1343998"/>
                  </a:lnTo>
                  <a:lnTo>
                    <a:pt x="3216163" y="1298407"/>
                  </a:lnTo>
                  <a:lnTo>
                    <a:pt x="3206262" y="1253274"/>
                  </a:lnTo>
                  <a:lnTo>
                    <a:pt x="3195123" y="1208619"/>
                  </a:lnTo>
                  <a:lnTo>
                    <a:pt x="3182763" y="1164461"/>
                  </a:lnTo>
                  <a:lnTo>
                    <a:pt x="3169202" y="1120819"/>
                  </a:lnTo>
                  <a:lnTo>
                    <a:pt x="3154459" y="1077711"/>
                  </a:lnTo>
                  <a:lnTo>
                    <a:pt x="3138553" y="1035158"/>
                  </a:lnTo>
                  <a:lnTo>
                    <a:pt x="3121503" y="993177"/>
                  </a:lnTo>
                  <a:lnTo>
                    <a:pt x="3103328" y="951789"/>
                  </a:lnTo>
                  <a:lnTo>
                    <a:pt x="3084047" y="911012"/>
                  </a:lnTo>
                  <a:lnTo>
                    <a:pt x="3063679" y="870865"/>
                  </a:lnTo>
                  <a:lnTo>
                    <a:pt x="3042243" y="831367"/>
                  </a:lnTo>
                  <a:lnTo>
                    <a:pt x="3019759" y="792538"/>
                  </a:lnTo>
                  <a:lnTo>
                    <a:pt x="2996245" y="754396"/>
                  </a:lnTo>
                  <a:lnTo>
                    <a:pt x="2971720" y="716960"/>
                  </a:lnTo>
                  <a:lnTo>
                    <a:pt x="2946203" y="680251"/>
                  </a:lnTo>
                  <a:lnTo>
                    <a:pt x="2919714" y="644285"/>
                  </a:lnTo>
                  <a:lnTo>
                    <a:pt x="2892272" y="609084"/>
                  </a:lnTo>
                  <a:lnTo>
                    <a:pt x="2863894" y="574665"/>
                  </a:lnTo>
                  <a:lnTo>
                    <a:pt x="2834602" y="541049"/>
                  </a:lnTo>
                  <a:lnTo>
                    <a:pt x="2804413" y="508253"/>
                  </a:lnTo>
                  <a:lnTo>
                    <a:pt x="2773346" y="476297"/>
                  </a:lnTo>
                  <a:lnTo>
                    <a:pt x="2741421" y="445200"/>
                  </a:lnTo>
                  <a:lnTo>
                    <a:pt x="2708657" y="414982"/>
                  </a:lnTo>
                  <a:lnTo>
                    <a:pt x="2675073" y="385660"/>
                  </a:lnTo>
                  <a:lnTo>
                    <a:pt x="2640687" y="357255"/>
                  </a:lnTo>
                  <a:lnTo>
                    <a:pt x="2605519" y="329786"/>
                  </a:lnTo>
                  <a:lnTo>
                    <a:pt x="2569589" y="303270"/>
                  </a:lnTo>
                  <a:lnTo>
                    <a:pt x="2532914" y="277728"/>
                  </a:lnTo>
                  <a:lnTo>
                    <a:pt x="2495514" y="253179"/>
                  </a:lnTo>
                  <a:lnTo>
                    <a:pt x="2457408" y="229641"/>
                  </a:lnTo>
                  <a:lnTo>
                    <a:pt x="2418615" y="207135"/>
                  </a:lnTo>
                  <a:lnTo>
                    <a:pt x="2379154" y="185677"/>
                  </a:lnTo>
                  <a:lnTo>
                    <a:pt x="2339044" y="165289"/>
                  </a:lnTo>
                  <a:lnTo>
                    <a:pt x="2298305" y="145989"/>
                  </a:lnTo>
                  <a:lnTo>
                    <a:pt x="2256954" y="127795"/>
                  </a:lnTo>
                  <a:lnTo>
                    <a:pt x="2215012" y="110728"/>
                  </a:lnTo>
                  <a:lnTo>
                    <a:pt x="2172497" y="94806"/>
                  </a:lnTo>
                  <a:lnTo>
                    <a:pt x="2129429" y="80048"/>
                  </a:lnTo>
                  <a:lnTo>
                    <a:pt x="2085826" y="66473"/>
                  </a:lnTo>
                  <a:lnTo>
                    <a:pt x="2041708" y="54100"/>
                  </a:lnTo>
                  <a:lnTo>
                    <a:pt x="1997093" y="42949"/>
                  </a:lnTo>
                  <a:lnTo>
                    <a:pt x="1952000" y="33039"/>
                  </a:lnTo>
                  <a:lnTo>
                    <a:pt x="1906449" y="24388"/>
                  </a:lnTo>
                  <a:lnTo>
                    <a:pt x="1860459" y="17015"/>
                  </a:lnTo>
                  <a:lnTo>
                    <a:pt x="1814048" y="10940"/>
                  </a:lnTo>
                  <a:lnTo>
                    <a:pt x="1767236" y="6182"/>
                  </a:lnTo>
                  <a:lnTo>
                    <a:pt x="1720042" y="2760"/>
                  </a:lnTo>
                  <a:lnTo>
                    <a:pt x="1672485" y="693"/>
                  </a:lnTo>
                  <a:lnTo>
                    <a:pt x="162458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573011" y="3070859"/>
              <a:ext cx="3249295" cy="3252470"/>
            </a:xfrm>
            <a:custGeom>
              <a:avLst/>
              <a:gdLst/>
              <a:ahLst/>
              <a:cxnLst/>
              <a:rect l="l" t="t" r="r" b="b"/>
              <a:pathLst>
                <a:path w="3249295" h="3252470">
                  <a:moveTo>
                    <a:pt x="0" y="1626107"/>
                  </a:moveTo>
                  <a:lnTo>
                    <a:pt x="692" y="1578165"/>
                  </a:lnTo>
                  <a:lnTo>
                    <a:pt x="2757" y="1530567"/>
                  </a:lnTo>
                  <a:lnTo>
                    <a:pt x="6176" y="1483332"/>
                  </a:lnTo>
                  <a:lnTo>
                    <a:pt x="10929" y="1436480"/>
                  </a:lnTo>
                  <a:lnTo>
                    <a:pt x="16997" y="1390028"/>
                  </a:lnTo>
                  <a:lnTo>
                    <a:pt x="24362" y="1343998"/>
                  </a:lnTo>
                  <a:lnTo>
                    <a:pt x="33004" y="1298407"/>
                  </a:lnTo>
                  <a:lnTo>
                    <a:pt x="42905" y="1253274"/>
                  </a:lnTo>
                  <a:lnTo>
                    <a:pt x="54044" y="1208619"/>
                  </a:lnTo>
                  <a:lnTo>
                    <a:pt x="66404" y="1164461"/>
                  </a:lnTo>
                  <a:lnTo>
                    <a:pt x="79965" y="1120819"/>
                  </a:lnTo>
                  <a:lnTo>
                    <a:pt x="94708" y="1077711"/>
                  </a:lnTo>
                  <a:lnTo>
                    <a:pt x="110614" y="1035158"/>
                  </a:lnTo>
                  <a:lnTo>
                    <a:pt x="127664" y="993177"/>
                  </a:lnTo>
                  <a:lnTo>
                    <a:pt x="145839" y="951789"/>
                  </a:lnTo>
                  <a:lnTo>
                    <a:pt x="165120" y="911012"/>
                  </a:lnTo>
                  <a:lnTo>
                    <a:pt x="185488" y="870865"/>
                  </a:lnTo>
                  <a:lnTo>
                    <a:pt x="206924" y="831367"/>
                  </a:lnTo>
                  <a:lnTo>
                    <a:pt x="229408" y="792538"/>
                  </a:lnTo>
                  <a:lnTo>
                    <a:pt x="252922" y="754396"/>
                  </a:lnTo>
                  <a:lnTo>
                    <a:pt x="277447" y="716960"/>
                  </a:lnTo>
                  <a:lnTo>
                    <a:pt x="302964" y="680251"/>
                  </a:lnTo>
                  <a:lnTo>
                    <a:pt x="329453" y="644285"/>
                  </a:lnTo>
                  <a:lnTo>
                    <a:pt x="356895" y="609084"/>
                  </a:lnTo>
                  <a:lnTo>
                    <a:pt x="385273" y="574665"/>
                  </a:lnTo>
                  <a:lnTo>
                    <a:pt x="414565" y="541049"/>
                  </a:lnTo>
                  <a:lnTo>
                    <a:pt x="444754" y="508253"/>
                  </a:lnTo>
                  <a:lnTo>
                    <a:pt x="475821" y="476297"/>
                  </a:lnTo>
                  <a:lnTo>
                    <a:pt x="507746" y="445200"/>
                  </a:lnTo>
                  <a:lnTo>
                    <a:pt x="540510" y="414982"/>
                  </a:lnTo>
                  <a:lnTo>
                    <a:pt x="574094" y="385660"/>
                  </a:lnTo>
                  <a:lnTo>
                    <a:pt x="608480" y="357255"/>
                  </a:lnTo>
                  <a:lnTo>
                    <a:pt x="643648" y="329786"/>
                  </a:lnTo>
                  <a:lnTo>
                    <a:pt x="679578" y="303270"/>
                  </a:lnTo>
                  <a:lnTo>
                    <a:pt x="716253" y="277728"/>
                  </a:lnTo>
                  <a:lnTo>
                    <a:pt x="753653" y="253179"/>
                  </a:lnTo>
                  <a:lnTo>
                    <a:pt x="791759" y="229641"/>
                  </a:lnTo>
                  <a:lnTo>
                    <a:pt x="830552" y="207135"/>
                  </a:lnTo>
                  <a:lnTo>
                    <a:pt x="870013" y="185677"/>
                  </a:lnTo>
                  <a:lnTo>
                    <a:pt x="910123" y="165289"/>
                  </a:lnTo>
                  <a:lnTo>
                    <a:pt x="950862" y="145989"/>
                  </a:lnTo>
                  <a:lnTo>
                    <a:pt x="992213" y="127795"/>
                  </a:lnTo>
                  <a:lnTo>
                    <a:pt x="1034155" y="110728"/>
                  </a:lnTo>
                  <a:lnTo>
                    <a:pt x="1076670" y="94806"/>
                  </a:lnTo>
                  <a:lnTo>
                    <a:pt x="1119738" y="80048"/>
                  </a:lnTo>
                  <a:lnTo>
                    <a:pt x="1163341" y="66473"/>
                  </a:lnTo>
                  <a:lnTo>
                    <a:pt x="1207459" y="54100"/>
                  </a:lnTo>
                  <a:lnTo>
                    <a:pt x="1252074" y="42949"/>
                  </a:lnTo>
                  <a:lnTo>
                    <a:pt x="1297167" y="33039"/>
                  </a:lnTo>
                  <a:lnTo>
                    <a:pt x="1342718" y="24388"/>
                  </a:lnTo>
                  <a:lnTo>
                    <a:pt x="1388708" y="17015"/>
                  </a:lnTo>
                  <a:lnTo>
                    <a:pt x="1435119" y="10940"/>
                  </a:lnTo>
                  <a:lnTo>
                    <a:pt x="1481931" y="6182"/>
                  </a:lnTo>
                  <a:lnTo>
                    <a:pt x="1529125" y="2760"/>
                  </a:lnTo>
                  <a:lnTo>
                    <a:pt x="1576682" y="693"/>
                  </a:lnTo>
                  <a:lnTo>
                    <a:pt x="1624584" y="0"/>
                  </a:lnTo>
                  <a:lnTo>
                    <a:pt x="1672485" y="693"/>
                  </a:lnTo>
                  <a:lnTo>
                    <a:pt x="1720042" y="2760"/>
                  </a:lnTo>
                  <a:lnTo>
                    <a:pt x="1767236" y="6182"/>
                  </a:lnTo>
                  <a:lnTo>
                    <a:pt x="1814048" y="10940"/>
                  </a:lnTo>
                  <a:lnTo>
                    <a:pt x="1860459" y="17015"/>
                  </a:lnTo>
                  <a:lnTo>
                    <a:pt x="1906449" y="24388"/>
                  </a:lnTo>
                  <a:lnTo>
                    <a:pt x="1952000" y="33039"/>
                  </a:lnTo>
                  <a:lnTo>
                    <a:pt x="1997093" y="42949"/>
                  </a:lnTo>
                  <a:lnTo>
                    <a:pt x="2041708" y="54100"/>
                  </a:lnTo>
                  <a:lnTo>
                    <a:pt x="2085826" y="66473"/>
                  </a:lnTo>
                  <a:lnTo>
                    <a:pt x="2129429" y="80048"/>
                  </a:lnTo>
                  <a:lnTo>
                    <a:pt x="2172497" y="94806"/>
                  </a:lnTo>
                  <a:lnTo>
                    <a:pt x="2215012" y="110728"/>
                  </a:lnTo>
                  <a:lnTo>
                    <a:pt x="2256954" y="127795"/>
                  </a:lnTo>
                  <a:lnTo>
                    <a:pt x="2298305" y="145989"/>
                  </a:lnTo>
                  <a:lnTo>
                    <a:pt x="2339044" y="165289"/>
                  </a:lnTo>
                  <a:lnTo>
                    <a:pt x="2379154" y="185677"/>
                  </a:lnTo>
                  <a:lnTo>
                    <a:pt x="2418615" y="207135"/>
                  </a:lnTo>
                  <a:lnTo>
                    <a:pt x="2457408" y="229641"/>
                  </a:lnTo>
                  <a:lnTo>
                    <a:pt x="2495514" y="253179"/>
                  </a:lnTo>
                  <a:lnTo>
                    <a:pt x="2532914" y="277728"/>
                  </a:lnTo>
                  <a:lnTo>
                    <a:pt x="2569589" y="303270"/>
                  </a:lnTo>
                  <a:lnTo>
                    <a:pt x="2605519" y="329786"/>
                  </a:lnTo>
                  <a:lnTo>
                    <a:pt x="2640687" y="357255"/>
                  </a:lnTo>
                  <a:lnTo>
                    <a:pt x="2675073" y="385660"/>
                  </a:lnTo>
                  <a:lnTo>
                    <a:pt x="2708657" y="414982"/>
                  </a:lnTo>
                  <a:lnTo>
                    <a:pt x="2741421" y="445200"/>
                  </a:lnTo>
                  <a:lnTo>
                    <a:pt x="2773346" y="476297"/>
                  </a:lnTo>
                  <a:lnTo>
                    <a:pt x="2804413" y="508253"/>
                  </a:lnTo>
                  <a:lnTo>
                    <a:pt x="2834602" y="541049"/>
                  </a:lnTo>
                  <a:lnTo>
                    <a:pt x="2863894" y="574665"/>
                  </a:lnTo>
                  <a:lnTo>
                    <a:pt x="2892272" y="609084"/>
                  </a:lnTo>
                  <a:lnTo>
                    <a:pt x="2919714" y="644285"/>
                  </a:lnTo>
                  <a:lnTo>
                    <a:pt x="2946203" y="680251"/>
                  </a:lnTo>
                  <a:lnTo>
                    <a:pt x="2971720" y="716960"/>
                  </a:lnTo>
                  <a:lnTo>
                    <a:pt x="2996245" y="754396"/>
                  </a:lnTo>
                  <a:lnTo>
                    <a:pt x="3019759" y="792538"/>
                  </a:lnTo>
                  <a:lnTo>
                    <a:pt x="3042243" y="831367"/>
                  </a:lnTo>
                  <a:lnTo>
                    <a:pt x="3063679" y="870865"/>
                  </a:lnTo>
                  <a:lnTo>
                    <a:pt x="3084047" y="911012"/>
                  </a:lnTo>
                  <a:lnTo>
                    <a:pt x="3103328" y="951789"/>
                  </a:lnTo>
                  <a:lnTo>
                    <a:pt x="3121503" y="993177"/>
                  </a:lnTo>
                  <a:lnTo>
                    <a:pt x="3138553" y="1035158"/>
                  </a:lnTo>
                  <a:lnTo>
                    <a:pt x="3154459" y="1077711"/>
                  </a:lnTo>
                  <a:lnTo>
                    <a:pt x="3169202" y="1120819"/>
                  </a:lnTo>
                  <a:lnTo>
                    <a:pt x="3182763" y="1164461"/>
                  </a:lnTo>
                  <a:lnTo>
                    <a:pt x="3195123" y="1208619"/>
                  </a:lnTo>
                  <a:lnTo>
                    <a:pt x="3206262" y="1253274"/>
                  </a:lnTo>
                  <a:lnTo>
                    <a:pt x="3216163" y="1298407"/>
                  </a:lnTo>
                  <a:lnTo>
                    <a:pt x="3224805" y="1343998"/>
                  </a:lnTo>
                  <a:lnTo>
                    <a:pt x="3232170" y="1390028"/>
                  </a:lnTo>
                  <a:lnTo>
                    <a:pt x="3238238" y="1436480"/>
                  </a:lnTo>
                  <a:lnTo>
                    <a:pt x="3242991" y="1483332"/>
                  </a:lnTo>
                  <a:lnTo>
                    <a:pt x="3246410" y="1530567"/>
                  </a:lnTo>
                  <a:lnTo>
                    <a:pt x="3248475" y="1578165"/>
                  </a:lnTo>
                  <a:lnTo>
                    <a:pt x="3249168" y="1626107"/>
                  </a:lnTo>
                  <a:lnTo>
                    <a:pt x="3248475" y="1674050"/>
                  </a:lnTo>
                  <a:lnTo>
                    <a:pt x="3246410" y="1721648"/>
                  </a:lnTo>
                  <a:lnTo>
                    <a:pt x="3242991" y="1768883"/>
                  </a:lnTo>
                  <a:lnTo>
                    <a:pt x="3238238" y="1815735"/>
                  </a:lnTo>
                  <a:lnTo>
                    <a:pt x="3232170" y="1862187"/>
                  </a:lnTo>
                  <a:lnTo>
                    <a:pt x="3224805" y="1908217"/>
                  </a:lnTo>
                  <a:lnTo>
                    <a:pt x="3216163" y="1953808"/>
                  </a:lnTo>
                  <a:lnTo>
                    <a:pt x="3206262" y="1998941"/>
                  </a:lnTo>
                  <a:lnTo>
                    <a:pt x="3195123" y="2043596"/>
                  </a:lnTo>
                  <a:lnTo>
                    <a:pt x="3182763" y="2087754"/>
                  </a:lnTo>
                  <a:lnTo>
                    <a:pt x="3169202" y="2131396"/>
                  </a:lnTo>
                  <a:lnTo>
                    <a:pt x="3154459" y="2174504"/>
                  </a:lnTo>
                  <a:lnTo>
                    <a:pt x="3138553" y="2217057"/>
                  </a:lnTo>
                  <a:lnTo>
                    <a:pt x="3121503" y="2259038"/>
                  </a:lnTo>
                  <a:lnTo>
                    <a:pt x="3103328" y="2300426"/>
                  </a:lnTo>
                  <a:lnTo>
                    <a:pt x="3084047" y="2341203"/>
                  </a:lnTo>
                  <a:lnTo>
                    <a:pt x="3063679" y="2381350"/>
                  </a:lnTo>
                  <a:lnTo>
                    <a:pt x="3042243" y="2420848"/>
                  </a:lnTo>
                  <a:lnTo>
                    <a:pt x="3019759" y="2459677"/>
                  </a:lnTo>
                  <a:lnTo>
                    <a:pt x="2996245" y="2497819"/>
                  </a:lnTo>
                  <a:lnTo>
                    <a:pt x="2971720" y="2535255"/>
                  </a:lnTo>
                  <a:lnTo>
                    <a:pt x="2946203" y="2571964"/>
                  </a:lnTo>
                  <a:lnTo>
                    <a:pt x="2919714" y="2607930"/>
                  </a:lnTo>
                  <a:lnTo>
                    <a:pt x="2892272" y="2643131"/>
                  </a:lnTo>
                  <a:lnTo>
                    <a:pt x="2863894" y="2677550"/>
                  </a:lnTo>
                  <a:lnTo>
                    <a:pt x="2834602" y="2711166"/>
                  </a:lnTo>
                  <a:lnTo>
                    <a:pt x="2804413" y="2743962"/>
                  </a:lnTo>
                  <a:lnTo>
                    <a:pt x="2773346" y="2775918"/>
                  </a:lnTo>
                  <a:lnTo>
                    <a:pt x="2741421" y="2807015"/>
                  </a:lnTo>
                  <a:lnTo>
                    <a:pt x="2708657" y="2837233"/>
                  </a:lnTo>
                  <a:lnTo>
                    <a:pt x="2675073" y="2866555"/>
                  </a:lnTo>
                  <a:lnTo>
                    <a:pt x="2640687" y="2894960"/>
                  </a:lnTo>
                  <a:lnTo>
                    <a:pt x="2605519" y="2922429"/>
                  </a:lnTo>
                  <a:lnTo>
                    <a:pt x="2569589" y="2948945"/>
                  </a:lnTo>
                  <a:lnTo>
                    <a:pt x="2532914" y="2974487"/>
                  </a:lnTo>
                  <a:lnTo>
                    <a:pt x="2495514" y="2999036"/>
                  </a:lnTo>
                  <a:lnTo>
                    <a:pt x="2457408" y="3022574"/>
                  </a:lnTo>
                  <a:lnTo>
                    <a:pt x="2418615" y="3045080"/>
                  </a:lnTo>
                  <a:lnTo>
                    <a:pt x="2379154" y="3066538"/>
                  </a:lnTo>
                  <a:lnTo>
                    <a:pt x="2339044" y="3086926"/>
                  </a:lnTo>
                  <a:lnTo>
                    <a:pt x="2298305" y="3106226"/>
                  </a:lnTo>
                  <a:lnTo>
                    <a:pt x="2256954" y="3124420"/>
                  </a:lnTo>
                  <a:lnTo>
                    <a:pt x="2215012" y="3141487"/>
                  </a:lnTo>
                  <a:lnTo>
                    <a:pt x="2172497" y="3157409"/>
                  </a:lnTo>
                  <a:lnTo>
                    <a:pt x="2129429" y="3172167"/>
                  </a:lnTo>
                  <a:lnTo>
                    <a:pt x="2085826" y="3185742"/>
                  </a:lnTo>
                  <a:lnTo>
                    <a:pt x="2041708" y="3198115"/>
                  </a:lnTo>
                  <a:lnTo>
                    <a:pt x="1997093" y="3209266"/>
                  </a:lnTo>
                  <a:lnTo>
                    <a:pt x="1952000" y="3219176"/>
                  </a:lnTo>
                  <a:lnTo>
                    <a:pt x="1906449" y="3227827"/>
                  </a:lnTo>
                  <a:lnTo>
                    <a:pt x="1860459" y="3235200"/>
                  </a:lnTo>
                  <a:lnTo>
                    <a:pt x="1814048" y="3241275"/>
                  </a:lnTo>
                  <a:lnTo>
                    <a:pt x="1767236" y="3246033"/>
                  </a:lnTo>
                  <a:lnTo>
                    <a:pt x="1720042" y="3249455"/>
                  </a:lnTo>
                  <a:lnTo>
                    <a:pt x="1672485" y="3251522"/>
                  </a:lnTo>
                  <a:lnTo>
                    <a:pt x="1624584" y="3252216"/>
                  </a:lnTo>
                  <a:lnTo>
                    <a:pt x="1576682" y="3251522"/>
                  </a:lnTo>
                  <a:lnTo>
                    <a:pt x="1529125" y="3249455"/>
                  </a:lnTo>
                  <a:lnTo>
                    <a:pt x="1481931" y="3246033"/>
                  </a:lnTo>
                  <a:lnTo>
                    <a:pt x="1435119" y="3241275"/>
                  </a:lnTo>
                  <a:lnTo>
                    <a:pt x="1388708" y="3235200"/>
                  </a:lnTo>
                  <a:lnTo>
                    <a:pt x="1342718" y="3227827"/>
                  </a:lnTo>
                  <a:lnTo>
                    <a:pt x="1297167" y="3219176"/>
                  </a:lnTo>
                  <a:lnTo>
                    <a:pt x="1252074" y="3209266"/>
                  </a:lnTo>
                  <a:lnTo>
                    <a:pt x="1207459" y="3198115"/>
                  </a:lnTo>
                  <a:lnTo>
                    <a:pt x="1163341" y="3185742"/>
                  </a:lnTo>
                  <a:lnTo>
                    <a:pt x="1119738" y="3172167"/>
                  </a:lnTo>
                  <a:lnTo>
                    <a:pt x="1076670" y="3157409"/>
                  </a:lnTo>
                  <a:lnTo>
                    <a:pt x="1034155" y="3141487"/>
                  </a:lnTo>
                  <a:lnTo>
                    <a:pt x="992213" y="3124420"/>
                  </a:lnTo>
                  <a:lnTo>
                    <a:pt x="950862" y="3106226"/>
                  </a:lnTo>
                  <a:lnTo>
                    <a:pt x="910123" y="3086926"/>
                  </a:lnTo>
                  <a:lnTo>
                    <a:pt x="870013" y="3066538"/>
                  </a:lnTo>
                  <a:lnTo>
                    <a:pt x="830552" y="3045080"/>
                  </a:lnTo>
                  <a:lnTo>
                    <a:pt x="791759" y="3022574"/>
                  </a:lnTo>
                  <a:lnTo>
                    <a:pt x="753653" y="2999036"/>
                  </a:lnTo>
                  <a:lnTo>
                    <a:pt x="716253" y="2974487"/>
                  </a:lnTo>
                  <a:lnTo>
                    <a:pt x="679578" y="2948945"/>
                  </a:lnTo>
                  <a:lnTo>
                    <a:pt x="643648" y="2922429"/>
                  </a:lnTo>
                  <a:lnTo>
                    <a:pt x="608480" y="2894960"/>
                  </a:lnTo>
                  <a:lnTo>
                    <a:pt x="574094" y="2866555"/>
                  </a:lnTo>
                  <a:lnTo>
                    <a:pt x="540510" y="2837233"/>
                  </a:lnTo>
                  <a:lnTo>
                    <a:pt x="507746" y="2807015"/>
                  </a:lnTo>
                  <a:lnTo>
                    <a:pt x="475821" y="2775918"/>
                  </a:lnTo>
                  <a:lnTo>
                    <a:pt x="444754" y="2743962"/>
                  </a:lnTo>
                  <a:lnTo>
                    <a:pt x="414565" y="2711166"/>
                  </a:lnTo>
                  <a:lnTo>
                    <a:pt x="385273" y="2677550"/>
                  </a:lnTo>
                  <a:lnTo>
                    <a:pt x="356895" y="2643131"/>
                  </a:lnTo>
                  <a:lnTo>
                    <a:pt x="329453" y="2607930"/>
                  </a:lnTo>
                  <a:lnTo>
                    <a:pt x="302964" y="2571964"/>
                  </a:lnTo>
                  <a:lnTo>
                    <a:pt x="277447" y="2535255"/>
                  </a:lnTo>
                  <a:lnTo>
                    <a:pt x="252922" y="2497819"/>
                  </a:lnTo>
                  <a:lnTo>
                    <a:pt x="229408" y="2459677"/>
                  </a:lnTo>
                  <a:lnTo>
                    <a:pt x="206924" y="2420848"/>
                  </a:lnTo>
                  <a:lnTo>
                    <a:pt x="185488" y="2381350"/>
                  </a:lnTo>
                  <a:lnTo>
                    <a:pt x="165120" y="2341203"/>
                  </a:lnTo>
                  <a:lnTo>
                    <a:pt x="145839" y="2300426"/>
                  </a:lnTo>
                  <a:lnTo>
                    <a:pt x="127664" y="2259038"/>
                  </a:lnTo>
                  <a:lnTo>
                    <a:pt x="110614" y="2217057"/>
                  </a:lnTo>
                  <a:lnTo>
                    <a:pt x="94708" y="2174504"/>
                  </a:lnTo>
                  <a:lnTo>
                    <a:pt x="79965" y="2131396"/>
                  </a:lnTo>
                  <a:lnTo>
                    <a:pt x="66404" y="2087754"/>
                  </a:lnTo>
                  <a:lnTo>
                    <a:pt x="54044" y="2043596"/>
                  </a:lnTo>
                  <a:lnTo>
                    <a:pt x="42905" y="1998941"/>
                  </a:lnTo>
                  <a:lnTo>
                    <a:pt x="33004" y="1953808"/>
                  </a:lnTo>
                  <a:lnTo>
                    <a:pt x="24362" y="1908217"/>
                  </a:lnTo>
                  <a:lnTo>
                    <a:pt x="16997" y="1862187"/>
                  </a:lnTo>
                  <a:lnTo>
                    <a:pt x="10929" y="1815735"/>
                  </a:lnTo>
                  <a:lnTo>
                    <a:pt x="6176" y="1768883"/>
                  </a:lnTo>
                  <a:lnTo>
                    <a:pt x="2757" y="1721648"/>
                  </a:lnTo>
                  <a:lnTo>
                    <a:pt x="692" y="1674050"/>
                  </a:lnTo>
                  <a:lnTo>
                    <a:pt x="0" y="1626107"/>
                  </a:lnTo>
                  <a:close/>
                </a:path>
              </a:pathLst>
            </a:custGeom>
            <a:ln w="952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665975" y="3166872"/>
              <a:ext cx="3060700" cy="3057525"/>
            </a:xfrm>
            <a:custGeom>
              <a:avLst/>
              <a:gdLst/>
              <a:ahLst/>
              <a:cxnLst/>
              <a:rect l="l" t="t" r="r" b="b"/>
              <a:pathLst>
                <a:path w="3060700" h="3057525">
                  <a:moveTo>
                    <a:pt x="1530096" y="0"/>
                  </a:moveTo>
                  <a:lnTo>
                    <a:pt x="1481523" y="755"/>
                  </a:lnTo>
                  <a:lnTo>
                    <a:pt x="1433329" y="3007"/>
                  </a:lnTo>
                  <a:lnTo>
                    <a:pt x="1385534" y="6733"/>
                  </a:lnTo>
                  <a:lnTo>
                    <a:pt x="1338162" y="11910"/>
                  </a:lnTo>
                  <a:lnTo>
                    <a:pt x="1291234" y="18516"/>
                  </a:lnTo>
                  <a:lnTo>
                    <a:pt x="1244773" y="26529"/>
                  </a:lnTo>
                  <a:lnTo>
                    <a:pt x="1198802" y="35927"/>
                  </a:lnTo>
                  <a:lnTo>
                    <a:pt x="1153343" y="46686"/>
                  </a:lnTo>
                  <a:lnTo>
                    <a:pt x="1108418" y="58785"/>
                  </a:lnTo>
                  <a:lnTo>
                    <a:pt x="1064050" y="72201"/>
                  </a:lnTo>
                  <a:lnTo>
                    <a:pt x="1020261" y="86911"/>
                  </a:lnTo>
                  <a:lnTo>
                    <a:pt x="977073" y="102894"/>
                  </a:lnTo>
                  <a:lnTo>
                    <a:pt x="934509" y="120128"/>
                  </a:lnTo>
                  <a:lnTo>
                    <a:pt x="892592" y="138588"/>
                  </a:lnTo>
                  <a:lnTo>
                    <a:pt x="851343" y="158254"/>
                  </a:lnTo>
                  <a:lnTo>
                    <a:pt x="810786" y="179103"/>
                  </a:lnTo>
                  <a:lnTo>
                    <a:pt x="770942" y="201112"/>
                  </a:lnTo>
                  <a:lnTo>
                    <a:pt x="731833" y="224260"/>
                  </a:lnTo>
                  <a:lnTo>
                    <a:pt x="693484" y="248523"/>
                  </a:lnTo>
                  <a:lnTo>
                    <a:pt x="655915" y="273879"/>
                  </a:lnTo>
                  <a:lnTo>
                    <a:pt x="619149" y="300306"/>
                  </a:lnTo>
                  <a:lnTo>
                    <a:pt x="583208" y="327782"/>
                  </a:lnTo>
                  <a:lnTo>
                    <a:pt x="548116" y="356284"/>
                  </a:lnTo>
                  <a:lnTo>
                    <a:pt x="513894" y="385789"/>
                  </a:lnTo>
                  <a:lnTo>
                    <a:pt x="480565" y="416276"/>
                  </a:lnTo>
                  <a:lnTo>
                    <a:pt x="448151" y="447722"/>
                  </a:lnTo>
                  <a:lnTo>
                    <a:pt x="416674" y="480105"/>
                  </a:lnTo>
                  <a:lnTo>
                    <a:pt x="386158" y="513401"/>
                  </a:lnTo>
                  <a:lnTo>
                    <a:pt x="356623" y="547590"/>
                  </a:lnTo>
                  <a:lnTo>
                    <a:pt x="328094" y="582648"/>
                  </a:lnTo>
                  <a:lnTo>
                    <a:pt x="300592" y="618552"/>
                  </a:lnTo>
                  <a:lnTo>
                    <a:pt x="274139" y="655282"/>
                  </a:lnTo>
                  <a:lnTo>
                    <a:pt x="248758" y="692814"/>
                  </a:lnTo>
                  <a:lnTo>
                    <a:pt x="224472" y="731126"/>
                  </a:lnTo>
                  <a:lnTo>
                    <a:pt x="201303" y="770195"/>
                  </a:lnTo>
                  <a:lnTo>
                    <a:pt x="179272" y="809999"/>
                  </a:lnTo>
                  <a:lnTo>
                    <a:pt x="158404" y="850516"/>
                  </a:lnTo>
                  <a:lnTo>
                    <a:pt x="138719" y="891723"/>
                  </a:lnTo>
                  <a:lnTo>
                    <a:pt x="120241" y="933598"/>
                  </a:lnTo>
                  <a:lnTo>
                    <a:pt x="102991" y="976119"/>
                  </a:lnTo>
                  <a:lnTo>
                    <a:pt x="86993" y="1019263"/>
                  </a:lnTo>
                  <a:lnTo>
                    <a:pt x="72268" y="1063008"/>
                  </a:lnTo>
                  <a:lnTo>
                    <a:pt x="58840" y="1107331"/>
                  </a:lnTo>
                  <a:lnTo>
                    <a:pt x="46729" y="1152210"/>
                  </a:lnTo>
                  <a:lnTo>
                    <a:pt x="35960" y="1197622"/>
                  </a:lnTo>
                  <a:lnTo>
                    <a:pt x="26554" y="1243546"/>
                  </a:lnTo>
                  <a:lnTo>
                    <a:pt x="18533" y="1289959"/>
                  </a:lnTo>
                  <a:lnTo>
                    <a:pt x="11921" y="1336838"/>
                  </a:lnTo>
                  <a:lnTo>
                    <a:pt x="6739" y="1384161"/>
                  </a:lnTo>
                  <a:lnTo>
                    <a:pt x="3010" y="1431906"/>
                  </a:lnTo>
                  <a:lnTo>
                    <a:pt x="756" y="1480050"/>
                  </a:lnTo>
                  <a:lnTo>
                    <a:pt x="0" y="1528572"/>
                  </a:lnTo>
                  <a:lnTo>
                    <a:pt x="756" y="1577093"/>
                  </a:lnTo>
                  <a:lnTo>
                    <a:pt x="3010" y="1625237"/>
                  </a:lnTo>
                  <a:lnTo>
                    <a:pt x="6739" y="1672982"/>
                  </a:lnTo>
                  <a:lnTo>
                    <a:pt x="11921" y="1720305"/>
                  </a:lnTo>
                  <a:lnTo>
                    <a:pt x="18533" y="1767184"/>
                  </a:lnTo>
                  <a:lnTo>
                    <a:pt x="26554" y="1813597"/>
                  </a:lnTo>
                  <a:lnTo>
                    <a:pt x="35960" y="1859521"/>
                  </a:lnTo>
                  <a:lnTo>
                    <a:pt x="46729" y="1904933"/>
                  </a:lnTo>
                  <a:lnTo>
                    <a:pt x="58840" y="1949812"/>
                  </a:lnTo>
                  <a:lnTo>
                    <a:pt x="72268" y="1994135"/>
                  </a:lnTo>
                  <a:lnTo>
                    <a:pt x="86993" y="2037880"/>
                  </a:lnTo>
                  <a:lnTo>
                    <a:pt x="102991" y="2081024"/>
                  </a:lnTo>
                  <a:lnTo>
                    <a:pt x="120241" y="2123545"/>
                  </a:lnTo>
                  <a:lnTo>
                    <a:pt x="138719" y="2165420"/>
                  </a:lnTo>
                  <a:lnTo>
                    <a:pt x="158404" y="2206627"/>
                  </a:lnTo>
                  <a:lnTo>
                    <a:pt x="179272" y="2247144"/>
                  </a:lnTo>
                  <a:lnTo>
                    <a:pt x="201303" y="2286948"/>
                  </a:lnTo>
                  <a:lnTo>
                    <a:pt x="224472" y="2326017"/>
                  </a:lnTo>
                  <a:lnTo>
                    <a:pt x="248758" y="2364329"/>
                  </a:lnTo>
                  <a:lnTo>
                    <a:pt x="274139" y="2401861"/>
                  </a:lnTo>
                  <a:lnTo>
                    <a:pt x="300592" y="2438591"/>
                  </a:lnTo>
                  <a:lnTo>
                    <a:pt x="328094" y="2474495"/>
                  </a:lnTo>
                  <a:lnTo>
                    <a:pt x="356623" y="2509553"/>
                  </a:lnTo>
                  <a:lnTo>
                    <a:pt x="386158" y="2543742"/>
                  </a:lnTo>
                  <a:lnTo>
                    <a:pt x="416674" y="2577038"/>
                  </a:lnTo>
                  <a:lnTo>
                    <a:pt x="448151" y="2609421"/>
                  </a:lnTo>
                  <a:lnTo>
                    <a:pt x="480565" y="2640867"/>
                  </a:lnTo>
                  <a:lnTo>
                    <a:pt x="513894" y="2671354"/>
                  </a:lnTo>
                  <a:lnTo>
                    <a:pt x="548116" y="2700859"/>
                  </a:lnTo>
                  <a:lnTo>
                    <a:pt x="583208" y="2729361"/>
                  </a:lnTo>
                  <a:lnTo>
                    <a:pt x="619149" y="2756837"/>
                  </a:lnTo>
                  <a:lnTo>
                    <a:pt x="655915" y="2783264"/>
                  </a:lnTo>
                  <a:lnTo>
                    <a:pt x="693484" y="2808620"/>
                  </a:lnTo>
                  <a:lnTo>
                    <a:pt x="731833" y="2832883"/>
                  </a:lnTo>
                  <a:lnTo>
                    <a:pt x="770942" y="2856031"/>
                  </a:lnTo>
                  <a:lnTo>
                    <a:pt x="810786" y="2878040"/>
                  </a:lnTo>
                  <a:lnTo>
                    <a:pt x="851343" y="2898889"/>
                  </a:lnTo>
                  <a:lnTo>
                    <a:pt x="892592" y="2918555"/>
                  </a:lnTo>
                  <a:lnTo>
                    <a:pt x="934509" y="2937015"/>
                  </a:lnTo>
                  <a:lnTo>
                    <a:pt x="977073" y="2954249"/>
                  </a:lnTo>
                  <a:lnTo>
                    <a:pt x="1020261" y="2970232"/>
                  </a:lnTo>
                  <a:lnTo>
                    <a:pt x="1064050" y="2984942"/>
                  </a:lnTo>
                  <a:lnTo>
                    <a:pt x="1108418" y="2998358"/>
                  </a:lnTo>
                  <a:lnTo>
                    <a:pt x="1153343" y="3010457"/>
                  </a:lnTo>
                  <a:lnTo>
                    <a:pt x="1198802" y="3021216"/>
                  </a:lnTo>
                  <a:lnTo>
                    <a:pt x="1244773" y="3030614"/>
                  </a:lnTo>
                  <a:lnTo>
                    <a:pt x="1291234" y="3038627"/>
                  </a:lnTo>
                  <a:lnTo>
                    <a:pt x="1338162" y="3045233"/>
                  </a:lnTo>
                  <a:lnTo>
                    <a:pt x="1385534" y="3050410"/>
                  </a:lnTo>
                  <a:lnTo>
                    <a:pt x="1433329" y="3054136"/>
                  </a:lnTo>
                  <a:lnTo>
                    <a:pt x="1481523" y="3056388"/>
                  </a:lnTo>
                  <a:lnTo>
                    <a:pt x="1530096" y="3057144"/>
                  </a:lnTo>
                  <a:lnTo>
                    <a:pt x="1578668" y="3056388"/>
                  </a:lnTo>
                  <a:lnTo>
                    <a:pt x="1626862" y="3054136"/>
                  </a:lnTo>
                  <a:lnTo>
                    <a:pt x="1674657" y="3050410"/>
                  </a:lnTo>
                  <a:lnTo>
                    <a:pt x="1722029" y="3045233"/>
                  </a:lnTo>
                  <a:lnTo>
                    <a:pt x="1768957" y="3038627"/>
                  </a:lnTo>
                  <a:lnTo>
                    <a:pt x="1815418" y="3030614"/>
                  </a:lnTo>
                  <a:lnTo>
                    <a:pt x="1861389" y="3021216"/>
                  </a:lnTo>
                  <a:lnTo>
                    <a:pt x="1906848" y="3010457"/>
                  </a:lnTo>
                  <a:lnTo>
                    <a:pt x="1951773" y="2998358"/>
                  </a:lnTo>
                  <a:lnTo>
                    <a:pt x="1996141" y="2984942"/>
                  </a:lnTo>
                  <a:lnTo>
                    <a:pt x="2039930" y="2970232"/>
                  </a:lnTo>
                  <a:lnTo>
                    <a:pt x="2083118" y="2954249"/>
                  </a:lnTo>
                  <a:lnTo>
                    <a:pt x="2125682" y="2937015"/>
                  </a:lnTo>
                  <a:lnTo>
                    <a:pt x="2167599" y="2918555"/>
                  </a:lnTo>
                  <a:lnTo>
                    <a:pt x="2208848" y="2898889"/>
                  </a:lnTo>
                  <a:lnTo>
                    <a:pt x="2249405" y="2878040"/>
                  </a:lnTo>
                  <a:lnTo>
                    <a:pt x="2289249" y="2856031"/>
                  </a:lnTo>
                  <a:lnTo>
                    <a:pt x="2328358" y="2832883"/>
                  </a:lnTo>
                  <a:lnTo>
                    <a:pt x="2366707" y="2808620"/>
                  </a:lnTo>
                  <a:lnTo>
                    <a:pt x="2404276" y="2783264"/>
                  </a:lnTo>
                  <a:lnTo>
                    <a:pt x="2441042" y="2756837"/>
                  </a:lnTo>
                  <a:lnTo>
                    <a:pt x="2476983" y="2729361"/>
                  </a:lnTo>
                  <a:lnTo>
                    <a:pt x="2512075" y="2700859"/>
                  </a:lnTo>
                  <a:lnTo>
                    <a:pt x="2546297" y="2671354"/>
                  </a:lnTo>
                  <a:lnTo>
                    <a:pt x="2579626" y="2640867"/>
                  </a:lnTo>
                  <a:lnTo>
                    <a:pt x="2612040" y="2609421"/>
                  </a:lnTo>
                  <a:lnTo>
                    <a:pt x="2643517" y="2577038"/>
                  </a:lnTo>
                  <a:lnTo>
                    <a:pt x="2674033" y="2543742"/>
                  </a:lnTo>
                  <a:lnTo>
                    <a:pt x="2703568" y="2509553"/>
                  </a:lnTo>
                  <a:lnTo>
                    <a:pt x="2732097" y="2474495"/>
                  </a:lnTo>
                  <a:lnTo>
                    <a:pt x="2759599" y="2438591"/>
                  </a:lnTo>
                  <a:lnTo>
                    <a:pt x="2786052" y="2401861"/>
                  </a:lnTo>
                  <a:lnTo>
                    <a:pt x="2811433" y="2364329"/>
                  </a:lnTo>
                  <a:lnTo>
                    <a:pt x="2835719" y="2326017"/>
                  </a:lnTo>
                  <a:lnTo>
                    <a:pt x="2858888" y="2286948"/>
                  </a:lnTo>
                  <a:lnTo>
                    <a:pt x="2880919" y="2247144"/>
                  </a:lnTo>
                  <a:lnTo>
                    <a:pt x="2901787" y="2206627"/>
                  </a:lnTo>
                  <a:lnTo>
                    <a:pt x="2921472" y="2165420"/>
                  </a:lnTo>
                  <a:lnTo>
                    <a:pt x="2939950" y="2123545"/>
                  </a:lnTo>
                  <a:lnTo>
                    <a:pt x="2957200" y="2081024"/>
                  </a:lnTo>
                  <a:lnTo>
                    <a:pt x="2973198" y="2037880"/>
                  </a:lnTo>
                  <a:lnTo>
                    <a:pt x="2987923" y="1994135"/>
                  </a:lnTo>
                  <a:lnTo>
                    <a:pt x="3001351" y="1949812"/>
                  </a:lnTo>
                  <a:lnTo>
                    <a:pt x="3013462" y="1904933"/>
                  </a:lnTo>
                  <a:lnTo>
                    <a:pt x="3024231" y="1859521"/>
                  </a:lnTo>
                  <a:lnTo>
                    <a:pt x="3033637" y="1813597"/>
                  </a:lnTo>
                  <a:lnTo>
                    <a:pt x="3041658" y="1767184"/>
                  </a:lnTo>
                  <a:lnTo>
                    <a:pt x="3048270" y="1720305"/>
                  </a:lnTo>
                  <a:lnTo>
                    <a:pt x="3053452" y="1672982"/>
                  </a:lnTo>
                  <a:lnTo>
                    <a:pt x="3057181" y="1625237"/>
                  </a:lnTo>
                  <a:lnTo>
                    <a:pt x="3059435" y="1577093"/>
                  </a:lnTo>
                  <a:lnTo>
                    <a:pt x="3060192" y="1528572"/>
                  </a:lnTo>
                  <a:lnTo>
                    <a:pt x="3059435" y="1480050"/>
                  </a:lnTo>
                  <a:lnTo>
                    <a:pt x="3057181" y="1431906"/>
                  </a:lnTo>
                  <a:lnTo>
                    <a:pt x="3053452" y="1384161"/>
                  </a:lnTo>
                  <a:lnTo>
                    <a:pt x="3048270" y="1336838"/>
                  </a:lnTo>
                  <a:lnTo>
                    <a:pt x="3041658" y="1289959"/>
                  </a:lnTo>
                  <a:lnTo>
                    <a:pt x="3033637" y="1243546"/>
                  </a:lnTo>
                  <a:lnTo>
                    <a:pt x="3024231" y="1197622"/>
                  </a:lnTo>
                  <a:lnTo>
                    <a:pt x="3013462" y="1152210"/>
                  </a:lnTo>
                  <a:lnTo>
                    <a:pt x="3001351" y="1107331"/>
                  </a:lnTo>
                  <a:lnTo>
                    <a:pt x="2987923" y="1063008"/>
                  </a:lnTo>
                  <a:lnTo>
                    <a:pt x="2973198" y="1019263"/>
                  </a:lnTo>
                  <a:lnTo>
                    <a:pt x="2957200" y="976119"/>
                  </a:lnTo>
                  <a:lnTo>
                    <a:pt x="2939950" y="933598"/>
                  </a:lnTo>
                  <a:lnTo>
                    <a:pt x="2921472" y="891723"/>
                  </a:lnTo>
                  <a:lnTo>
                    <a:pt x="2901787" y="850516"/>
                  </a:lnTo>
                  <a:lnTo>
                    <a:pt x="2880919" y="809999"/>
                  </a:lnTo>
                  <a:lnTo>
                    <a:pt x="2858888" y="770195"/>
                  </a:lnTo>
                  <a:lnTo>
                    <a:pt x="2835719" y="731126"/>
                  </a:lnTo>
                  <a:lnTo>
                    <a:pt x="2811433" y="692814"/>
                  </a:lnTo>
                  <a:lnTo>
                    <a:pt x="2786052" y="655282"/>
                  </a:lnTo>
                  <a:lnTo>
                    <a:pt x="2759599" y="618552"/>
                  </a:lnTo>
                  <a:lnTo>
                    <a:pt x="2732097" y="582648"/>
                  </a:lnTo>
                  <a:lnTo>
                    <a:pt x="2703568" y="547590"/>
                  </a:lnTo>
                  <a:lnTo>
                    <a:pt x="2674033" y="513401"/>
                  </a:lnTo>
                  <a:lnTo>
                    <a:pt x="2643517" y="480105"/>
                  </a:lnTo>
                  <a:lnTo>
                    <a:pt x="2612040" y="447722"/>
                  </a:lnTo>
                  <a:lnTo>
                    <a:pt x="2579626" y="416276"/>
                  </a:lnTo>
                  <a:lnTo>
                    <a:pt x="2546297" y="385789"/>
                  </a:lnTo>
                  <a:lnTo>
                    <a:pt x="2512075" y="356284"/>
                  </a:lnTo>
                  <a:lnTo>
                    <a:pt x="2476983" y="327782"/>
                  </a:lnTo>
                  <a:lnTo>
                    <a:pt x="2441042" y="300306"/>
                  </a:lnTo>
                  <a:lnTo>
                    <a:pt x="2404276" y="273879"/>
                  </a:lnTo>
                  <a:lnTo>
                    <a:pt x="2366707" y="248523"/>
                  </a:lnTo>
                  <a:lnTo>
                    <a:pt x="2328358" y="224260"/>
                  </a:lnTo>
                  <a:lnTo>
                    <a:pt x="2289249" y="201112"/>
                  </a:lnTo>
                  <a:lnTo>
                    <a:pt x="2249405" y="179103"/>
                  </a:lnTo>
                  <a:lnTo>
                    <a:pt x="2208848" y="158254"/>
                  </a:lnTo>
                  <a:lnTo>
                    <a:pt x="2167599" y="138588"/>
                  </a:lnTo>
                  <a:lnTo>
                    <a:pt x="2125682" y="120128"/>
                  </a:lnTo>
                  <a:lnTo>
                    <a:pt x="2083118" y="102894"/>
                  </a:lnTo>
                  <a:lnTo>
                    <a:pt x="2039930" y="86911"/>
                  </a:lnTo>
                  <a:lnTo>
                    <a:pt x="1996141" y="72201"/>
                  </a:lnTo>
                  <a:lnTo>
                    <a:pt x="1951773" y="58785"/>
                  </a:lnTo>
                  <a:lnTo>
                    <a:pt x="1906848" y="46686"/>
                  </a:lnTo>
                  <a:lnTo>
                    <a:pt x="1861389" y="35927"/>
                  </a:lnTo>
                  <a:lnTo>
                    <a:pt x="1815418" y="26529"/>
                  </a:lnTo>
                  <a:lnTo>
                    <a:pt x="1768957" y="18516"/>
                  </a:lnTo>
                  <a:lnTo>
                    <a:pt x="1722029" y="11910"/>
                  </a:lnTo>
                  <a:lnTo>
                    <a:pt x="1674657" y="6733"/>
                  </a:lnTo>
                  <a:lnTo>
                    <a:pt x="1626862" y="3007"/>
                  </a:lnTo>
                  <a:lnTo>
                    <a:pt x="1578668" y="755"/>
                  </a:lnTo>
                  <a:lnTo>
                    <a:pt x="15300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474211" y="2380563"/>
            <a:ext cx="176212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Script</a:t>
            </a:r>
            <a:r>
              <a:rPr sz="2200" spc="-7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kiddies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849115" y="4210939"/>
            <a:ext cx="113474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Hac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t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i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v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ist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322177" y="6069329"/>
            <a:ext cx="164909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C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o</a:t>
            </a:r>
            <a:r>
              <a:rPr sz="2200" spc="225" dirty="0">
                <a:solidFill>
                  <a:srgbClr val="3E3E3E"/>
                </a:solidFill>
                <a:latin typeface="Microsoft Sans Serif"/>
                <a:cs typeface="Microsoft Sans Serif"/>
              </a:rPr>
              <a:t>m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p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e</a:t>
            </a:r>
            <a:r>
              <a:rPr sz="2200" spc="150" dirty="0">
                <a:solidFill>
                  <a:srgbClr val="3E3E3E"/>
                </a:solidFill>
                <a:latin typeface="Microsoft Sans Serif"/>
                <a:cs typeface="Microsoft Sans Serif"/>
              </a:rPr>
              <a:t>t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</a:t>
            </a:r>
            <a:r>
              <a:rPr sz="2200" spc="170" dirty="0">
                <a:solidFill>
                  <a:srgbClr val="3E3E3E"/>
                </a:solidFill>
                <a:latin typeface="Microsoft Sans Serif"/>
                <a:cs typeface="Microsoft Sans Serif"/>
              </a:rPr>
              <a:t>r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962782" y="6090030"/>
            <a:ext cx="217741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Organized</a:t>
            </a:r>
            <a:r>
              <a:rPr sz="2200" spc="-8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crime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333226" y="4207586"/>
            <a:ext cx="105791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Insiders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282298" y="2391918"/>
            <a:ext cx="232283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Nation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states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3E3E3E"/>
                </a:solidFill>
                <a:latin typeface="Microsoft Sans Serif"/>
                <a:cs typeface="Microsoft Sans Serif"/>
              </a:rPr>
              <a:t>APT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157084" y="4507484"/>
            <a:ext cx="2083435" cy="70040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149225">
              <a:lnSpc>
                <a:spcPct val="100899"/>
              </a:lnSpc>
              <a:spcBef>
                <a:spcPts val="85"/>
              </a:spcBef>
            </a:pPr>
            <a:r>
              <a:rPr sz="2200" b="1" spc="5" dirty="0">
                <a:solidFill>
                  <a:srgbClr val="3E3E3E"/>
                </a:solidFill>
                <a:latin typeface="Tahoma"/>
                <a:cs typeface="Tahoma"/>
              </a:rPr>
              <a:t>Threat </a:t>
            </a:r>
            <a:r>
              <a:rPr sz="2200" b="1" spc="10" dirty="0">
                <a:solidFill>
                  <a:srgbClr val="3E3E3E"/>
                </a:solidFill>
                <a:latin typeface="Tahoma"/>
                <a:cs typeface="Tahoma"/>
              </a:rPr>
              <a:t>Actor </a:t>
            </a:r>
            <a:r>
              <a:rPr sz="2200" b="1" spc="1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35" dirty="0">
                <a:solidFill>
                  <a:srgbClr val="3E3E3E"/>
                </a:solidFill>
                <a:latin typeface="Tahoma"/>
                <a:cs typeface="Tahoma"/>
              </a:rPr>
              <a:t>c</a:t>
            </a:r>
            <a:r>
              <a:rPr sz="2200" b="1" spc="20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b="1" spc="10" dirty="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sz="2200" b="1" spc="15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2200" b="1" spc="-30" dirty="0">
                <a:solidFill>
                  <a:srgbClr val="3E3E3E"/>
                </a:solidFill>
                <a:latin typeface="Tahoma"/>
                <a:cs typeface="Tahoma"/>
              </a:rPr>
              <a:t>gor</a:t>
            </a:r>
            <a:r>
              <a:rPr sz="2200" b="1" spc="-5" dirty="0">
                <a:solidFill>
                  <a:srgbClr val="3E3E3E"/>
                </a:solidFill>
                <a:latin typeface="Tahoma"/>
                <a:cs typeface="Tahoma"/>
              </a:rPr>
              <a:t>i</a:t>
            </a:r>
            <a:r>
              <a:rPr sz="2200" b="1" spc="-10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2200" b="1" spc="-35" dirty="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sz="2200" b="1" spc="-13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20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b="1" spc="-50" dirty="0">
                <a:solidFill>
                  <a:srgbClr val="3E3E3E"/>
                </a:solidFill>
                <a:latin typeface="Tahoma"/>
                <a:cs typeface="Tahoma"/>
              </a:rPr>
              <a:t>re: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215128" y="2410967"/>
            <a:ext cx="5800725" cy="4554220"/>
            <a:chOff x="5215128" y="2410967"/>
            <a:chExt cx="5800725" cy="4554220"/>
          </a:xfrm>
        </p:grpSpPr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43144" y="2414015"/>
              <a:ext cx="960120" cy="85344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15128" y="4203191"/>
              <a:ext cx="798576" cy="85343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67528" y="6102096"/>
              <a:ext cx="883920" cy="86258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63912" y="2410967"/>
              <a:ext cx="966216" cy="86258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10800" y="4242816"/>
              <a:ext cx="804672" cy="82905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36480" y="6129527"/>
              <a:ext cx="966216" cy="8107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58254" y="304622"/>
            <a:ext cx="353949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Threats</a:t>
            </a:r>
            <a:r>
              <a:rPr spc="-170" dirty="0"/>
              <a:t> </a:t>
            </a:r>
            <a:r>
              <a:rPr spc="30" dirty="0"/>
              <a:t>to</a:t>
            </a:r>
            <a:r>
              <a:rPr spc="-125" dirty="0"/>
              <a:t> </a:t>
            </a:r>
            <a:r>
              <a:rPr spc="20" dirty="0"/>
              <a:t>a</a:t>
            </a:r>
            <a:r>
              <a:rPr spc="-110" dirty="0"/>
              <a:t> </a:t>
            </a:r>
            <a:r>
              <a:rPr spc="-30" dirty="0"/>
              <a:t>System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19471" y="752855"/>
            <a:ext cx="6416039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038857" y="3373882"/>
            <a:ext cx="2704465" cy="1722755"/>
            <a:chOff x="2038857" y="3373882"/>
            <a:chExt cx="2704465" cy="1722755"/>
          </a:xfrm>
        </p:grpSpPr>
        <p:sp>
          <p:nvSpPr>
            <p:cNvPr id="6" name="object 6"/>
            <p:cNvSpPr/>
            <p:nvPr/>
          </p:nvSpPr>
          <p:spPr>
            <a:xfrm>
              <a:off x="2045207" y="3380232"/>
              <a:ext cx="2691765" cy="1710055"/>
            </a:xfrm>
            <a:custGeom>
              <a:avLst/>
              <a:gdLst/>
              <a:ahLst/>
              <a:cxnLst/>
              <a:rect l="l" t="t" r="r" b="b"/>
              <a:pathLst>
                <a:path w="2691765" h="1710054">
                  <a:moveTo>
                    <a:pt x="2520442" y="0"/>
                  </a:moveTo>
                  <a:lnTo>
                    <a:pt x="170942" y="0"/>
                  </a:lnTo>
                  <a:lnTo>
                    <a:pt x="125515" y="6109"/>
                  </a:lnTo>
                  <a:lnTo>
                    <a:pt x="84685" y="23349"/>
                  </a:lnTo>
                  <a:lnTo>
                    <a:pt x="50085" y="50085"/>
                  </a:lnTo>
                  <a:lnTo>
                    <a:pt x="23349" y="84685"/>
                  </a:lnTo>
                  <a:lnTo>
                    <a:pt x="6109" y="125515"/>
                  </a:lnTo>
                  <a:lnTo>
                    <a:pt x="0" y="170941"/>
                  </a:lnTo>
                  <a:lnTo>
                    <a:pt x="0" y="1538985"/>
                  </a:lnTo>
                  <a:lnTo>
                    <a:pt x="6109" y="1584412"/>
                  </a:lnTo>
                  <a:lnTo>
                    <a:pt x="23349" y="1625242"/>
                  </a:lnTo>
                  <a:lnTo>
                    <a:pt x="50085" y="1659842"/>
                  </a:lnTo>
                  <a:lnTo>
                    <a:pt x="84685" y="1686578"/>
                  </a:lnTo>
                  <a:lnTo>
                    <a:pt x="125515" y="1703818"/>
                  </a:lnTo>
                  <a:lnTo>
                    <a:pt x="170942" y="1709927"/>
                  </a:lnTo>
                  <a:lnTo>
                    <a:pt x="2520442" y="1709927"/>
                  </a:lnTo>
                  <a:lnTo>
                    <a:pt x="2565868" y="1703818"/>
                  </a:lnTo>
                  <a:lnTo>
                    <a:pt x="2606698" y="1686578"/>
                  </a:lnTo>
                  <a:lnTo>
                    <a:pt x="2641298" y="1659842"/>
                  </a:lnTo>
                  <a:lnTo>
                    <a:pt x="2668034" y="1625242"/>
                  </a:lnTo>
                  <a:lnTo>
                    <a:pt x="2685274" y="1584412"/>
                  </a:lnTo>
                  <a:lnTo>
                    <a:pt x="2691384" y="1538985"/>
                  </a:lnTo>
                  <a:lnTo>
                    <a:pt x="2691384" y="170941"/>
                  </a:lnTo>
                  <a:lnTo>
                    <a:pt x="2685274" y="125515"/>
                  </a:lnTo>
                  <a:lnTo>
                    <a:pt x="2668034" y="84685"/>
                  </a:lnTo>
                  <a:lnTo>
                    <a:pt x="2641298" y="50085"/>
                  </a:lnTo>
                  <a:lnTo>
                    <a:pt x="2606698" y="23349"/>
                  </a:lnTo>
                  <a:lnTo>
                    <a:pt x="2565868" y="6109"/>
                  </a:lnTo>
                  <a:lnTo>
                    <a:pt x="2520442" y="0"/>
                  </a:lnTo>
                  <a:close/>
                </a:path>
              </a:pathLst>
            </a:custGeom>
            <a:solidFill>
              <a:srgbClr val="FFFFFF">
                <a:alpha val="8862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45207" y="3380232"/>
              <a:ext cx="2691765" cy="1710055"/>
            </a:xfrm>
            <a:custGeom>
              <a:avLst/>
              <a:gdLst/>
              <a:ahLst/>
              <a:cxnLst/>
              <a:rect l="l" t="t" r="r" b="b"/>
              <a:pathLst>
                <a:path w="2691765" h="1710054">
                  <a:moveTo>
                    <a:pt x="0" y="170941"/>
                  </a:moveTo>
                  <a:lnTo>
                    <a:pt x="6109" y="125515"/>
                  </a:lnTo>
                  <a:lnTo>
                    <a:pt x="23349" y="84685"/>
                  </a:lnTo>
                  <a:lnTo>
                    <a:pt x="50085" y="50085"/>
                  </a:lnTo>
                  <a:lnTo>
                    <a:pt x="84685" y="23349"/>
                  </a:lnTo>
                  <a:lnTo>
                    <a:pt x="125515" y="6109"/>
                  </a:lnTo>
                  <a:lnTo>
                    <a:pt x="170942" y="0"/>
                  </a:lnTo>
                  <a:lnTo>
                    <a:pt x="2520442" y="0"/>
                  </a:lnTo>
                  <a:lnTo>
                    <a:pt x="2565868" y="6109"/>
                  </a:lnTo>
                  <a:lnTo>
                    <a:pt x="2606698" y="23349"/>
                  </a:lnTo>
                  <a:lnTo>
                    <a:pt x="2641298" y="50085"/>
                  </a:lnTo>
                  <a:lnTo>
                    <a:pt x="2668034" y="84685"/>
                  </a:lnTo>
                  <a:lnTo>
                    <a:pt x="2685274" y="125515"/>
                  </a:lnTo>
                  <a:lnTo>
                    <a:pt x="2691384" y="170941"/>
                  </a:lnTo>
                  <a:lnTo>
                    <a:pt x="2691384" y="1538985"/>
                  </a:lnTo>
                  <a:lnTo>
                    <a:pt x="2685274" y="1584412"/>
                  </a:lnTo>
                  <a:lnTo>
                    <a:pt x="2668034" y="1625242"/>
                  </a:lnTo>
                  <a:lnTo>
                    <a:pt x="2641298" y="1659842"/>
                  </a:lnTo>
                  <a:lnTo>
                    <a:pt x="2606698" y="1686578"/>
                  </a:lnTo>
                  <a:lnTo>
                    <a:pt x="2565868" y="1703818"/>
                  </a:lnTo>
                  <a:lnTo>
                    <a:pt x="2520442" y="1709927"/>
                  </a:lnTo>
                  <a:lnTo>
                    <a:pt x="170942" y="1709927"/>
                  </a:lnTo>
                  <a:lnTo>
                    <a:pt x="125515" y="1703818"/>
                  </a:lnTo>
                  <a:lnTo>
                    <a:pt x="84685" y="1686578"/>
                  </a:lnTo>
                  <a:lnTo>
                    <a:pt x="50085" y="1659842"/>
                  </a:lnTo>
                  <a:lnTo>
                    <a:pt x="23349" y="1625242"/>
                  </a:lnTo>
                  <a:lnTo>
                    <a:pt x="6109" y="1584412"/>
                  </a:lnTo>
                  <a:lnTo>
                    <a:pt x="0" y="1538985"/>
                  </a:lnTo>
                  <a:lnTo>
                    <a:pt x="0" y="170941"/>
                  </a:lnTo>
                  <a:close/>
                </a:path>
              </a:pathLst>
            </a:custGeom>
            <a:ln w="12700">
              <a:solidFill>
                <a:srgbClr val="58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421127" y="3718305"/>
            <a:ext cx="1938655" cy="96583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065" marR="5080" indent="1905" algn="ctr">
              <a:lnSpc>
                <a:spcPts val="2380"/>
              </a:lnSpc>
              <a:spcBef>
                <a:spcPts val="400"/>
              </a:spcBef>
            </a:pP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Natural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e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n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v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i</a:t>
            </a:r>
            <a:r>
              <a:rPr sz="2200" spc="170" dirty="0">
                <a:solidFill>
                  <a:srgbClr val="3E3E3E"/>
                </a:solidFill>
                <a:latin typeface="Microsoft Sans Serif"/>
                <a:cs typeface="Microsoft Sans Serif"/>
              </a:rPr>
              <a:t>r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sz="2200" spc="229" dirty="0">
                <a:solidFill>
                  <a:srgbClr val="3E3E3E"/>
                </a:solidFill>
                <a:latin typeface="Microsoft Sans Serif"/>
                <a:cs typeface="Microsoft Sans Serif"/>
              </a:rPr>
              <a:t>m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e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n</a:t>
            </a:r>
            <a:r>
              <a:rPr sz="2200" spc="150" dirty="0">
                <a:solidFill>
                  <a:srgbClr val="3E3E3E"/>
                </a:solidFill>
                <a:latin typeface="Microsoft Sans Serif"/>
                <a:cs typeface="Microsoft Sans Serif"/>
              </a:rPr>
              <a:t>t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al 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threats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327650" y="3373882"/>
            <a:ext cx="2707640" cy="1722755"/>
            <a:chOff x="5327650" y="3373882"/>
            <a:chExt cx="2707640" cy="1722755"/>
          </a:xfrm>
        </p:grpSpPr>
        <p:sp>
          <p:nvSpPr>
            <p:cNvPr id="10" name="object 10"/>
            <p:cNvSpPr/>
            <p:nvPr/>
          </p:nvSpPr>
          <p:spPr>
            <a:xfrm>
              <a:off x="5334000" y="3380232"/>
              <a:ext cx="2694940" cy="1710055"/>
            </a:xfrm>
            <a:custGeom>
              <a:avLst/>
              <a:gdLst/>
              <a:ahLst/>
              <a:cxnLst/>
              <a:rect l="l" t="t" r="r" b="b"/>
              <a:pathLst>
                <a:path w="2694940" h="1710054">
                  <a:moveTo>
                    <a:pt x="2523490" y="0"/>
                  </a:moveTo>
                  <a:lnTo>
                    <a:pt x="170941" y="0"/>
                  </a:lnTo>
                  <a:lnTo>
                    <a:pt x="125515" y="6109"/>
                  </a:lnTo>
                  <a:lnTo>
                    <a:pt x="84685" y="23349"/>
                  </a:lnTo>
                  <a:lnTo>
                    <a:pt x="50085" y="50085"/>
                  </a:lnTo>
                  <a:lnTo>
                    <a:pt x="23349" y="84685"/>
                  </a:lnTo>
                  <a:lnTo>
                    <a:pt x="6109" y="125515"/>
                  </a:lnTo>
                  <a:lnTo>
                    <a:pt x="0" y="170941"/>
                  </a:lnTo>
                  <a:lnTo>
                    <a:pt x="0" y="1538985"/>
                  </a:lnTo>
                  <a:lnTo>
                    <a:pt x="6109" y="1584412"/>
                  </a:lnTo>
                  <a:lnTo>
                    <a:pt x="23349" y="1625242"/>
                  </a:lnTo>
                  <a:lnTo>
                    <a:pt x="50085" y="1659842"/>
                  </a:lnTo>
                  <a:lnTo>
                    <a:pt x="84685" y="1686578"/>
                  </a:lnTo>
                  <a:lnTo>
                    <a:pt x="125515" y="1703818"/>
                  </a:lnTo>
                  <a:lnTo>
                    <a:pt x="170941" y="1709927"/>
                  </a:lnTo>
                  <a:lnTo>
                    <a:pt x="2523490" y="1709927"/>
                  </a:lnTo>
                  <a:lnTo>
                    <a:pt x="2568916" y="1703818"/>
                  </a:lnTo>
                  <a:lnTo>
                    <a:pt x="2609746" y="1686578"/>
                  </a:lnTo>
                  <a:lnTo>
                    <a:pt x="2644346" y="1659842"/>
                  </a:lnTo>
                  <a:lnTo>
                    <a:pt x="2671082" y="1625242"/>
                  </a:lnTo>
                  <a:lnTo>
                    <a:pt x="2688322" y="1584412"/>
                  </a:lnTo>
                  <a:lnTo>
                    <a:pt x="2694431" y="1538985"/>
                  </a:lnTo>
                  <a:lnTo>
                    <a:pt x="2694431" y="170941"/>
                  </a:lnTo>
                  <a:lnTo>
                    <a:pt x="2688322" y="125515"/>
                  </a:lnTo>
                  <a:lnTo>
                    <a:pt x="2671082" y="84685"/>
                  </a:lnTo>
                  <a:lnTo>
                    <a:pt x="2644346" y="50085"/>
                  </a:lnTo>
                  <a:lnTo>
                    <a:pt x="2609746" y="23349"/>
                  </a:lnTo>
                  <a:lnTo>
                    <a:pt x="2568916" y="6109"/>
                  </a:lnTo>
                  <a:lnTo>
                    <a:pt x="2523490" y="0"/>
                  </a:lnTo>
                  <a:close/>
                </a:path>
              </a:pathLst>
            </a:custGeom>
            <a:solidFill>
              <a:srgbClr val="FFFFFF">
                <a:alpha val="8862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34000" y="3380232"/>
              <a:ext cx="2694940" cy="1710055"/>
            </a:xfrm>
            <a:custGeom>
              <a:avLst/>
              <a:gdLst/>
              <a:ahLst/>
              <a:cxnLst/>
              <a:rect l="l" t="t" r="r" b="b"/>
              <a:pathLst>
                <a:path w="2694940" h="1710054">
                  <a:moveTo>
                    <a:pt x="0" y="170941"/>
                  </a:moveTo>
                  <a:lnTo>
                    <a:pt x="6109" y="125515"/>
                  </a:lnTo>
                  <a:lnTo>
                    <a:pt x="23349" y="84685"/>
                  </a:lnTo>
                  <a:lnTo>
                    <a:pt x="50085" y="50085"/>
                  </a:lnTo>
                  <a:lnTo>
                    <a:pt x="84685" y="23349"/>
                  </a:lnTo>
                  <a:lnTo>
                    <a:pt x="125515" y="6109"/>
                  </a:lnTo>
                  <a:lnTo>
                    <a:pt x="170941" y="0"/>
                  </a:lnTo>
                  <a:lnTo>
                    <a:pt x="2523490" y="0"/>
                  </a:lnTo>
                  <a:lnTo>
                    <a:pt x="2568916" y="6109"/>
                  </a:lnTo>
                  <a:lnTo>
                    <a:pt x="2609746" y="23349"/>
                  </a:lnTo>
                  <a:lnTo>
                    <a:pt x="2644346" y="50085"/>
                  </a:lnTo>
                  <a:lnTo>
                    <a:pt x="2671082" y="84685"/>
                  </a:lnTo>
                  <a:lnTo>
                    <a:pt x="2688322" y="125515"/>
                  </a:lnTo>
                  <a:lnTo>
                    <a:pt x="2694431" y="170941"/>
                  </a:lnTo>
                  <a:lnTo>
                    <a:pt x="2694431" y="1538985"/>
                  </a:lnTo>
                  <a:lnTo>
                    <a:pt x="2688322" y="1584412"/>
                  </a:lnTo>
                  <a:lnTo>
                    <a:pt x="2671082" y="1625242"/>
                  </a:lnTo>
                  <a:lnTo>
                    <a:pt x="2644346" y="1659842"/>
                  </a:lnTo>
                  <a:lnTo>
                    <a:pt x="2609746" y="1686578"/>
                  </a:lnTo>
                  <a:lnTo>
                    <a:pt x="2568916" y="1703818"/>
                  </a:lnTo>
                  <a:lnTo>
                    <a:pt x="2523490" y="1709927"/>
                  </a:lnTo>
                  <a:lnTo>
                    <a:pt x="170941" y="1709927"/>
                  </a:lnTo>
                  <a:lnTo>
                    <a:pt x="125515" y="1703818"/>
                  </a:lnTo>
                  <a:lnTo>
                    <a:pt x="84685" y="1686578"/>
                  </a:lnTo>
                  <a:lnTo>
                    <a:pt x="50085" y="1659842"/>
                  </a:lnTo>
                  <a:lnTo>
                    <a:pt x="23349" y="1625242"/>
                  </a:lnTo>
                  <a:lnTo>
                    <a:pt x="6109" y="1584412"/>
                  </a:lnTo>
                  <a:lnTo>
                    <a:pt x="0" y="1538985"/>
                  </a:lnTo>
                  <a:lnTo>
                    <a:pt x="0" y="170941"/>
                  </a:lnTo>
                  <a:close/>
                </a:path>
              </a:pathLst>
            </a:custGeom>
            <a:ln w="12700">
              <a:solidFill>
                <a:srgbClr val="58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728208" y="3869182"/>
            <a:ext cx="1904364" cy="664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2510"/>
              </a:lnSpc>
              <a:spcBef>
                <a:spcPts val="105"/>
              </a:spcBef>
            </a:pP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Supply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</a:t>
            </a:r>
            <a:endParaRPr sz="2200">
              <a:latin typeface="Microsoft Sans Serif"/>
              <a:cs typeface="Microsoft Sans Serif"/>
            </a:endParaRPr>
          </a:p>
          <a:p>
            <a:pPr marL="635" algn="ctr">
              <a:lnSpc>
                <a:spcPts val="2510"/>
              </a:lnSpc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threats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619490" y="3373882"/>
            <a:ext cx="2704465" cy="1722755"/>
            <a:chOff x="8619490" y="3373882"/>
            <a:chExt cx="2704465" cy="1722755"/>
          </a:xfrm>
        </p:grpSpPr>
        <p:sp>
          <p:nvSpPr>
            <p:cNvPr id="14" name="object 14"/>
            <p:cNvSpPr/>
            <p:nvPr/>
          </p:nvSpPr>
          <p:spPr>
            <a:xfrm>
              <a:off x="8625840" y="3380232"/>
              <a:ext cx="2691765" cy="1710055"/>
            </a:xfrm>
            <a:custGeom>
              <a:avLst/>
              <a:gdLst/>
              <a:ahLst/>
              <a:cxnLst/>
              <a:rect l="l" t="t" r="r" b="b"/>
              <a:pathLst>
                <a:path w="2691765" h="1710054">
                  <a:moveTo>
                    <a:pt x="2520441" y="0"/>
                  </a:moveTo>
                  <a:lnTo>
                    <a:pt x="170941" y="0"/>
                  </a:lnTo>
                  <a:lnTo>
                    <a:pt x="125515" y="6109"/>
                  </a:lnTo>
                  <a:lnTo>
                    <a:pt x="84685" y="23349"/>
                  </a:lnTo>
                  <a:lnTo>
                    <a:pt x="50085" y="50085"/>
                  </a:lnTo>
                  <a:lnTo>
                    <a:pt x="23349" y="84685"/>
                  </a:lnTo>
                  <a:lnTo>
                    <a:pt x="6109" y="125515"/>
                  </a:lnTo>
                  <a:lnTo>
                    <a:pt x="0" y="170941"/>
                  </a:lnTo>
                  <a:lnTo>
                    <a:pt x="0" y="1538985"/>
                  </a:lnTo>
                  <a:lnTo>
                    <a:pt x="6109" y="1584412"/>
                  </a:lnTo>
                  <a:lnTo>
                    <a:pt x="23349" y="1625242"/>
                  </a:lnTo>
                  <a:lnTo>
                    <a:pt x="50085" y="1659842"/>
                  </a:lnTo>
                  <a:lnTo>
                    <a:pt x="84685" y="1686578"/>
                  </a:lnTo>
                  <a:lnTo>
                    <a:pt x="125515" y="1703818"/>
                  </a:lnTo>
                  <a:lnTo>
                    <a:pt x="170941" y="1709927"/>
                  </a:lnTo>
                  <a:lnTo>
                    <a:pt x="2520441" y="1709927"/>
                  </a:lnTo>
                  <a:lnTo>
                    <a:pt x="2565868" y="1703818"/>
                  </a:lnTo>
                  <a:lnTo>
                    <a:pt x="2606698" y="1686578"/>
                  </a:lnTo>
                  <a:lnTo>
                    <a:pt x="2641298" y="1659842"/>
                  </a:lnTo>
                  <a:lnTo>
                    <a:pt x="2668034" y="1625242"/>
                  </a:lnTo>
                  <a:lnTo>
                    <a:pt x="2685274" y="1584412"/>
                  </a:lnTo>
                  <a:lnTo>
                    <a:pt x="2691383" y="1538985"/>
                  </a:lnTo>
                  <a:lnTo>
                    <a:pt x="2691383" y="170941"/>
                  </a:lnTo>
                  <a:lnTo>
                    <a:pt x="2685274" y="125515"/>
                  </a:lnTo>
                  <a:lnTo>
                    <a:pt x="2668034" y="84685"/>
                  </a:lnTo>
                  <a:lnTo>
                    <a:pt x="2641298" y="50085"/>
                  </a:lnTo>
                  <a:lnTo>
                    <a:pt x="2606698" y="23349"/>
                  </a:lnTo>
                  <a:lnTo>
                    <a:pt x="2565868" y="6109"/>
                  </a:lnTo>
                  <a:lnTo>
                    <a:pt x="2520441" y="0"/>
                  </a:lnTo>
                  <a:close/>
                </a:path>
              </a:pathLst>
            </a:custGeom>
            <a:solidFill>
              <a:srgbClr val="FFFFFF">
                <a:alpha val="8862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625840" y="3380232"/>
              <a:ext cx="2691765" cy="1710055"/>
            </a:xfrm>
            <a:custGeom>
              <a:avLst/>
              <a:gdLst/>
              <a:ahLst/>
              <a:cxnLst/>
              <a:rect l="l" t="t" r="r" b="b"/>
              <a:pathLst>
                <a:path w="2691765" h="1710054">
                  <a:moveTo>
                    <a:pt x="0" y="170941"/>
                  </a:moveTo>
                  <a:lnTo>
                    <a:pt x="6109" y="125515"/>
                  </a:lnTo>
                  <a:lnTo>
                    <a:pt x="23349" y="84685"/>
                  </a:lnTo>
                  <a:lnTo>
                    <a:pt x="50085" y="50085"/>
                  </a:lnTo>
                  <a:lnTo>
                    <a:pt x="84685" y="23349"/>
                  </a:lnTo>
                  <a:lnTo>
                    <a:pt x="125515" y="6109"/>
                  </a:lnTo>
                  <a:lnTo>
                    <a:pt x="170941" y="0"/>
                  </a:lnTo>
                  <a:lnTo>
                    <a:pt x="2520441" y="0"/>
                  </a:lnTo>
                  <a:lnTo>
                    <a:pt x="2565868" y="6109"/>
                  </a:lnTo>
                  <a:lnTo>
                    <a:pt x="2606698" y="23349"/>
                  </a:lnTo>
                  <a:lnTo>
                    <a:pt x="2641298" y="50085"/>
                  </a:lnTo>
                  <a:lnTo>
                    <a:pt x="2668034" y="84685"/>
                  </a:lnTo>
                  <a:lnTo>
                    <a:pt x="2685274" y="125515"/>
                  </a:lnTo>
                  <a:lnTo>
                    <a:pt x="2691383" y="170941"/>
                  </a:lnTo>
                  <a:lnTo>
                    <a:pt x="2691383" y="1538985"/>
                  </a:lnTo>
                  <a:lnTo>
                    <a:pt x="2685274" y="1584412"/>
                  </a:lnTo>
                  <a:lnTo>
                    <a:pt x="2668034" y="1625242"/>
                  </a:lnTo>
                  <a:lnTo>
                    <a:pt x="2641298" y="1659842"/>
                  </a:lnTo>
                  <a:lnTo>
                    <a:pt x="2606698" y="1686578"/>
                  </a:lnTo>
                  <a:lnTo>
                    <a:pt x="2565868" y="1703818"/>
                  </a:lnTo>
                  <a:lnTo>
                    <a:pt x="2520441" y="1709927"/>
                  </a:lnTo>
                  <a:lnTo>
                    <a:pt x="170941" y="1709927"/>
                  </a:lnTo>
                  <a:lnTo>
                    <a:pt x="125515" y="1703818"/>
                  </a:lnTo>
                  <a:lnTo>
                    <a:pt x="84685" y="1686578"/>
                  </a:lnTo>
                  <a:lnTo>
                    <a:pt x="50085" y="1659842"/>
                  </a:lnTo>
                  <a:lnTo>
                    <a:pt x="23349" y="1625242"/>
                  </a:lnTo>
                  <a:lnTo>
                    <a:pt x="6109" y="1584412"/>
                  </a:lnTo>
                  <a:lnTo>
                    <a:pt x="0" y="1538985"/>
                  </a:lnTo>
                  <a:lnTo>
                    <a:pt x="0" y="170941"/>
                  </a:lnTo>
                  <a:close/>
                </a:path>
              </a:pathLst>
            </a:custGeom>
            <a:ln w="12700">
              <a:solidFill>
                <a:srgbClr val="58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9251442" y="3869182"/>
            <a:ext cx="1441450" cy="664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2510"/>
              </a:lnSpc>
              <a:spcBef>
                <a:spcPts val="105"/>
              </a:spcBef>
            </a:pP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Man-made</a:t>
            </a:r>
            <a:endParaRPr sz="2200">
              <a:latin typeface="Microsoft Sans Serif"/>
              <a:cs typeface="Microsoft Sans Serif"/>
            </a:endParaRPr>
          </a:p>
          <a:p>
            <a:pPr marL="635" algn="ctr">
              <a:lnSpc>
                <a:spcPts val="2510"/>
              </a:lnSpc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threats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1911330" y="3373882"/>
            <a:ext cx="2704465" cy="1722755"/>
            <a:chOff x="11911330" y="3373882"/>
            <a:chExt cx="2704465" cy="1722755"/>
          </a:xfrm>
        </p:grpSpPr>
        <p:sp>
          <p:nvSpPr>
            <p:cNvPr id="18" name="object 18"/>
            <p:cNvSpPr/>
            <p:nvPr/>
          </p:nvSpPr>
          <p:spPr>
            <a:xfrm>
              <a:off x="11917680" y="3380232"/>
              <a:ext cx="2691765" cy="1710055"/>
            </a:xfrm>
            <a:custGeom>
              <a:avLst/>
              <a:gdLst/>
              <a:ahLst/>
              <a:cxnLst/>
              <a:rect l="l" t="t" r="r" b="b"/>
              <a:pathLst>
                <a:path w="2691765" h="1710054">
                  <a:moveTo>
                    <a:pt x="2520441" y="0"/>
                  </a:moveTo>
                  <a:lnTo>
                    <a:pt x="170942" y="0"/>
                  </a:lnTo>
                  <a:lnTo>
                    <a:pt x="125515" y="6109"/>
                  </a:lnTo>
                  <a:lnTo>
                    <a:pt x="84685" y="23349"/>
                  </a:lnTo>
                  <a:lnTo>
                    <a:pt x="50085" y="50085"/>
                  </a:lnTo>
                  <a:lnTo>
                    <a:pt x="23349" y="84685"/>
                  </a:lnTo>
                  <a:lnTo>
                    <a:pt x="6109" y="125515"/>
                  </a:lnTo>
                  <a:lnTo>
                    <a:pt x="0" y="170941"/>
                  </a:lnTo>
                  <a:lnTo>
                    <a:pt x="0" y="1538985"/>
                  </a:lnTo>
                  <a:lnTo>
                    <a:pt x="6109" y="1584412"/>
                  </a:lnTo>
                  <a:lnTo>
                    <a:pt x="23349" y="1625242"/>
                  </a:lnTo>
                  <a:lnTo>
                    <a:pt x="50085" y="1659842"/>
                  </a:lnTo>
                  <a:lnTo>
                    <a:pt x="84685" y="1686578"/>
                  </a:lnTo>
                  <a:lnTo>
                    <a:pt x="125515" y="1703818"/>
                  </a:lnTo>
                  <a:lnTo>
                    <a:pt x="170942" y="1709927"/>
                  </a:lnTo>
                  <a:lnTo>
                    <a:pt x="2520441" y="1709927"/>
                  </a:lnTo>
                  <a:lnTo>
                    <a:pt x="2565868" y="1703818"/>
                  </a:lnTo>
                  <a:lnTo>
                    <a:pt x="2606698" y="1686578"/>
                  </a:lnTo>
                  <a:lnTo>
                    <a:pt x="2641298" y="1659842"/>
                  </a:lnTo>
                  <a:lnTo>
                    <a:pt x="2668034" y="1625242"/>
                  </a:lnTo>
                  <a:lnTo>
                    <a:pt x="2685274" y="1584412"/>
                  </a:lnTo>
                  <a:lnTo>
                    <a:pt x="2691383" y="1538985"/>
                  </a:lnTo>
                  <a:lnTo>
                    <a:pt x="2691383" y="170941"/>
                  </a:lnTo>
                  <a:lnTo>
                    <a:pt x="2685274" y="125515"/>
                  </a:lnTo>
                  <a:lnTo>
                    <a:pt x="2668034" y="84685"/>
                  </a:lnTo>
                  <a:lnTo>
                    <a:pt x="2641298" y="50085"/>
                  </a:lnTo>
                  <a:lnTo>
                    <a:pt x="2606698" y="23349"/>
                  </a:lnTo>
                  <a:lnTo>
                    <a:pt x="2565868" y="6109"/>
                  </a:lnTo>
                  <a:lnTo>
                    <a:pt x="2520441" y="0"/>
                  </a:lnTo>
                  <a:close/>
                </a:path>
              </a:pathLst>
            </a:custGeom>
            <a:solidFill>
              <a:srgbClr val="FFFFFF">
                <a:alpha val="8862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917680" y="3380232"/>
              <a:ext cx="2691765" cy="1710055"/>
            </a:xfrm>
            <a:custGeom>
              <a:avLst/>
              <a:gdLst/>
              <a:ahLst/>
              <a:cxnLst/>
              <a:rect l="l" t="t" r="r" b="b"/>
              <a:pathLst>
                <a:path w="2691765" h="1710054">
                  <a:moveTo>
                    <a:pt x="0" y="170941"/>
                  </a:moveTo>
                  <a:lnTo>
                    <a:pt x="6109" y="125515"/>
                  </a:lnTo>
                  <a:lnTo>
                    <a:pt x="23349" y="84685"/>
                  </a:lnTo>
                  <a:lnTo>
                    <a:pt x="50085" y="50085"/>
                  </a:lnTo>
                  <a:lnTo>
                    <a:pt x="84685" y="23349"/>
                  </a:lnTo>
                  <a:lnTo>
                    <a:pt x="125515" y="6109"/>
                  </a:lnTo>
                  <a:lnTo>
                    <a:pt x="170942" y="0"/>
                  </a:lnTo>
                  <a:lnTo>
                    <a:pt x="2520441" y="0"/>
                  </a:lnTo>
                  <a:lnTo>
                    <a:pt x="2565868" y="6109"/>
                  </a:lnTo>
                  <a:lnTo>
                    <a:pt x="2606698" y="23349"/>
                  </a:lnTo>
                  <a:lnTo>
                    <a:pt x="2641298" y="50085"/>
                  </a:lnTo>
                  <a:lnTo>
                    <a:pt x="2668034" y="84685"/>
                  </a:lnTo>
                  <a:lnTo>
                    <a:pt x="2685274" y="125515"/>
                  </a:lnTo>
                  <a:lnTo>
                    <a:pt x="2691383" y="170941"/>
                  </a:lnTo>
                  <a:lnTo>
                    <a:pt x="2691383" y="1538985"/>
                  </a:lnTo>
                  <a:lnTo>
                    <a:pt x="2685274" y="1584412"/>
                  </a:lnTo>
                  <a:lnTo>
                    <a:pt x="2668034" y="1625242"/>
                  </a:lnTo>
                  <a:lnTo>
                    <a:pt x="2641298" y="1659842"/>
                  </a:lnTo>
                  <a:lnTo>
                    <a:pt x="2606698" y="1686578"/>
                  </a:lnTo>
                  <a:lnTo>
                    <a:pt x="2565868" y="1703818"/>
                  </a:lnTo>
                  <a:lnTo>
                    <a:pt x="2520441" y="1709927"/>
                  </a:lnTo>
                  <a:lnTo>
                    <a:pt x="170942" y="1709927"/>
                  </a:lnTo>
                  <a:lnTo>
                    <a:pt x="125515" y="1703818"/>
                  </a:lnTo>
                  <a:lnTo>
                    <a:pt x="84685" y="1686578"/>
                  </a:lnTo>
                  <a:lnTo>
                    <a:pt x="50085" y="1659842"/>
                  </a:lnTo>
                  <a:lnTo>
                    <a:pt x="23349" y="1625242"/>
                  </a:lnTo>
                  <a:lnTo>
                    <a:pt x="6109" y="1584412"/>
                  </a:lnTo>
                  <a:lnTo>
                    <a:pt x="0" y="1538985"/>
                  </a:lnTo>
                  <a:lnTo>
                    <a:pt x="0" y="170941"/>
                  </a:lnTo>
                  <a:close/>
                </a:path>
              </a:pathLst>
            </a:custGeom>
            <a:ln w="12700">
              <a:solidFill>
                <a:srgbClr val="58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2399644" y="3869182"/>
            <a:ext cx="1733550" cy="664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2510"/>
              </a:lnSpc>
              <a:spcBef>
                <a:spcPts val="105"/>
              </a:spcBef>
            </a:pP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Sociopolitical</a:t>
            </a:r>
            <a:endParaRPr sz="2200">
              <a:latin typeface="Microsoft Sans Serif"/>
              <a:cs typeface="Microsoft Sans Serif"/>
            </a:endParaRPr>
          </a:p>
          <a:p>
            <a:pPr algn="ctr">
              <a:lnSpc>
                <a:spcPts val="2510"/>
              </a:lnSpc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threats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05359" y="5452871"/>
            <a:ext cx="1895855" cy="2118360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4687823" y="1420367"/>
            <a:ext cx="7937500" cy="920750"/>
          </a:xfrm>
          <a:custGeom>
            <a:avLst/>
            <a:gdLst/>
            <a:ahLst/>
            <a:cxnLst/>
            <a:rect l="l" t="t" r="r" b="b"/>
            <a:pathLst>
              <a:path w="7937500" h="920750">
                <a:moveTo>
                  <a:pt x="0" y="153415"/>
                </a:moveTo>
                <a:lnTo>
                  <a:pt x="7823" y="104932"/>
                </a:lnTo>
                <a:lnTo>
                  <a:pt x="29606" y="62819"/>
                </a:lnTo>
                <a:lnTo>
                  <a:pt x="62819" y="29606"/>
                </a:lnTo>
                <a:lnTo>
                  <a:pt x="104932" y="7823"/>
                </a:lnTo>
                <a:lnTo>
                  <a:pt x="153415" y="0"/>
                </a:lnTo>
                <a:lnTo>
                  <a:pt x="7783576" y="0"/>
                </a:lnTo>
                <a:lnTo>
                  <a:pt x="7832059" y="7823"/>
                </a:lnTo>
                <a:lnTo>
                  <a:pt x="7874172" y="29606"/>
                </a:lnTo>
                <a:lnTo>
                  <a:pt x="7907385" y="62819"/>
                </a:lnTo>
                <a:lnTo>
                  <a:pt x="7929168" y="104932"/>
                </a:lnTo>
                <a:lnTo>
                  <a:pt x="7936992" y="153415"/>
                </a:lnTo>
                <a:lnTo>
                  <a:pt x="7936992" y="767079"/>
                </a:lnTo>
                <a:lnTo>
                  <a:pt x="7929168" y="815563"/>
                </a:lnTo>
                <a:lnTo>
                  <a:pt x="7907385" y="857676"/>
                </a:lnTo>
                <a:lnTo>
                  <a:pt x="7874172" y="890889"/>
                </a:lnTo>
                <a:lnTo>
                  <a:pt x="7832059" y="912672"/>
                </a:lnTo>
                <a:lnTo>
                  <a:pt x="7783576" y="920496"/>
                </a:lnTo>
                <a:lnTo>
                  <a:pt x="153415" y="920496"/>
                </a:lnTo>
                <a:lnTo>
                  <a:pt x="104932" y="912672"/>
                </a:lnTo>
                <a:lnTo>
                  <a:pt x="62819" y="890889"/>
                </a:lnTo>
                <a:lnTo>
                  <a:pt x="29606" y="857676"/>
                </a:lnTo>
                <a:lnTo>
                  <a:pt x="7823" y="815563"/>
                </a:lnTo>
                <a:lnTo>
                  <a:pt x="0" y="767079"/>
                </a:lnTo>
                <a:lnTo>
                  <a:pt x="0" y="153415"/>
                </a:lnTo>
                <a:close/>
              </a:path>
            </a:pathLst>
          </a:custGeom>
          <a:ln w="12700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143880" y="1669161"/>
            <a:ext cx="709549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85" dirty="0">
                <a:latin typeface="Microsoft Sans Serif"/>
                <a:cs typeface="Microsoft Sans Serif"/>
              </a:rPr>
              <a:t>Main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80" dirty="0">
                <a:latin typeface="Microsoft Sans Serif"/>
                <a:cs typeface="Microsoft Sans Serif"/>
              </a:rPr>
              <a:t>threats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130" dirty="0">
                <a:latin typeface="Microsoft Sans Serif"/>
                <a:cs typeface="Microsoft Sans Serif"/>
              </a:rPr>
              <a:t>to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65" dirty="0">
                <a:latin typeface="Microsoft Sans Serif"/>
                <a:cs typeface="Microsoft Sans Serif"/>
              </a:rPr>
              <a:t>an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spc="65" dirty="0">
                <a:latin typeface="Microsoft Sans Serif"/>
                <a:cs typeface="Microsoft Sans Serif"/>
              </a:rPr>
              <a:t>organization</a:t>
            </a:r>
            <a:r>
              <a:rPr sz="2200" spc="-35" dirty="0">
                <a:latin typeface="Microsoft Sans Serif"/>
                <a:cs typeface="Microsoft Sans Serif"/>
              </a:rPr>
              <a:t> </a:t>
            </a:r>
            <a:r>
              <a:rPr sz="2200" spc="80" dirty="0">
                <a:latin typeface="Microsoft Sans Serif"/>
                <a:cs typeface="Microsoft Sans Serif"/>
              </a:rPr>
              <a:t>should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70" dirty="0">
                <a:latin typeface="Microsoft Sans Serif"/>
                <a:cs typeface="Microsoft Sans Serif"/>
              </a:rPr>
              <a:t>be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55" dirty="0">
                <a:latin typeface="Microsoft Sans Serif"/>
                <a:cs typeface="Microsoft Sans Serif"/>
              </a:rPr>
              <a:t>considered.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24" name="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41448" y="5477255"/>
            <a:ext cx="1810512" cy="1810512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53455" y="5571744"/>
            <a:ext cx="2136648" cy="1469135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217152" y="5699759"/>
            <a:ext cx="1554479" cy="15544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68288" y="306451"/>
            <a:ext cx="35185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0" dirty="0">
                <a:latin typeface="Arial"/>
                <a:cs typeface="Arial"/>
              </a:rPr>
              <a:t>Why</a:t>
            </a:r>
            <a:r>
              <a:rPr spc="-80" dirty="0">
                <a:latin typeface="Arial"/>
                <a:cs typeface="Arial"/>
              </a:rPr>
              <a:t> </a:t>
            </a:r>
            <a:r>
              <a:rPr spc="10" dirty="0">
                <a:latin typeface="Arial"/>
                <a:cs typeface="Arial"/>
              </a:rPr>
              <a:t>Cybersecurity?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5252" y="751331"/>
            <a:ext cx="5222748" cy="3657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11011" y="2781300"/>
            <a:ext cx="4354068" cy="435406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561338" y="4511802"/>
            <a:ext cx="329184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95"/>
              </a:spcBef>
            </a:pP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Addresses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business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objectives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 </a:t>
            </a:r>
            <a:r>
              <a:rPr sz="2200" spc="-5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interdependency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187810" y="4486808"/>
            <a:ext cx="3404870" cy="1182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</a:pP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Focuses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organizational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information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management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39965" y="304622"/>
            <a:ext cx="158115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20" dirty="0"/>
              <a:t>Malware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32447" y="752855"/>
            <a:ext cx="2993136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938527" y="1420367"/>
            <a:ext cx="12990830" cy="920750"/>
          </a:xfrm>
          <a:custGeom>
            <a:avLst/>
            <a:gdLst/>
            <a:ahLst/>
            <a:cxnLst/>
            <a:rect l="l" t="t" r="r" b="b"/>
            <a:pathLst>
              <a:path w="12990830" h="920750">
                <a:moveTo>
                  <a:pt x="0" y="153415"/>
                </a:moveTo>
                <a:lnTo>
                  <a:pt x="7823" y="104932"/>
                </a:lnTo>
                <a:lnTo>
                  <a:pt x="29606" y="62819"/>
                </a:lnTo>
                <a:lnTo>
                  <a:pt x="62819" y="29606"/>
                </a:lnTo>
                <a:lnTo>
                  <a:pt x="104932" y="7823"/>
                </a:lnTo>
                <a:lnTo>
                  <a:pt x="153416" y="0"/>
                </a:lnTo>
                <a:lnTo>
                  <a:pt x="12837160" y="0"/>
                </a:lnTo>
                <a:lnTo>
                  <a:pt x="12885643" y="7823"/>
                </a:lnTo>
                <a:lnTo>
                  <a:pt x="12927756" y="29606"/>
                </a:lnTo>
                <a:lnTo>
                  <a:pt x="12960969" y="62819"/>
                </a:lnTo>
                <a:lnTo>
                  <a:pt x="12982752" y="104932"/>
                </a:lnTo>
                <a:lnTo>
                  <a:pt x="12990576" y="153415"/>
                </a:lnTo>
                <a:lnTo>
                  <a:pt x="12990576" y="767079"/>
                </a:lnTo>
                <a:lnTo>
                  <a:pt x="12982752" y="815563"/>
                </a:lnTo>
                <a:lnTo>
                  <a:pt x="12960969" y="857676"/>
                </a:lnTo>
                <a:lnTo>
                  <a:pt x="12927756" y="890889"/>
                </a:lnTo>
                <a:lnTo>
                  <a:pt x="12885643" y="912672"/>
                </a:lnTo>
                <a:lnTo>
                  <a:pt x="12837160" y="920496"/>
                </a:lnTo>
                <a:lnTo>
                  <a:pt x="153416" y="920496"/>
                </a:lnTo>
                <a:lnTo>
                  <a:pt x="104932" y="912672"/>
                </a:lnTo>
                <a:lnTo>
                  <a:pt x="62819" y="890889"/>
                </a:lnTo>
                <a:lnTo>
                  <a:pt x="29606" y="857676"/>
                </a:lnTo>
                <a:lnTo>
                  <a:pt x="7823" y="815563"/>
                </a:lnTo>
                <a:lnTo>
                  <a:pt x="0" y="767079"/>
                </a:lnTo>
                <a:lnTo>
                  <a:pt x="0" y="153415"/>
                </a:lnTo>
                <a:close/>
              </a:path>
            </a:pathLst>
          </a:custGeom>
          <a:ln w="12699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86989" y="1521409"/>
            <a:ext cx="11281410" cy="7010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Malware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any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software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is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intentionally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designed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cause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damage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computer,</a:t>
            </a:r>
            <a:endParaRPr sz="2200">
              <a:latin typeface="Microsoft Sans Serif"/>
              <a:cs typeface="Microsoft Sans Serif"/>
            </a:endParaRPr>
          </a:p>
          <a:p>
            <a:pPr marL="1270" algn="ctr">
              <a:lnSpc>
                <a:spcPct val="100000"/>
              </a:lnSpc>
              <a:spcBef>
                <a:spcPts val="25"/>
              </a:spcBef>
            </a:pP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server,</a:t>
            </a:r>
            <a:r>
              <a:rPr sz="2200" spc="-7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client,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4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computer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network.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27832" y="2923032"/>
            <a:ext cx="10677144" cy="505053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986788" y="1770379"/>
            <a:ext cx="12281535" cy="6505575"/>
            <a:chOff x="1986788" y="1770379"/>
            <a:chExt cx="12281535" cy="6505575"/>
          </a:xfrm>
        </p:grpSpPr>
        <p:sp>
          <p:nvSpPr>
            <p:cNvPr id="4" name="object 4"/>
            <p:cNvSpPr/>
            <p:nvPr/>
          </p:nvSpPr>
          <p:spPr>
            <a:xfrm>
              <a:off x="1999488" y="1783079"/>
              <a:ext cx="12256135" cy="6480175"/>
            </a:xfrm>
            <a:custGeom>
              <a:avLst/>
              <a:gdLst/>
              <a:ahLst/>
              <a:cxnLst/>
              <a:rect l="l" t="t" r="r" b="b"/>
              <a:pathLst>
                <a:path w="12256135" h="6480175">
                  <a:moveTo>
                    <a:pt x="12256008" y="0"/>
                  </a:moveTo>
                  <a:lnTo>
                    <a:pt x="0" y="0"/>
                  </a:lnTo>
                  <a:lnTo>
                    <a:pt x="0" y="6480048"/>
                  </a:lnTo>
                  <a:lnTo>
                    <a:pt x="12256008" y="6480048"/>
                  </a:lnTo>
                  <a:lnTo>
                    <a:pt x="12256008" y="0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99488" y="1783079"/>
              <a:ext cx="12256135" cy="6480175"/>
            </a:xfrm>
            <a:custGeom>
              <a:avLst/>
              <a:gdLst/>
              <a:ahLst/>
              <a:cxnLst/>
              <a:rect l="l" t="t" r="r" b="b"/>
              <a:pathLst>
                <a:path w="12256135" h="6480175">
                  <a:moveTo>
                    <a:pt x="0" y="6480048"/>
                  </a:moveTo>
                  <a:lnTo>
                    <a:pt x="12256008" y="6480048"/>
                  </a:lnTo>
                  <a:lnTo>
                    <a:pt x="12256008" y="0"/>
                  </a:lnTo>
                  <a:lnTo>
                    <a:pt x="0" y="0"/>
                  </a:lnTo>
                  <a:lnTo>
                    <a:pt x="0" y="6480048"/>
                  </a:lnTo>
                  <a:close/>
                </a:path>
              </a:pathLst>
            </a:custGeom>
            <a:ln w="254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62527" y="2072639"/>
              <a:ext cx="277495" cy="1005840"/>
            </a:xfrm>
            <a:custGeom>
              <a:avLst/>
              <a:gdLst/>
              <a:ahLst/>
              <a:cxnLst/>
              <a:rect l="l" t="t" r="r" b="b"/>
              <a:pathLst>
                <a:path w="277495" h="1005839">
                  <a:moveTo>
                    <a:pt x="277367" y="0"/>
                  </a:moveTo>
                  <a:lnTo>
                    <a:pt x="0" y="0"/>
                  </a:lnTo>
                  <a:lnTo>
                    <a:pt x="0" y="1005840"/>
                  </a:lnTo>
                  <a:lnTo>
                    <a:pt x="277367" y="1005840"/>
                  </a:lnTo>
                  <a:lnTo>
                    <a:pt x="27736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08248" y="2072639"/>
              <a:ext cx="4236720" cy="1005840"/>
            </a:xfrm>
            <a:custGeom>
              <a:avLst/>
              <a:gdLst/>
              <a:ahLst/>
              <a:cxnLst/>
              <a:rect l="l" t="t" r="r" b="b"/>
              <a:pathLst>
                <a:path w="4236720" h="1005839">
                  <a:moveTo>
                    <a:pt x="4236720" y="0"/>
                  </a:moveTo>
                  <a:lnTo>
                    <a:pt x="200151" y="0"/>
                  </a:lnTo>
                  <a:lnTo>
                    <a:pt x="200151" y="354456"/>
                  </a:lnTo>
                  <a:lnTo>
                    <a:pt x="0" y="502919"/>
                  </a:lnTo>
                  <a:lnTo>
                    <a:pt x="200151" y="651382"/>
                  </a:lnTo>
                  <a:lnTo>
                    <a:pt x="200151" y="1005839"/>
                  </a:lnTo>
                  <a:lnTo>
                    <a:pt x="4236720" y="1005839"/>
                  </a:lnTo>
                  <a:lnTo>
                    <a:pt x="3789299" y="502919"/>
                  </a:lnTo>
                  <a:lnTo>
                    <a:pt x="42367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556375" y="304622"/>
            <a:ext cx="314452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5" dirty="0"/>
              <a:t>Types</a:t>
            </a:r>
            <a:r>
              <a:rPr spc="-180" dirty="0"/>
              <a:t> </a:t>
            </a:r>
            <a:r>
              <a:rPr spc="5" dirty="0"/>
              <a:t>of</a:t>
            </a:r>
            <a:r>
              <a:rPr spc="-135" dirty="0"/>
              <a:t> </a:t>
            </a:r>
            <a:r>
              <a:rPr spc="25" dirty="0"/>
              <a:t>Malware</a:t>
            </a: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77255" y="752855"/>
            <a:ext cx="5300472" cy="36575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900170" y="2360802"/>
            <a:ext cx="95440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Wo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r</a:t>
            </a:r>
            <a:r>
              <a:rPr sz="2200" spc="225" dirty="0">
                <a:solidFill>
                  <a:srgbClr val="3E3E3E"/>
                </a:solidFill>
                <a:latin typeface="Microsoft Sans Serif"/>
                <a:cs typeface="Microsoft Sans Serif"/>
              </a:rPr>
              <a:t>m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s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462528" y="3294888"/>
            <a:ext cx="4282440" cy="1005840"/>
            <a:chOff x="3462528" y="3294888"/>
            <a:chExt cx="4282440" cy="1005840"/>
          </a:xfrm>
        </p:grpSpPr>
        <p:sp>
          <p:nvSpPr>
            <p:cNvPr id="12" name="object 12"/>
            <p:cNvSpPr/>
            <p:nvPr/>
          </p:nvSpPr>
          <p:spPr>
            <a:xfrm>
              <a:off x="3462528" y="3294888"/>
              <a:ext cx="277495" cy="1005840"/>
            </a:xfrm>
            <a:custGeom>
              <a:avLst/>
              <a:gdLst/>
              <a:ahLst/>
              <a:cxnLst/>
              <a:rect l="l" t="t" r="r" b="b"/>
              <a:pathLst>
                <a:path w="277495" h="1005839">
                  <a:moveTo>
                    <a:pt x="277367" y="0"/>
                  </a:moveTo>
                  <a:lnTo>
                    <a:pt x="0" y="0"/>
                  </a:lnTo>
                  <a:lnTo>
                    <a:pt x="0" y="1005839"/>
                  </a:lnTo>
                  <a:lnTo>
                    <a:pt x="277367" y="1005839"/>
                  </a:lnTo>
                  <a:lnTo>
                    <a:pt x="27736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08248" y="3294888"/>
              <a:ext cx="4236720" cy="1005840"/>
            </a:xfrm>
            <a:custGeom>
              <a:avLst/>
              <a:gdLst/>
              <a:ahLst/>
              <a:cxnLst/>
              <a:rect l="l" t="t" r="r" b="b"/>
              <a:pathLst>
                <a:path w="4236720" h="1005839">
                  <a:moveTo>
                    <a:pt x="4236720" y="0"/>
                  </a:moveTo>
                  <a:lnTo>
                    <a:pt x="200151" y="0"/>
                  </a:lnTo>
                  <a:lnTo>
                    <a:pt x="200151" y="354457"/>
                  </a:lnTo>
                  <a:lnTo>
                    <a:pt x="0" y="502920"/>
                  </a:lnTo>
                  <a:lnTo>
                    <a:pt x="200151" y="651383"/>
                  </a:lnTo>
                  <a:lnTo>
                    <a:pt x="200151" y="1005839"/>
                  </a:lnTo>
                  <a:lnTo>
                    <a:pt x="4236720" y="1005839"/>
                  </a:lnTo>
                  <a:lnTo>
                    <a:pt x="3789299" y="502920"/>
                  </a:lnTo>
                  <a:lnTo>
                    <a:pt x="42367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900170" y="3583940"/>
            <a:ext cx="963294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Vir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u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s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e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s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462528" y="4520184"/>
            <a:ext cx="4282440" cy="1005840"/>
            <a:chOff x="3462528" y="4520184"/>
            <a:chExt cx="4282440" cy="1005840"/>
          </a:xfrm>
        </p:grpSpPr>
        <p:sp>
          <p:nvSpPr>
            <p:cNvPr id="16" name="object 16"/>
            <p:cNvSpPr/>
            <p:nvPr/>
          </p:nvSpPr>
          <p:spPr>
            <a:xfrm>
              <a:off x="3462528" y="4520184"/>
              <a:ext cx="277495" cy="1005840"/>
            </a:xfrm>
            <a:custGeom>
              <a:avLst/>
              <a:gdLst/>
              <a:ahLst/>
              <a:cxnLst/>
              <a:rect l="l" t="t" r="r" b="b"/>
              <a:pathLst>
                <a:path w="277495" h="1005839">
                  <a:moveTo>
                    <a:pt x="277367" y="0"/>
                  </a:moveTo>
                  <a:lnTo>
                    <a:pt x="0" y="0"/>
                  </a:lnTo>
                  <a:lnTo>
                    <a:pt x="0" y="1005839"/>
                  </a:lnTo>
                  <a:lnTo>
                    <a:pt x="277367" y="1005839"/>
                  </a:lnTo>
                  <a:lnTo>
                    <a:pt x="27736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08248" y="4520184"/>
              <a:ext cx="4236720" cy="1005840"/>
            </a:xfrm>
            <a:custGeom>
              <a:avLst/>
              <a:gdLst/>
              <a:ahLst/>
              <a:cxnLst/>
              <a:rect l="l" t="t" r="r" b="b"/>
              <a:pathLst>
                <a:path w="4236720" h="1005839">
                  <a:moveTo>
                    <a:pt x="4236720" y="0"/>
                  </a:moveTo>
                  <a:lnTo>
                    <a:pt x="200151" y="0"/>
                  </a:lnTo>
                  <a:lnTo>
                    <a:pt x="200151" y="354456"/>
                  </a:lnTo>
                  <a:lnTo>
                    <a:pt x="0" y="502919"/>
                  </a:lnTo>
                  <a:lnTo>
                    <a:pt x="200151" y="651382"/>
                  </a:lnTo>
                  <a:lnTo>
                    <a:pt x="200151" y="1005839"/>
                  </a:lnTo>
                  <a:lnTo>
                    <a:pt x="4236720" y="1005839"/>
                  </a:lnTo>
                  <a:lnTo>
                    <a:pt x="3789299" y="502919"/>
                  </a:lnTo>
                  <a:lnTo>
                    <a:pt x="42367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900170" y="4807407"/>
            <a:ext cx="98425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T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r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j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n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s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462528" y="5742432"/>
            <a:ext cx="4282440" cy="1005840"/>
            <a:chOff x="3462528" y="5742432"/>
            <a:chExt cx="4282440" cy="1005840"/>
          </a:xfrm>
        </p:grpSpPr>
        <p:sp>
          <p:nvSpPr>
            <p:cNvPr id="20" name="object 20"/>
            <p:cNvSpPr/>
            <p:nvPr/>
          </p:nvSpPr>
          <p:spPr>
            <a:xfrm>
              <a:off x="3462528" y="5742432"/>
              <a:ext cx="277495" cy="1005840"/>
            </a:xfrm>
            <a:custGeom>
              <a:avLst/>
              <a:gdLst/>
              <a:ahLst/>
              <a:cxnLst/>
              <a:rect l="l" t="t" r="r" b="b"/>
              <a:pathLst>
                <a:path w="277495" h="1005840">
                  <a:moveTo>
                    <a:pt x="277367" y="0"/>
                  </a:moveTo>
                  <a:lnTo>
                    <a:pt x="0" y="0"/>
                  </a:lnTo>
                  <a:lnTo>
                    <a:pt x="0" y="1005839"/>
                  </a:lnTo>
                  <a:lnTo>
                    <a:pt x="277367" y="1005839"/>
                  </a:lnTo>
                  <a:lnTo>
                    <a:pt x="27736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508248" y="5742432"/>
              <a:ext cx="4236720" cy="1005840"/>
            </a:xfrm>
            <a:custGeom>
              <a:avLst/>
              <a:gdLst/>
              <a:ahLst/>
              <a:cxnLst/>
              <a:rect l="l" t="t" r="r" b="b"/>
              <a:pathLst>
                <a:path w="4236720" h="1005840">
                  <a:moveTo>
                    <a:pt x="4236720" y="0"/>
                  </a:moveTo>
                  <a:lnTo>
                    <a:pt x="200151" y="0"/>
                  </a:lnTo>
                  <a:lnTo>
                    <a:pt x="200151" y="354456"/>
                  </a:lnTo>
                  <a:lnTo>
                    <a:pt x="0" y="502919"/>
                  </a:lnTo>
                  <a:lnTo>
                    <a:pt x="200151" y="651382"/>
                  </a:lnTo>
                  <a:lnTo>
                    <a:pt x="200151" y="1005839"/>
                  </a:lnTo>
                  <a:lnTo>
                    <a:pt x="4236720" y="1005839"/>
                  </a:lnTo>
                  <a:lnTo>
                    <a:pt x="3789299" y="502919"/>
                  </a:lnTo>
                  <a:lnTo>
                    <a:pt x="42367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842003" y="6031738"/>
            <a:ext cx="112395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Spyware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462528" y="6964680"/>
            <a:ext cx="4282440" cy="1009015"/>
            <a:chOff x="3462528" y="6964680"/>
            <a:chExt cx="4282440" cy="1009015"/>
          </a:xfrm>
        </p:grpSpPr>
        <p:sp>
          <p:nvSpPr>
            <p:cNvPr id="24" name="object 24"/>
            <p:cNvSpPr/>
            <p:nvPr/>
          </p:nvSpPr>
          <p:spPr>
            <a:xfrm>
              <a:off x="3462528" y="6964680"/>
              <a:ext cx="277495" cy="1009015"/>
            </a:xfrm>
            <a:custGeom>
              <a:avLst/>
              <a:gdLst/>
              <a:ahLst/>
              <a:cxnLst/>
              <a:rect l="l" t="t" r="r" b="b"/>
              <a:pathLst>
                <a:path w="277495" h="1009015">
                  <a:moveTo>
                    <a:pt x="277367" y="0"/>
                  </a:moveTo>
                  <a:lnTo>
                    <a:pt x="0" y="0"/>
                  </a:lnTo>
                  <a:lnTo>
                    <a:pt x="0" y="1008888"/>
                  </a:lnTo>
                  <a:lnTo>
                    <a:pt x="277367" y="1008888"/>
                  </a:lnTo>
                  <a:lnTo>
                    <a:pt x="27736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508248" y="6964680"/>
              <a:ext cx="4236720" cy="1009015"/>
            </a:xfrm>
            <a:custGeom>
              <a:avLst/>
              <a:gdLst/>
              <a:ahLst/>
              <a:cxnLst/>
              <a:rect l="l" t="t" r="r" b="b"/>
              <a:pathLst>
                <a:path w="4236720" h="1009015">
                  <a:moveTo>
                    <a:pt x="4236720" y="0"/>
                  </a:moveTo>
                  <a:lnTo>
                    <a:pt x="200151" y="0"/>
                  </a:lnTo>
                  <a:lnTo>
                    <a:pt x="200151" y="355473"/>
                  </a:lnTo>
                  <a:lnTo>
                    <a:pt x="0" y="504444"/>
                  </a:lnTo>
                  <a:lnTo>
                    <a:pt x="200151" y="653415"/>
                  </a:lnTo>
                  <a:lnTo>
                    <a:pt x="200151" y="1008888"/>
                  </a:lnTo>
                  <a:lnTo>
                    <a:pt x="4236720" y="1008888"/>
                  </a:lnTo>
                  <a:lnTo>
                    <a:pt x="3789299" y="504444"/>
                  </a:lnTo>
                  <a:lnTo>
                    <a:pt x="42367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877690" y="7255205"/>
            <a:ext cx="1007744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Adware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8525256" y="2072639"/>
            <a:ext cx="4285615" cy="1005840"/>
            <a:chOff x="8525256" y="2072639"/>
            <a:chExt cx="4285615" cy="1005840"/>
          </a:xfrm>
        </p:grpSpPr>
        <p:sp>
          <p:nvSpPr>
            <p:cNvPr id="28" name="object 28"/>
            <p:cNvSpPr/>
            <p:nvPr/>
          </p:nvSpPr>
          <p:spPr>
            <a:xfrm>
              <a:off x="8525256" y="2072639"/>
              <a:ext cx="280670" cy="1005840"/>
            </a:xfrm>
            <a:custGeom>
              <a:avLst/>
              <a:gdLst/>
              <a:ahLst/>
              <a:cxnLst/>
              <a:rect l="l" t="t" r="r" b="b"/>
              <a:pathLst>
                <a:path w="280670" h="1005839">
                  <a:moveTo>
                    <a:pt x="280416" y="0"/>
                  </a:moveTo>
                  <a:lnTo>
                    <a:pt x="0" y="0"/>
                  </a:lnTo>
                  <a:lnTo>
                    <a:pt x="0" y="1005840"/>
                  </a:lnTo>
                  <a:lnTo>
                    <a:pt x="280416" y="1005840"/>
                  </a:lnTo>
                  <a:lnTo>
                    <a:pt x="28041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574024" y="2072639"/>
              <a:ext cx="4236720" cy="1005840"/>
            </a:xfrm>
            <a:custGeom>
              <a:avLst/>
              <a:gdLst/>
              <a:ahLst/>
              <a:cxnLst/>
              <a:rect l="l" t="t" r="r" b="b"/>
              <a:pathLst>
                <a:path w="4236720" h="1005839">
                  <a:moveTo>
                    <a:pt x="4236720" y="0"/>
                  </a:moveTo>
                  <a:lnTo>
                    <a:pt x="200151" y="0"/>
                  </a:lnTo>
                  <a:lnTo>
                    <a:pt x="200151" y="354456"/>
                  </a:lnTo>
                  <a:lnTo>
                    <a:pt x="0" y="502919"/>
                  </a:lnTo>
                  <a:lnTo>
                    <a:pt x="200151" y="651382"/>
                  </a:lnTo>
                  <a:lnTo>
                    <a:pt x="200151" y="1005839"/>
                  </a:lnTo>
                  <a:lnTo>
                    <a:pt x="4236720" y="1005839"/>
                  </a:lnTo>
                  <a:lnTo>
                    <a:pt x="3789299" y="502919"/>
                  </a:lnTo>
                  <a:lnTo>
                    <a:pt x="42367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8921495" y="2359609"/>
            <a:ext cx="94043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2200" spc="-70" dirty="0">
                <a:solidFill>
                  <a:srgbClr val="3E3E3E"/>
                </a:solidFill>
                <a:latin typeface="Microsoft Sans Serif"/>
                <a:cs typeface="Microsoft Sans Serif"/>
              </a:rPr>
              <a:t>R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o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</a:t>
            </a:r>
            <a:r>
              <a:rPr sz="2200" spc="150" dirty="0">
                <a:solidFill>
                  <a:srgbClr val="3E3E3E"/>
                </a:solidFill>
                <a:latin typeface="Microsoft Sans Serif"/>
                <a:cs typeface="Microsoft Sans Serif"/>
              </a:rPr>
              <a:t>t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k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i</a:t>
            </a:r>
            <a:r>
              <a:rPr sz="2200" spc="165" dirty="0">
                <a:solidFill>
                  <a:srgbClr val="3E3E3E"/>
                </a:solidFill>
                <a:latin typeface="Microsoft Sans Serif"/>
                <a:cs typeface="Microsoft Sans Serif"/>
              </a:rPr>
              <a:t>t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8525256" y="3294888"/>
            <a:ext cx="4285615" cy="1005840"/>
            <a:chOff x="8525256" y="3294888"/>
            <a:chExt cx="4285615" cy="1005840"/>
          </a:xfrm>
        </p:grpSpPr>
        <p:sp>
          <p:nvSpPr>
            <p:cNvPr id="32" name="object 32"/>
            <p:cNvSpPr/>
            <p:nvPr/>
          </p:nvSpPr>
          <p:spPr>
            <a:xfrm>
              <a:off x="8525256" y="3294888"/>
              <a:ext cx="280670" cy="1005840"/>
            </a:xfrm>
            <a:custGeom>
              <a:avLst/>
              <a:gdLst/>
              <a:ahLst/>
              <a:cxnLst/>
              <a:rect l="l" t="t" r="r" b="b"/>
              <a:pathLst>
                <a:path w="280670" h="1005839">
                  <a:moveTo>
                    <a:pt x="280416" y="0"/>
                  </a:moveTo>
                  <a:lnTo>
                    <a:pt x="0" y="0"/>
                  </a:lnTo>
                  <a:lnTo>
                    <a:pt x="0" y="1005839"/>
                  </a:lnTo>
                  <a:lnTo>
                    <a:pt x="280416" y="1005839"/>
                  </a:lnTo>
                  <a:lnTo>
                    <a:pt x="28041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574024" y="3294888"/>
              <a:ext cx="4236720" cy="1005840"/>
            </a:xfrm>
            <a:custGeom>
              <a:avLst/>
              <a:gdLst/>
              <a:ahLst/>
              <a:cxnLst/>
              <a:rect l="l" t="t" r="r" b="b"/>
              <a:pathLst>
                <a:path w="4236720" h="1005839">
                  <a:moveTo>
                    <a:pt x="4236720" y="0"/>
                  </a:moveTo>
                  <a:lnTo>
                    <a:pt x="200151" y="0"/>
                  </a:lnTo>
                  <a:lnTo>
                    <a:pt x="200151" y="354457"/>
                  </a:lnTo>
                  <a:lnTo>
                    <a:pt x="0" y="502920"/>
                  </a:lnTo>
                  <a:lnTo>
                    <a:pt x="200151" y="651383"/>
                  </a:lnTo>
                  <a:lnTo>
                    <a:pt x="200151" y="1005839"/>
                  </a:lnTo>
                  <a:lnTo>
                    <a:pt x="4236720" y="1005839"/>
                  </a:lnTo>
                  <a:lnTo>
                    <a:pt x="3789299" y="502920"/>
                  </a:lnTo>
                  <a:lnTo>
                    <a:pt x="42367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8928227" y="3583940"/>
            <a:ext cx="125730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Backdoor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8525256" y="4520184"/>
            <a:ext cx="4285615" cy="1005840"/>
            <a:chOff x="8525256" y="4520184"/>
            <a:chExt cx="4285615" cy="1005840"/>
          </a:xfrm>
        </p:grpSpPr>
        <p:sp>
          <p:nvSpPr>
            <p:cNvPr id="36" name="object 36"/>
            <p:cNvSpPr/>
            <p:nvPr/>
          </p:nvSpPr>
          <p:spPr>
            <a:xfrm>
              <a:off x="8525256" y="4520184"/>
              <a:ext cx="280670" cy="1005840"/>
            </a:xfrm>
            <a:custGeom>
              <a:avLst/>
              <a:gdLst/>
              <a:ahLst/>
              <a:cxnLst/>
              <a:rect l="l" t="t" r="r" b="b"/>
              <a:pathLst>
                <a:path w="280670" h="1005839">
                  <a:moveTo>
                    <a:pt x="280416" y="0"/>
                  </a:moveTo>
                  <a:lnTo>
                    <a:pt x="0" y="0"/>
                  </a:lnTo>
                  <a:lnTo>
                    <a:pt x="0" y="1005839"/>
                  </a:lnTo>
                  <a:lnTo>
                    <a:pt x="280416" y="1005839"/>
                  </a:lnTo>
                  <a:lnTo>
                    <a:pt x="28041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574024" y="4520184"/>
              <a:ext cx="4236720" cy="1005840"/>
            </a:xfrm>
            <a:custGeom>
              <a:avLst/>
              <a:gdLst/>
              <a:ahLst/>
              <a:cxnLst/>
              <a:rect l="l" t="t" r="r" b="b"/>
              <a:pathLst>
                <a:path w="4236720" h="1005839">
                  <a:moveTo>
                    <a:pt x="4236720" y="0"/>
                  </a:moveTo>
                  <a:lnTo>
                    <a:pt x="200151" y="0"/>
                  </a:lnTo>
                  <a:lnTo>
                    <a:pt x="200151" y="354456"/>
                  </a:lnTo>
                  <a:lnTo>
                    <a:pt x="0" y="502919"/>
                  </a:lnTo>
                  <a:lnTo>
                    <a:pt x="200151" y="651382"/>
                  </a:lnTo>
                  <a:lnTo>
                    <a:pt x="200151" y="1005839"/>
                  </a:lnTo>
                  <a:lnTo>
                    <a:pt x="4236720" y="1005839"/>
                  </a:lnTo>
                  <a:lnTo>
                    <a:pt x="3789299" y="502919"/>
                  </a:lnTo>
                  <a:lnTo>
                    <a:pt x="42367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8910573" y="4807407"/>
            <a:ext cx="166370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Logic</a:t>
            </a:r>
            <a:r>
              <a:rPr sz="2200" spc="-1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bombs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8525256" y="5742432"/>
            <a:ext cx="4285615" cy="1005840"/>
            <a:chOff x="8525256" y="5742432"/>
            <a:chExt cx="4285615" cy="1005840"/>
          </a:xfrm>
        </p:grpSpPr>
        <p:sp>
          <p:nvSpPr>
            <p:cNvPr id="40" name="object 40"/>
            <p:cNvSpPr/>
            <p:nvPr/>
          </p:nvSpPr>
          <p:spPr>
            <a:xfrm>
              <a:off x="8525256" y="5742432"/>
              <a:ext cx="280670" cy="1005840"/>
            </a:xfrm>
            <a:custGeom>
              <a:avLst/>
              <a:gdLst/>
              <a:ahLst/>
              <a:cxnLst/>
              <a:rect l="l" t="t" r="r" b="b"/>
              <a:pathLst>
                <a:path w="280670" h="1005840">
                  <a:moveTo>
                    <a:pt x="280416" y="0"/>
                  </a:moveTo>
                  <a:lnTo>
                    <a:pt x="0" y="0"/>
                  </a:lnTo>
                  <a:lnTo>
                    <a:pt x="0" y="1005839"/>
                  </a:lnTo>
                  <a:lnTo>
                    <a:pt x="280416" y="1005839"/>
                  </a:lnTo>
                  <a:lnTo>
                    <a:pt x="28041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574024" y="5742432"/>
              <a:ext cx="4236720" cy="1005840"/>
            </a:xfrm>
            <a:custGeom>
              <a:avLst/>
              <a:gdLst/>
              <a:ahLst/>
              <a:cxnLst/>
              <a:rect l="l" t="t" r="r" b="b"/>
              <a:pathLst>
                <a:path w="4236720" h="1005840">
                  <a:moveTo>
                    <a:pt x="4236720" y="0"/>
                  </a:moveTo>
                  <a:lnTo>
                    <a:pt x="200151" y="0"/>
                  </a:lnTo>
                  <a:lnTo>
                    <a:pt x="200151" y="354456"/>
                  </a:lnTo>
                  <a:lnTo>
                    <a:pt x="0" y="502919"/>
                  </a:lnTo>
                  <a:lnTo>
                    <a:pt x="200151" y="651382"/>
                  </a:lnTo>
                  <a:lnTo>
                    <a:pt x="200151" y="1005839"/>
                  </a:lnTo>
                  <a:lnTo>
                    <a:pt x="4236720" y="1005839"/>
                  </a:lnTo>
                  <a:lnTo>
                    <a:pt x="3789299" y="502919"/>
                  </a:lnTo>
                  <a:lnTo>
                    <a:pt x="42367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8917813" y="6031738"/>
            <a:ext cx="1726564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Ransomware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89317" y="304622"/>
            <a:ext cx="127952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0" dirty="0"/>
              <a:t>Worms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32447" y="752855"/>
            <a:ext cx="2993136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456688" y="1502663"/>
            <a:ext cx="11808460" cy="759460"/>
          </a:xfrm>
          <a:custGeom>
            <a:avLst/>
            <a:gdLst/>
            <a:ahLst/>
            <a:cxnLst/>
            <a:rect l="l" t="t" r="r" b="b"/>
            <a:pathLst>
              <a:path w="11808460" h="759460">
                <a:moveTo>
                  <a:pt x="0" y="126491"/>
                </a:moveTo>
                <a:lnTo>
                  <a:pt x="9941" y="77259"/>
                </a:lnTo>
                <a:lnTo>
                  <a:pt x="37052" y="37052"/>
                </a:lnTo>
                <a:lnTo>
                  <a:pt x="77259" y="9941"/>
                </a:lnTo>
                <a:lnTo>
                  <a:pt x="126492" y="0"/>
                </a:lnTo>
                <a:lnTo>
                  <a:pt x="11681460" y="0"/>
                </a:lnTo>
                <a:lnTo>
                  <a:pt x="11730692" y="9941"/>
                </a:lnTo>
                <a:lnTo>
                  <a:pt x="11770899" y="37052"/>
                </a:lnTo>
                <a:lnTo>
                  <a:pt x="11798010" y="77259"/>
                </a:lnTo>
                <a:lnTo>
                  <a:pt x="11807952" y="126491"/>
                </a:lnTo>
                <a:lnTo>
                  <a:pt x="11807952" y="632459"/>
                </a:lnTo>
                <a:lnTo>
                  <a:pt x="11798010" y="681692"/>
                </a:lnTo>
                <a:lnTo>
                  <a:pt x="11770899" y="721899"/>
                </a:lnTo>
                <a:lnTo>
                  <a:pt x="11730692" y="749010"/>
                </a:lnTo>
                <a:lnTo>
                  <a:pt x="11681460" y="758951"/>
                </a:lnTo>
                <a:lnTo>
                  <a:pt x="126492" y="758951"/>
                </a:lnTo>
                <a:lnTo>
                  <a:pt x="77259" y="749010"/>
                </a:lnTo>
                <a:lnTo>
                  <a:pt x="37052" y="721899"/>
                </a:lnTo>
                <a:lnTo>
                  <a:pt x="9941" y="681692"/>
                </a:lnTo>
                <a:lnTo>
                  <a:pt x="0" y="632459"/>
                </a:lnTo>
                <a:lnTo>
                  <a:pt x="0" y="126491"/>
                </a:lnTo>
                <a:close/>
              </a:path>
            </a:pathLst>
          </a:custGeom>
          <a:ln w="12700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34003" y="1669161"/>
            <a:ext cx="979043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Worms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self-replicating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codes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designed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penetrate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computer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systems.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14415" y="2767583"/>
            <a:ext cx="5026151" cy="5026152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60005" y="304622"/>
            <a:ext cx="941069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Virus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32447" y="752855"/>
            <a:ext cx="2993136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456688" y="1502663"/>
            <a:ext cx="11808460" cy="759460"/>
          </a:xfrm>
          <a:custGeom>
            <a:avLst/>
            <a:gdLst/>
            <a:ahLst/>
            <a:cxnLst/>
            <a:rect l="l" t="t" r="r" b="b"/>
            <a:pathLst>
              <a:path w="11808460" h="759460">
                <a:moveTo>
                  <a:pt x="0" y="126491"/>
                </a:moveTo>
                <a:lnTo>
                  <a:pt x="9941" y="77259"/>
                </a:lnTo>
                <a:lnTo>
                  <a:pt x="37052" y="37052"/>
                </a:lnTo>
                <a:lnTo>
                  <a:pt x="77259" y="9941"/>
                </a:lnTo>
                <a:lnTo>
                  <a:pt x="126492" y="0"/>
                </a:lnTo>
                <a:lnTo>
                  <a:pt x="11681460" y="0"/>
                </a:lnTo>
                <a:lnTo>
                  <a:pt x="11730692" y="9941"/>
                </a:lnTo>
                <a:lnTo>
                  <a:pt x="11770899" y="37052"/>
                </a:lnTo>
                <a:lnTo>
                  <a:pt x="11798010" y="77259"/>
                </a:lnTo>
                <a:lnTo>
                  <a:pt x="11807952" y="126491"/>
                </a:lnTo>
                <a:lnTo>
                  <a:pt x="11807952" y="632459"/>
                </a:lnTo>
                <a:lnTo>
                  <a:pt x="11798010" y="681692"/>
                </a:lnTo>
                <a:lnTo>
                  <a:pt x="11770899" y="721899"/>
                </a:lnTo>
                <a:lnTo>
                  <a:pt x="11730692" y="749010"/>
                </a:lnTo>
                <a:lnTo>
                  <a:pt x="11681460" y="758951"/>
                </a:lnTo>
                <a:lnTo>
                  <a:pt x="126492" y="758951"/>
                </a:lnTo>
                <a:lnTo>
                  <a:pt x="77259" y="749010"/>
                </a:lnTo>
                <a:lnTo>
                  <a:pt x="37052" y="721899"/>
                </a:lnTo>
                <a:lnTo>
                  <a:pt x="9941" y="681692"/>
                </a:lnTo>
                <a:lnTo>
                  <a:pt x="0" y="632459"/>
                </a:lnTo>
                <a:lnTo>
                  <a:pt x="0" y="126491"/>
                </a:lnTo>
                <a:close/>
              </a:path>
            </a:pathLst>
          </a:custGeom>
          <a:ln w="12700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21811" y="1666113"/>
            <a:ext cx="981265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Virus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malicious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code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replicates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attaching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executable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code.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01055" y="2770632"/>
            <a:ext cx="5452872" cy="535533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52741" y="304622"/>
            <a:ext cx="135128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0" dirty="0"/>
              <a:t>Tr</a:t>
            </a:r>
            <a:r>
              <a:rPr spc="-20" dirty="0"/>
              <a:t>o</a:t>
            </a:r>
            <a:r>
              <a:rPr spc="-60" dirty="0"/>
              <a:t>j</a:t>
            </a:r>
            <a:r>
              <a:rPr spc="-80" dirty="0"/>
              <a:t>a</a:t>
            </a:r>
            <a:r>
              <a:rPr dirty="0"/>
              <a:t>ns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32447" y="752855"/>
            <a:ext cx="2993136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865376" y="1502663"/>
            <a:ext cx="12990830" cy="896619"/>
          </a:xfrm>
          <a:custGeom>
            <a:avLst/>
            <a:gdLst/>
            <a:ahLst/>
            <a:cxnLst/>
            <a:rect l="l" t="t" r="r" b="b"/>
            <a:pathLst>
              <a:path w="12990830" h="896619">
                <a:moveTo>
                  <a:pt x="0" y="149351"/>
                </a:moveTo>
                <a:lnTo>
                  <a:pt x="7619" y="102168"/>
                </a:lnTo>
                <a:lnTo>
                  <a:pt x="28834" y="61173"/>
                </a:lnTo>
                <a:lnTo>
                  <a:pt x="61173" y="28834"/>
                </a:lnTo>
                <a:lnTo>
                  <a:pt x="102168" y="7620"/>
                </a:lnTo>
                <a:lnTo>
                  <a:pt x="149351" y="0"/>
                </a:lnTo>
                <a:lnTo>
                  <a:pt x="12841224" y="0"/>
                </a:lnTo>
                <a:lnTo>
                  <a:pt x="12888407" y="7620"/>
                </a:lnTo>
                <a:lnTo>
                  <a:pt x="12929402" y="28834"/>
                </a:lnTo>
                <a:lnTo>
                  <a:pt x="12961741" y="61173"/>
                </a:lnTo>
                <a:lnTo>
                  <a:pt x="12982956" y="102168"/>
                </a:lnTo>
                <a:lnTo>
                  <a:pt x="12990576" y="149351"/>
                </a:lnTo>
                <a:lnTo>
                  <a:pt x="12990576" y="746759"/>
                </a:lnTo>
                <a:lnTo>
                  <a:pt x="12982956" y="793943"/>
                </a:lnTo>
                <a:lnTo>
                  <a:pt x="12961741" y="834938"/>
                </a:lnTo>
                <a:lnTo>
                  <a:pt x="12929402" y="867277"/>
                </a:lnTo>
                <a:lnTo>
                  <a:pt x="12888407" y="888491"/>
                </a:lnTo>
                <a:lnTo>
                  <a:pt x="12841224" y="896111"/>
                </a:lnTo>
                <a:lnTo>
                  <a:pt x="149351" y="896111"/>
                </a:lnTo>
                <a:lnTo>
                  <a:pt x="102168" y="888491"/>
                </a:lnTo>
                <a:lnTo>
                  <a:pt x="61173" y="867277"/>
                </a:lnTo>
                <a:lnTo>
                  <a:pt x="28834" y="834938"/>
                </a:lnTo>
                <a:lnTo>
                  <a:pt x="7619" y="793943"/>
                </a:lnTo>
                <a:lnTo>
                  <a:pt x="0" y="746759"/>
                </a:lnTo>
                <a:lnTo>
                  <a:pt x="0" y="149351"/>
                </a:lnTo>
                <a:close/>
              </a:path>
            </a:pathLst>
          </a:custGeom>
          <a:ln w="12700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907283" y="1666113"/>
            <a:ext cx="10930890" cy="70104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810760" marR="5080" indent="-4798695">
              <a:lnSpc>
                <a:spcPct val="101000"/>
              </a:lnSpc>
              <a:spcBef>
                <a:spcPts val="80"/>
              </a:spcBef>
            </a:pPr>
            <a:r>
              <a:rPr sz="2200" spc="40" dirty="0">
                <a:latin typeface="Microsoft Sans Serif"/>
                <a:cs typeface="Microsoft Sans Serif"/>
              </a:rPr>
              <a:t>Trojans</a:t>
            </a:r>
            <a:r>
              <a:rPr sz="2200" spc="-35" dirty="0">
                <a:latin typeface="Microsoft Sans Serif"/>
                <a:cs typeface="Microsoft Sans Serif"/>
              </a:rPr>
              <a:t> </a:t>
            </a:r>
            <a:r>
              <a:rPr sz="2200" spc="60" dirty="0">
                <a:latin typeface="Microsoft Sans Serif"/>
                <a:cs typeface="Microsoft Sans Serif"/>
              </a:rPr>
              <a:t>are</a:t>
            </a:r>
            <a:r>
              <a:rPr sz="2200" spc="-25" dirty="0">
                <a:latin typeface="Microsoft Sans Serif"/>
                <a:cs typeface="Microsoft Sans Serif"/>
              </a:rPr>
              <a:t> </a:t>
            </a:r>
            <a:r>
              <a:rPr sz="2200" spc="90" dirty="0">
                <a:latin typeface="Microsoft Sans Serif"/>
                <a:cs typeface="Microsoft Sans Serif"/>
              </a:rPr>
              <a:t>programs</a:t>
            </a:r>
            <a:r>
              <a:rPr sz="2200" spc="-75" dirty="0">
                <a:latin typeface="Microsoft Sans Serif"/>
                <a:cs typeface="Microsoft Sans Serif"/>
              </a:rPr>
              <a:t> </a:t>
            </a:r>
            <a:r>
              <a:rPr sz="2200" spc="105" dirty="0">
                <a:latin typeface="Microsoft Sans Serif"/>
                <a:cs typeface="Microsoft Sans Serif"/>
              </a:rPr>
              <a:t>that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50" dirty="0">
                <a:latin typeface="Microsoft Sans Serif"/>
                <a:cs typeface="Microsoft Sans Serif"/>
              </a:rPr>
              <a:t>claim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130" dirty="0">
                <a:latin typeface="Microsoft Sans Serif"/>
                <a:cs typeface="Microsoft Sans Serif"/>
              </a:rPr>
              <a:t>to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135" dirty="0">
                <a:latin typeface="Microsoft Sans Serif"/>
                <a:cs typeface="Microsoft Sans Serif"/>
              </a:rPr>
              <a:t>perform</a:t>
            </a:r>
            <a:r>
              <a:rPr sz="2200" spc="-75" dirty="0">
                <a:latin typeface="Microsoft Sans Serif"/>
                <a:cs typeface="Microsoft Sans Serif"/>
              </a:rPr>
              <a:t> </a:t>
            </a:r>
            <a:r>
              <a:rPr sz="2200" spc="80" dirty="0">
                <a:latin typeface="Microsoft Sans Serif"/>
                <a:cs typeface="Microsoft Sans Serif"/>
              </a:rPr>
              <a:t>one</a:t>
            </a:r>
            <a:r>
              <a:rPr sz="2200" spc="-25" dirty="0">
                <a:latin typeface="Microsoft Sans Serif"/>
                <a:cs typeface="Microsoft Sans Serif"/>
              </a:rPr>
              <a:t> </a:t>
            </a:r>
            <a:r>
              <a:rPr sz="2200" spc="95" dirty="0">
                <a:latin typeface="Microsoft Sans Serif"/>
                <a:cs typeface="Microsoft Sans Serif"/>
              </a:rPr>
              <a:t>function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spc="130" dirty="0">
                <a:latin typeface="Microsoft Sans Serif"/>
                <a:cs typeface="Microsoft Sans Serif"/>
              </a:rPr>
              <a:t>but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50" dirty="0">
                <a:latin typeface="Microsoft Sans Serif"/>
                <a:cs typeface="Microsoft Sans Serif"/>
              </a:rPr>
              <a:t>does</a:t>
            </a:r>
            <a:r>
              <a:rPr sz="2200" spc="-50" dirty="0">
                <a:latin typeface="Microsoft Sans Serif"/>
                <a:cs typeface="Microsoft Sans Serif"/>
              </a:rPr>
              <a:t> </a:t>
            </a:r>
            <a:r>
              <a:rPr sz="2200" spc="75" dirty="0">
                <a:latin typeface="Microsoft Sans Serif"/>
                <a:cs typeface="Microsoft Sans Serif"/>
              </a:rPr>
              <a:t>another,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40" dirty="0">
                <a:latin typeface="Microsoft Sans Serif"/>
                <a:cs typeface="Microsoft Sans Serif"/>
              </a:rPr>
              <a:t>typically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45" dirty="0">
                <a:latin typeface="Microsoft Sans Serif"/>
                <a:cs typeface="Microsoft Sans Serif"/>
              </a:rPr>
              <a:t>malicious.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23103" y="2980944"/>
            <a:ext cx="6571488" cy="5750052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58253" y="304622"/>
            <a:ext cx="154432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45" dirty="0"/>
              <a:t>S</a:t>
            </a:r>
            <a:r>
              <a:rPr spc="-5" dirty="0"/>
              <a:t>pyware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32447" y="752855"/>
            <a:ext cx="2993136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456688" y="1502663"/>
            <a:ext cx="11808460" cy="759460"/>
          </a:xfrm>
          <a:custGeom>
            <a:avLst/>
            <a:gdLst/>
            <a:ahLst/>
            <a:cxnLst/>
            <a:rect l="l" t="t" r="r" b="b"/>
            <a:pathLst>
              <a:path w="11808460" h="759460">
                <a:moveTo>
                  <a:pt x="0" y="126491"/>
                </a:moveTo>
                <a:lnTo>
                  <a:pt x="9941" y="77259"/>
                </a:lnTo>
                <a:lnTo>
                  <a:pt x="37052" y="37052"/>
                </a:lnTo>
                <a:lnTo>
                  <a:pt x="77259" y="9941"/>
                </a:lnTo>
                <a:lnTo>
                  <a:pt x="126492" y="0"/>
                </a:lnTo>
                <a:lnTo>
                  <a:pt x="11681460" y="0"/>
                </a:lnTo>
                <a:lnTo>
                  <a:pt x="11730692" y="9941"/>
                </a:lnTo>
                <a:lnTo>
                  <a:pt x="11770899" y="37052"/>
                </a:lnTo>
                <a:lnTo>
                  <a:pt x="11798010" y="77259"/>
                </a:lnTo>
                <a:lnTo>
                  <a:pt x="11807952" y="126491"/>
                </a:lnTo>
                <a:lnTo>
                  <a:pt x="11807952" y="632459"/>
                </a:lnTo>
                <a:lnTo>
                  <a:pt x="11798010" y="681692"/>
                </a:lnTo>
                <a:lnTo>
                  <a:pt x="11770899" y="721899"/>
                </a:lnTo>
                <a:lnTo>
                  <a:pt x="11730692" y="749010"/>
                </a:lnTo>
                <a:lnTo>
                  <a:pt x="11681460" y="758951"/>
                </a:lnTo>
                <a:lnTo>
                  <a:pt x="126492" y="758951"/>
                </a:lnTo>
                <a:lnTo>
                  <a:pt x="77259" y="749010"/>
                </a:lnTo>
                <a:lnTo>
                  <a:pt x="37052" y="721899"/>
                </a:lnTo>
                <a:lnTo>
                  <a:pt x="9941" y="681692"/>
                </a:lnTo>
                <a:lnTo>
                  <a:pt x="0" y="632459"/>
                </a:lnTo>
                <a:lnTo>
                  <a:pt x="0" y="126491"/>
                </a:lnTo>
                <a:close/>
              </a:path>
            </a:pathLst>
          </a:custGeom>
          <a:ln w="12700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88867" y="1669161"/>
            <a:ext cx="996315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Spyware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software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aimed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steal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personal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4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organizational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information.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90032" y="3124250"/>
            <a:ext cx="5334000" cy="4924171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34453" y="304622"/>
            <a:ext cx="139192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5" dirty="0"/>
              <a:t>Adware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32447" y="752855"/>
            <a:ext cx="2993136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456688" y="1502663"/>
            <a:ext cx="11808460" cy="759460"/>
          </a:xfrm>
          <a:custGeom>
            <a:avLst/>
            <a:gdLst/>
            <a:ahLst/>
            <a:cxnLst/>
            <a:rect l="l" t="t" r="r" b="b"/>
            <a:pathLst>
              <a:path w="11808460" h="759460">
                <a:moveTo>
                  <a:pt x="0" y="126491"/>
                </a:moveTo>
                <a:lnTo>
                  <a:pt x="9941" y="77259"/>
                </a:lnTo>
                <a:lnTo>
                  <a:pt x="37052" y="37052"/>
                </a:lnTo>
                <a:lnTo>
                  <a:pt x="77259" y="9941"/>
                </a:lnTo>
                <a:lnTo>
                  <a:pt x="126492" y="0"/>
                </a:lnTo>
                <a:lnTo>
                  <a:pt x="11681460" y="0"/>
                </a:lnTo>
                <a:lnTo>
                  <a:pt x="11730692" y="9941"/>
                </a:lnTo>
                <a:lnTo>
                  <a:pt x="11770899" y="37052"/>
                </a:lnTo>
                <a:lnTo>
                  <a:pt x="11798010" y="77259"/>
                </a:lnTo>
                <a:lnTo>
                  <a:pt x="11807952" y="126491"/>
                </a:lnTo>
                <a:lnTo>
                  <a:pt x="11807952" y="632459"/>
                </a:lnTo>
                <a:lnTo>
                  <a:pt x="11798010" y="681692"/>
                </a:lnTo>
                <a:lnTo>
                  <a:pt x="11770899" y="721899"/>
                </a:lnTo>
                <a:lnTo>
                  <a:pt x="11730692" y="749010"/>
                </a:lnTo>
                <a:lnTo>
                  <a:pt x="11681460" y="758951"/>
                </a:lnTo>
                <a:lnTo>
                  <a:pt x="126492" y="758951"/>
                </a:lnTo>
                <a:lnTo>
                  <a:pt x="77259" y="749010"/>
                </a:lnTo>
                <a:lnTo>
                  <a:pt x="37052" y="721899"/>
                </a:lnTo>
                <a:lnTo>
                  <a:pt x="9941" y="681692"/>
                </a:lnTo>
                <a:lnTo>
                  <a:pt x="0" y="632459"/>
                </a:lnTo>
                <a:lnTo>
                  <a:pt x="0" y="126491"/>
                </a:lnTo>
                <a:close/>
              </a:path>
            </a:pathLst>
          </a:custGeom>
          <a:ln w="12700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900932" y="1666113"/>
            <a:ext cx="894969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Adware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software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displays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endless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ads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pop-up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windows.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61688" y="2584704"/>
            <a:ext cx="8439912" cy="6330696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58836" y="304622"/>
            <a:ext cx="134048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95" dirty="0"/>
              <a:t>R</a:t>
            </a:r>
            <a:r>
              <a:rPr spc="-105" dirty="0"/>
              <a:t>o</a:t>
            </a:r>
            <a:r>
              <a:rPr spc="-5" dirty="0"/>
              <a:t>o</a:t>
            </a:r>
            <a:r>
              <a:rPr spc="40" dirty="0"/>
              <a:t>t</a:t>
            </a:r>
            <a:r>
              <a:rPr spc="75" dirty="0"/>
              <a:t>k</a:t>
            </a:r>
            <a:r>
              <a:rPr spc="25" dirty="0"/>
              <a:t>it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32447" y="752855"/>
            <a:ext cx="2993136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335024" y="1548383"/>
            <a:ext cx="14292580" cy="759460"/>
          </a:xfrm>
          <a:custGeom>
            <a:avLst/>
            <a:gdLst/>
            <a:ahLst/>
            <a:cxnLst/>
            <a:rect l="l" t="t" r="r" b="b"/>
            <a:pathLst>
              <a:path w="14292580" h="759460">
                <a:moveTo>
                  <a:pt x="0" y="126492"/>
                </a:moveTo>
                <a:lnTo>
                  <a:pt x="9941" y="77259"/>
                </a:lnTo>
                <a:lnTo>
                  <a:pt x="37052" y="37052"/>
                </a:lnTo>
                <a:lnTo>
                  <a:pt x="77259" y="9941"/>
                </a:lnTo>
                <a:lnTo>
                  <a:pt x="126491" y="0"/>
                </a:lnTo>
                <a:lnTo>
                  <a:pt x="14165580" y="0"/>
                </a:lnTo>
                <a:lnTo>
                  <a:pt x="14214812" y="9941"/>
                </a:lnTo>
                <a:lnTo>
                  <a:pt x="14255019" y="37052"/>
                </a:lnTo>
                <a:lnTo>
                  <a:pt x="14282130" y="77259"/>
                </a:lnTo>
                <a:lnTo>
                  <a:pt x="14292072" y="126492"/>
                </a:lnTo>
                <a:lnTo>
                  <a:pt x="14292072" y="632460"/>
                </a:lnTo>
                <a:lnTo>
                  <a:pt x="14282130" y="681692"/>
                </a:lnTo>
                <a:lnTo>
                  <a:pt x="14255019" y="721899"/>
                </a:lnTo>
                <a:lnTo>
                  <a:pt x="14214812" y="749010"/>
                </a:lnTo>
                <a:lnTo>
                  <a:pt x="14165580" y="758951"/>
                </a:lnTo>
                <a:lnTo>
                  <a:pt x="126491" y="758951"/>
                </a:lnTo>
                <a:lnTo>
                  <a:pt x="77259" y="749010"/>
                </a:lnTo>
                <a:lnTo>
                  <a:pt x="37052" y="721899"/>
                </a:lnTo>
                <a:lnTo>
                  <a:pt x="9941" y="681692"/>
                </a:lnTo>
                <a:lnTo>
                  <a:pt x="0" y="632460"/>
                </a:lnTo>
                <a:lnTo>
                  <a:pt x="0" y="126492"/>
                </a:lnTo>
                <a:close/>
              </a:path>
            </a:pathLst>
          </a:custGeom>
          <a:ln w="12700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34439" y="1669161"/>
            <a:ext cx="1378458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35" dirty="0">
                <a:solidFill>
                  <a:srgbClr val="3E3E3E"/>
                </a:solidFill>
                <a:latin typeface="Trebuchet MS"/>
                <a:cs typeface="Trebuchet MS"/>
              </a:rPr>
              <a:t>Rootkits</a:t>
            </a:r>
            <a:r>
              <a:rPr sz="2200" spc="-10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Trebuchet MS"/>
                <a:cs typeface="Trebuchet MS"/>
              </a:rPr>
              <a:t>designed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Trebuchet MS"/>
                <a:cs typeface="Trebuchet MS"/>
              </a:rPr>
              <a:t>modify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sz="2200" spc="-7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Trebuchet MS"/>
                <a:cs typeface="Trebuchet MS"/>
              </a:rPr>
              <a:t>operating</a:t>
            </a:r>
            <a:r>
              <a:rPr sz="2200" spc="-8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Trebuchet MS"/>
                <a:cs typeface="Trebuchet MS"/>
              </a:rPr>
              <a:t>systems’</a:t>
            </a:r>
            <a:r>
              <a:rPr sz="2200" spc="-1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Trebuchet MS"/>
                <a:cs typeface="Trebuchet MS"/>
              </a:rPr>
              <a:t>operations</a:t>
            </a:r>
            <a:r>
              <a:rPr sz="2200" spc="-9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sz="2200" spc="-9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-45" dirty="0">
                <a:solidFill>
                  <a:srgbClr val="3E3E3E"/>
                </a:solidFill>
                <a:latin typeface="Trebuchet MS"/>
                <a:cs typeface="Trebuchet MS"/>
              </a:rPr>
              <a:t>facilitate</a:t>
            </a:r>
            <a:r>
              <a:rPr sz="2200" spc="-20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Trebuchet MS"/>
                <a:cs typeface="Trebuchet MS"/>
              </a:rPr>
              <a:t>non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-standard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functionality.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05271" y="2941320"/>
            <a:ext cx="5126482" cy="5129784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72908" y="304622"/>
            <a:ext cx="171450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0" dirty="0"/>
              <a:t>B</a:t>
            </a:r>
            <a:r>
              <a:rPr dirty="0"/>
              <a:t>a</a:t>
            </a:r>
            <a:r>
              <a:rPr spc="5" dirty="0"/>
              <a:t>ckd</a:t>
            </a:r>
            <a:r>
              <a:rPr dirty="0"/>
              <a:t>o</a:t>
            </a:r>
            <a:r>
              <a:rPr spc="-5" dirty="0"/>
              <a:t>o</a:t>
            </a:r>
            <a:r>
              <a:rPr spc="60" dirty="0"/>
              <a:t>r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32447" y="752855"/>
            <a:ext cx="2993136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191511" y="1511808"/>
            <a:ext cx="11811000" cy="835660"/>
          </a:xfrm>
          <a:custGeom>
            <a:avLst/>
            <a:gdLst/>
            <a:ahLst/>
            <a:cxnLst/>
            <a:rect l="l" t="t" r="r" b="b"/>
            <a:pathLst>
              <a:path w="11811000" h="835660">
                <a:moveTo>
                  <a:pt x="0" y="139192"/>
                </a:moveTo>
                <a:lnTo>
                  <a:pt x="7099" y="95211"/>
                </a:lnTo>
                <a:lnTo>
                  <a:pt x="26867" y="57003"/>
                </a:lnTo>
                <a:lnTo>
                  <a:pt x="57003" y="26867"/>
                </a:lnTo>
                <a:lnTo>
                  <a:pt x="95211" y="7099"/>
                </a:lnTo>
                <a:lnTo>
                  <a:pt x="139192" y="0"/>
                </a:lnTo>
                <a:lnTo>
                  <a:pt x="11671808" y="0"/>
                </a:lnTo>
                <a:lnTo>
                  <a:pt x="11715788" y="7099"/>
                </a:lnTo>
                <a:lnTo>
                  <a:pt x="11753996" y="26867"/>
                </a:lnTo>
                <a:lnTo>
                  <a:pt x="11784132" y="57003"/>
                </a:lnTo>
                <a:lnTo>
                  <a:pt x="11803900" y="95211"/>
                </a:lnTo>
                <a:lnTo>
                  <a:pt x="11811000" y="139192"/>
                </a:lnTo>
                <a:lnTo>
                  <a:pt x="11811000" y="695960"/>
                </a:lnTo>
                <a:lnTo>
                  <a:pt x="11803900" y="739940"/>
                </a:lnTo>
                <a:lnTo>
                  <a:pt x="11784132" y="778148"/>
                </a:lnTo>
                <a:lnTo>
                  <a:pt x="11753996" y="808284"/>
                </a:lnTo>
                <a:lnTo>
                  <a:pt x="11715788" y="828052"/>
                </a:lnTo>
                <a:lnTo>
                  <a:pt x="11671808" y="835151"/>
                </a:lnTo>
                <a:lnTo>
                  <a:pt x="139192" y="835151"/>
                </a:lnTo>
                <a:lnTo>
                  <a:pt x="95211" y="828052"/>
                </a:lnTo>
                <a:lnTo>
                  <a:pt x="57003" y="808284"/>
                </a:lnTo>
                <a:lnTo>
                  <a:pt x="26867" y="778148"/>
                </a:lnTo>
                <a:lnTo>
                  <a:pt x="7099" y="739940"/>
                </a:lnTo>
                <a:lnTo>
                  <a:pt x="0" y="695960"/>
                </a:lnTo>
                <a:lnTo>
                  <a:pt x="0" y="139192"/>
                </a:lnTo>
                <a:close/>
              </a:path>
            </a:pathLst>
          </a:custGeom>
          <a:ln w="12700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645155" y="1569542"/>
            <a:ext cx="10445115" cy="7010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Backdoor</a:t>
            </a:r>
            <a:r>
              <a:rPr sz="2200" spc="-7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provides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attacker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unauthorized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remote</a:t>
            </a:r>
            <a:r>
              <a:rPr sz="2200" spc="-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endParaRPr sz="2200">
              <a:latin typeface="Microsoft Sans Serif"/>
              <a:cs typeface="Microsoft Sans Serif"/>
            </a:endParaRPr>
          </a:p>
          <a:p>
            <a:pPr marL="1270" algn="ctr">
              <a:lnSpc>
                <a:spcPct val="100000"/>
              </a:lnSpc>
              <a:spcBef>
                <a:spcPts val="25"/>
              </a:spcBef>
            </a:pP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exploiting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vulnerabilities.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69408" y="2798064"/>
            <a:ext cx="5961888" cy="5961888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07479" y="304622"/>
            <a:ext cx="224853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45" dirty="0"/>
              <a:t>Logic</a:t>
            </a:r>
            <a:r>
              <a:rPr spc="-160" dirty="0"/>
              <a:t> </a:t>
            </a:r>
            <a:r>
              <a:rPr spc="5" dirty="0"/>
              <a:t>Bombs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83096" y="752855"/>
            <a:ext cx="3291840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648967" y="1511808"/>
            <a:ext cx="12990830" cy="835660"/>
          </a:xfrm>
          <a:custGeom>
            <a:avLst/>
            <a:gdLst/>
            <a:ahLst/>
            <a:cxnLst/>
            <a:rect l="l" t="t" r="r" b="b"/>
            <a:pathLst>
              <a:path w="12990830" h="835660">
                <a:moveTo>
                  <a:pt x="0" y="139192"/>
                </a:moveTo>
                <a:lnTo>
                  <a:pt x="7099" y="95211"/>
                </a:lnTo>
                <a:lnTo>
                  <a:pt x="26867" y="57003"/>
                </a:lnTo>
                <a:lnTo>
                  <a:pt x="57003" y="26867"/>
                </a:lnTo>
                <a:lnTo>
                  <a:pt x="95211" y="7099"/>
                </a:lnTo>
                <a:lnTo>
                  <a:pt x="139192" y="0"/>
                </a:lnTo>
                <a:lnTo>
                  <a:pt x="12851384" y="0"/>
                </a:lnTo>
                <a:lnTo>
                  <a:pt x="12895364" y="7099"/>
                </a:lnTo>
                <a:lnTo>
                  <a:pt x="12933572" y="26867"/>
                </a:lnTo>
                <a:lnTo>
                  <a:pt x="12963708" y="57003"/>
                </a:lnTo>
                <a:lnTo>
                  <a:pt x="12983476" y="95211"/>
                </a:lnTo>
                <a:lnTo>
                  <a:pt x="12990576" y="139192"/>
                </a:lnTo>
                <a:lnTo>
                  <a:pt x="12990576" y="695960"/>
                </a:lnTo>
                <a:lnTo>
                  <a:pt x="12983476" y="739940"/>
                </a:lnTo>
                <a:lnTo>
                  <a:pt x="12963708" y="778148"/>
                </a:lnTo>
                <a:lnTo>
                  <a:pt x="12933572" y="808284"/>
                </a:lnTo>
                <a:lnTo>
                  <a:pt x="12895364" y="828052"/>
                </a:lnTo>
                <a:lnTo>
                  <a:pt x="12851384" y="835151"/>
                </a:lnTo>
                <a:lnTo>
                  <a:pt x="139192" y="835151"/>
                </a:lnTo>
                <a:lnTo>
                  <a:pt x="95211" y="828052"/>
                </a:lnTo>
                <a:lnTo>
                  <a:pt x="57003" y="808284"/>
                </a:lnTo>
                <a:lnTo>
                  <a:pt x="26867" y="778148"/>
                </a:lnTo>
                <a:lnTo>
                  <a:pt x="7099" y="739940"/>
                </a:lnTo>
                <a:lnTo>
                  <a:pt x="0" y="695960"/>
                </a:lnTo>
                <a:lnTo>
                  <a:pt x="0" y="139192"/>
                </a:lnTo>
                <a:close/>
              </a:path>
            </a:pathLst>
          </a:custGeom>
          <a:ln w="12700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271141" y="1693290"/>
            <a:ext cx="1193800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Logic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bombs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infect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lie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dormant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until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they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triggered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specific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condition.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56959" y="2941320"/>
            <a:ext cx="4855464" cy="51084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14720" y="306451"/>
            <a:ext cx="42252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0" dirty="0">
                <a:latin typeface="Arial"/>
                <a:cs typeface="Arial"/>
              </a:rPr>
              <a:t>Cybersecurity:</a:t>
            </a:r>
            <a:r>
              <a:rPr spc="-114" dirty="0">
                <a:latin typeface="Arial"/>
                <a:cs typeface="Arial"/>
              </a:rPr>
              <a:t> </a:t>
            </a:r>
            <a:r>
              <a:rPr spc="70" dirty="0">
                <a:latin typeface="Arial"/>
                <a:cs typeface="Arial"/>
              </a:rPr>
              <a:t>Features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18532" y="751331"/>
            <a:ext cx="6271260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932932" y="2386583"/>
            <a:ext cx="2133600" cy="2118360"/>
          </a:xfrm>
          <a:custGeom>
            <a:avLst/>
            <a:gdLst/>
            <a:ahLst/>
            <a:cxnLst/>
            <a:rect l="l" t="t" r="r" b="b"/>
            <a:pathLst>
              <a:path w="2133600" h="2118360">
                <a:moveTo>
                  <a:pt x="2133599" y="0"/>
                </a:moveTo>
                <a:lnTo>
                  <a:pt x="1971293" y="0"/>
                </a:lnTo>
                <a:lnTo>
                  <a:pt x="1971293" y="389636"/>
                </a:lnTo>
                <a:lnTo>
                  <a:pt x="1919950" y="398328"/>
                </a:lnTo>
                <a:lnTo>
                  <a:pt x="1868665" y="408231"/>
                </a:lnTo>
                <a:lnTo>
                  <a:pt x="1817506" y="419344"/>
                </a:lnTo>
                <a:lnTo>
                  <a:pt x="1766542" y="431664"/>
                </a:lnTo>
                <a:lnTo>
                  <a:pt x="1715840" y="445190"/>
                </a:lnTo>
                <a:lnTo>
                  <a:pt x="1665468" y="459918"/>
                </a:lnTo>
                <a:lnTo>
                  <a:pt x="1615495" y="475848"/>
                </a:lnTo>
                <a:lnTo>
                  <a:pt x="1565988" y="492976"/>
                </a:lnTo>
                <a:lnTo>
                  <a:pt x="1517014" y="511302"/>
                </a:lnTo>
                <a:lnTo>
                  <a:pt x="1362964" y="146050"/>
                </a:lnTo>
                <a:lnTo>
                  <a:pt x="1314665" y="166592"/>
                </a:lnTo>
                <a:lnTo>
                  <a:pt x="1267140" y="188297"/>
                </a:lnTo>
                <a:lnTo>
                  <a:pt x="1220353" y="211128"/>
                </a:lnTo>
                <a:lnTo>
                  <a:pt x="1174265" y="235051"/>
                </a:lnTo>
                <a:lnTo>
                  <a:pt x="1128837" y="260031"/>
                </a:lnTo>
                <a:lnTo>
                  <a:pt x="1084034" y="286033"/>
                </a:lnTo>
                <a:lnTo>
                  <a:pt x="1039816" y="313022"/>
                </a:lnTo>
                <a:lnTo>
                  <a:pt x="996146" y="340963"/>
                </a:lnTo>
                <a:lnTo>
                  <a:pt x="952985" y="369821"/>
                </a:lnTo>
                <a:lnTo>
                  <a:pt x="910298" y="399561"/>
                </a:lnTo>
                <a:lnTo>
                  <a:pt x="868044" y="430149"/>
                </a:lnTo>
                <a:lnTo>
                  <a:pt x="1103248" y="746760"/>
                </a:lnTo>
                <a:lnTo>
                  <a:pt x="1063005" y="779515"/>
                </a:lnTo>
                <a:lnTo>
                  <a:pt x="1023430" y="813014"/>
                </a:lnTo>
                <a:lnTo>
                  <a:pt x="984588" y="847391"/>
                </a:lnTo>
                <a:lnTo>
                  <a:pt x="946546" y="882777"/>
                </a:lnTo>
                <a:lnTo>
                  <a:pt x="909370" y="919305"/>
                </a:lnTo>
                <a:lnTo>
                  <a:pt x="873125" y="957109"/>
                </a:lnTo>
                <a:lnTo>
                  <a:pt x="837877" y="996321"/>
                </a:lnTo>
                <a:lnTo>
                  <a:pt x="803692" y="1037073"/>
                </a:lnTo>
                <a:lnTo>
                  <a:pt x="770636" y="1079500"/>
                </a:lnTo>
                <a:lnTo>
                  <a:pt x="454278" y="836041"/>
                </a:lnTo>
                <a:lnTo>
                  <a:pt x="423720" y="876465"/>
                </a:lnTo>
                <a:lnTo>
                  <a:pt x="393998" y="918025"/>
                </a:lnTo>
                <a:lnTo>
                  <a:pt x="365150" y="960647"/>
                </a:lnTo>
                <a:lnTo>
                  <a:pt x="337214" y="1004259"/>
                </a:lnTo>
                <a:lnTo>
                  <a:pt x="310227" y="1048787"/>
                </a:lnTo>
                <a:lnTo>
                  <a:pt x="284225" y="1094158"/>
                </a:lnTo>
                <a:lnTo>
                  <a:pt x="259246" y="1140298"/>
                </a:lnTo>
                <a:lnTo>
                  <a:pt x="235328" y="1187134"/>
                </a:lnTo>
                <a:lnTo>
                  <a:pt x="212507" y="1234593"/>
                </a:lnTo>
                <a:lnTo>
                  <a:pt x="190821" y="1282602"/>
                </a:lnTo>
                <a:lnTo>
                  <a:pt x="170306" y="1331087"/>
                </a:lnTo>
                <a:lnTo>
                  <a:pt x="535431" y="1485265"/>
                </a:lnTo>
                <a:lnTo>
                  <a:pt x="514691" y="1534276"/>
                </a:lnTo>
                <a:lnTo>
                  <a:pt x="495689" y="1583813"/>
                </a:lnTo>
                <a:lnTo>
                  <a:pt x="478357" y="1633812"/>
                </a:lnTo>
                <a:lnTo>
                  <a:pt x="462627" y="1684206"/>
                </a:lnTo>
                <a:lnTo>
                  <a:pt x="448432" y="1734929"/>
                </a:lnTo>
                <a:lnTo>
                  <a:pt x="435704" y="1785916"/>
                </a:lnTo>
                <a:lnTo>
                  <a:pt x="424374" y="1837100"/>
                </a:lnTo>
                <a:lnTo>
                  <a:pt x="414374" y="1888416"/>
                </a:lnTo>
                <a:lnTo>
                  <a:pt x="405638" y="1939798"/>
                </a:lnTo>
                <a:lnTo>
                  <a:pt x="0" y="1947926"/>
                </a:lnTo>
                <a:lnTo>
                  <a:pt x="0" y="2118360"/>
                </a:lnTo>
                <a:lnTo>
                  <a:pt x="859916" y="2118360"/>
                </a:lnTo>
                <a:lnTo>
                  <a:pt x="860043" y="2089169"/>
                </a:lnTo>
                <a:lnTo>
                  <a:pt x="860933" y="2061527"/>
                </a:lnTo>
                <a:lnTo>
                  <a:pt x="875586" y="1956326"/>
                </a:lnTo>
                <a:lnTo>
                  <a:pt x="884797" y="1908623"/>
                </a:lnTo>
                <a:lnTo>
                  <a:pt x="895643" y="1861610"/>
                </a:lnTo>
                <a:lnTo>
                  <a:pt x="908089" y="1815313"/>
                </a:lnTo>
                <a:lnTo>
                  <a:pt x="922101" y="1769758"/>
                </a:lnTo>
                <a:lnTo>
                  <a:pt x="937645" y="1724971"/>
                </a:lnTo>
                <a:lnTo>
                  <a:pt x="954687" y="1680979"/>
                </a:lnTo>
                <a:lnTo>
                  <a:pt x="973193" y="1637806"/>
                </a:lnTo>
                <a:lnTo>
                  <a:pt x="993129" y="1595479"/>
                </a:lnTo>
                <a:lnTo>
                  <a:pt x="1014460" y="1554023"/>
                </a:lnTo>
                <a:lnTo>
                  <a:pt x="1037152" y="1513465"/>
                </a:lnTo>
                <a:lnTo>
                  <a:pt x="1061170" y="1473830"/>
                </a:lnTo>
                <a:lnTo>
                  <a:pt x="1086482" y="1435145"/>
                </a:lnTo>
                <a:lnTo>
                  <a:pt x="1113052" y="1397435"/>
                </a:lnTo>
                <a:lnTo>
                  <a:pt x="1140846" y="1360726"/>
                </a:lnTo>
                <a:lnTo>
                  <a:pt x="1169831" y="1325043"/>
                </a:lnTo>
                <a:lnTo>
                  <a:pt x="1199972" y="1290414"/>
                </a:lnTo>
                <a:lnTo>
                  <a:pt x="1231234" y="1256863"/>
                </a:lnTo>
                <a:lnTo>
                  <a:pt x="1263584" y="1224417"/>
                </a:lnTo>
                <a:lnTo>
                  <a:pt x="1296987" y="1193101"/>
                </a:lnTo>
                <a:lnTo>
                  <a:pt x="1331409" y="1162942"/>
                </a:lnTo>
                <a:lnTo>
                  <a:pt x="1366817" y="1133964"/>
                </a:lnTo>
                <a:lnTo>
                  <a:pt x="1403175" y="1106195"/>
                </a:lnTo>
                <a:lnTo>
                  <a:pt x="1440450" y="1079660"/>
                </a:lnTo>
                <a:lnTo>
                  <a:pt x="1478607" y="1054385"/>
                </a:lnTo>
                <a:lnTo>
                  <a:pt x="1517612" y="1030395"/>
                </a:lnTo>
                <a:lnTo>
                  <a:pt x="1557432" y="1007717"/>
                </a:lnTo>
                <a:lnTo>
                  <a:pt x="1598031" y="986377"/>
                </a:lnTo>
                <a:lnTo>
                  <a:pt x="1639376" y="966400"/>
                </a:lnTo>
                <a:lnTo>
                  <a:pt x="1681432" y="947812"/>
                </a:lnTo>
                <a:lnTo>
                  <a:pt x="1724165" y="930640"/>
                </a:lnTo>
                <a:lnTo>
                  <a:pt x="1767542" y="914909"/>
                </a:lnTo>
                <a:lnTo>
                  <a:pt x="1811527" y="900644"/>
                </a:lnTo>
                <a:lnTo>
                  <a:pt x="1856087" y="887872"/>
                </a:lnTo>
                <a:lnTo>
                  <a:pt x="1901188" y="876619"/>
                </a:lnTo>
                <a:lnTo>
                  <a:pt x="1946794" y="866911"/>
                </a:lnTo>
                <a:lnTo>
                  <a:pt x="1992873" y="858773"/>
                </a:lnTo>
                <a:lnTo>
                  <a:pt x="2039390" y="852232"/>
                </a:lnTo>
                <a:lnTo>
                  <a:pt x="2086310" y="847313"/>
                </a:lnTo>
                <a:lnTo>
                  <a:pt x="2133599" y="844042"/>
                </a:lnTo>
                <a:lnTo>
                  <a:pt x="213359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203692" y="2386583"/>
            <a:ext cx="2118360" cy="2118360"/>
          </a:xfrm>
          <a:custGeom>
            <a:avLst/>
            <a:gdLst/>
            <a:ahLst/>
            <a:cxnLst/>
            <a:rect l="l" t="t" r="r" b="b"/>
            <a:pathLst>
              <a:path w="2118359" h="2118360">
                <a:moveTo>
                  <a:pt x="178561" y="0"/>
                </a:moveTo>
                <a:lnTo>
                  <a:pt x="0" y="0"/>
                </a:lnTo>
                <a:lnTo>
                  <a:pt x="0" y="844042"/>
                </a:lnTo>
                <a:lnTo>
                  <a:pt x="29190" y="845312"/>
                </a:lnTo>
                <a:lnTo>
                  <a:pt x="84474" y="850900"/>
                </a:lnTo>
                <a:lnTo>
                  <a:pt x="162033" y="859712"/>
                </a:lnTo>
                <a:lnTo>
                  <a:pt x="209736" y="868925"/>
                </a:lnTo>
                <a:lnTo>
                  <a:pt x="256749" y="879774"/>
                </a:lnTo>
                <a:lnTo>
                  <a:pt x="303046" y="892225"/>
                </a:lnTo>
                <a:lnTo>
                  <a:pt x="348601" y="906243"/>
                </a:lnTo>
                <a:lnTo>
                  <a:pt x="393388" y="921794"/>
                </a:lnTo>
                <a:lnTo>
                  <a:pt x="437380" y="938845"/>
                </a:lnTo>
                <a:lnTo>
                  <a:pt x="480553" y="957360"/>
                </a:lnTo>
                <a:lnTo>
                  <a:pt x="522880" y="977306"/>
                </a:lnTo>
                <a:lnTo>
                  <a:pt x="564336" y="998648"/>
                </a:lnTo>
                <a:lnTo>
                  <a:pt x="604894" y="1021352"/>
                </a:lnTo>
                <a:lnTo>
                  <a:pt x="644529" y="1045385"/>
                </a:lnTo>
                <a:lnTo>
                  <a:pt x="683214" y="1070710"/>
                </a:lnTo>
                <a:lnTo>
                  <a:pt x="720924" y="1097295"/>
                </a:lnTo>
                <a:lnTo>
                  <a:pt x="757633" y="1125105"/>
                </a:lnTo>
                <a:lnTo>
                  <a:pt x="793316" y="1154106"/>
                </a:lnTo>
                <a:lnTo>
                  <a:pt x="827945" y="1184264"/>
                </a:lnTo>
                <a:lnTo>
                  <a:pt x="861496" y="1215544"/>
                </a:lnTo>
                <a:lnTo>
                  <a:pt x="893942" y="1247912"/>
                </a:lnTo>
                <a:lnTo>
                  <a:pt x="925258" y="1281334"/>
                </a:lnTo>
                <a:lnTo>
                  <a:pt x="955417" y="1315776"/>
                </a:lnTo>
                <a:lnTo>
                  <a:pt x="984395" y="1351203"/>
                </a:lnTo>
                <a:lnTo>
                  <a:pt x="1012164" y="1387581"/>
                </a:lnTo>
                <a:lnTo>
                  <a:pt x="1038699" y="1424877"/>
                </a:lnTo>
                <a:lnTo>
                  <a:pt x="1063974" y="1463054"/>
                </a:lnTo>
                <a:lnTo>
                  <a:pt x="1087964" y="1502081"/>
                </a:lnTo>
                <a:lnTo>
                  <a:pt x="1110642" y="1541921"/>
                </a:lnTo>
                <a:lnTo>
                  <a:pt x="1131982" y="1582542"/>
                </a:lnTo>
                <a:lnTo>
                  <a:pt x="1151959" y="1623908"/>
                </a:lnTo>
                <a:lnTo>
                  <a:pt x="1170547" y="1665986"/>
                </a:lnTo>
                <a:lnTo>
                  <a:pt x="1187719" y="1708740"/>
                </a:lnTo>
                <a:lnTo>
                  <a:pt x="1203450" y="1752138"/>
                </a:lnTo>
                <a:lnTo>
                  <a:pt x="1217715" y="1796145"/>
                </a:lnTo>
                <a:lnTo>
                  <a:pt x="1230487" y="1840726"/>
                </a:lnTo>
                <a:lnTo>
                  <a:pt x="1241740" y="1885847"/>
                </a:lnTo>
                <a:lnTo>
                  <a:pt x="1251448" y="1931475"/>
                </a:lnTo>
                <a:lnTo>
                  <a:pt x="1259586" y="1977574"/>
                </a:lnTo>
                <a:lnTo>
                  <a:pt x="1266127" y="2024111"/>
                </a:lnTo>
                <a:lnTo>
                  <a:pt x="1271046" y="2071050"/>
                </a:lnTo>
                <a:lnTo>
                  <a:pt x="1274317" y="2118360"/>
                </a:lnTo>
                <a:lnTo>
                  <a:pt x="2118359" y="2118360"/>
                </a:lnTo>
                <a:lnTo>
                  <a:pt x="2118359" y="1956054"/>
                </a:lnTo>
                <a:lnTo>
                  <a:pt x="1728724" y="1964182"/>
                </a:lnTo>
                <a:lnTo>
                  <a:pt x="1720031" y="1910376"/>
                </a:lnTo>
                <a:lnTo>
                  <a:pt x="1710128" y="1857166"/>
                </a:lnTo>
                <a:lnTo>
                  <a:pt x="1699015" y="1804552"/>
                </a:lnTo>
                <a:lnTo>
                  <a:pt x="1686695" y="1752537"/>
                </a:lnTo>
                <a:lnTo>
                  <a:pt x="1673169" y="1701123"/>
                </a:lnTo>
                <a:lnTo>
                  <a:pt x="1658441" y="1650313"/>
                </a:lnTo>
                <a:lnTo>
                  <a:pt x="1642511" y="1600107"/>
                </a:lnTo>
                <a:lnTo>
                  <a:pt x="1625383" y="1550509"/>
                </a:lnTo>
                <a:lnTo>
                  <a:pt x="1607057" y="1501521"/>
                </a:lnTo>
                <a:lnTo>
                  <a:pt x="1972309" y="1355471"/>
                </a:lnTo>
                <a:lnTo>
                  <a:pt x="1951767" y="1306979"/>
                </a:lnTo>
                <a:lnTo>
                  <a:pt x="1930062" y="1258927"/>
                </a:lnTo>
                <a:lnTo>
                  <a:pt x="1907231" y="1211350"/>
                </a:lnTo>
                <a:lnTo>
                  <a:pt x="1883308" y="1164285"/>
                </a:lnTo>
                <a:lnTo>
                  <a:pt x="1858328" y="1117766"/>
                </a:lnTo>
                <a:lnTo>
                  <a:pt x="1832326" y="1071831"/>
                </a:lnTo>
                <a:lnTo>
                  <a:pt x="1805337" y="1026516"/>
                </a:lnTo>
                <a:lnTo>
                  <a:pt x="1777396" y="981856"/>
                </a:lnTo>
                <a:lnTo>
                  <a:pt x="1748538" y="937887"/>
                </a:lnTo>
                <a:lnTo>
                  <a:pt x="1718798" y="894647"/>
                </a:lnTo>
                <a:lnTo>
                  <a:pt x="1688210" y="852170"/>
                </a:lnTo>
                <a:lnTo>
                  <a:pt x="1371600" y="1095756"/>
                </a:lnTo>
                <a:lnTo>
                  <a:pt x="1338844" y="1053051"/>
                </a:lnTo>
                <a:lnTo>
                  <a:pt x="1305345" y="1011550"/>
                </a:lnTo>
                <a:lnTo>
                  <a:pt x="1270968" y="971253"/>
                </a:lnTo>
                <a:lnTo>
                  <a:pt x="1235582" y="932161"/>
                </a:lnTo>
                <a:lnTo>
                  <a:pt x="1199054" y="894272"/>
                </a:lnTo>
                <a:lnTo>
                  <a:pt x="1161250" y="857588"/>
                </a:lnTo>
                <a:lnTo>
                  <a:pt x="1122038" y="822108"/>
                </a:lnTo>
                <a:lnTo>
                  <a:pt x="1081286" y="787832"/>
                </a:lnTo>
                <a:lnTo>
                  <a:pt x="1038859" y="754761"/>
                </a:lnTo>
                <a:lnTo>
                  <a:pt x="1282318" y="446405"/>
                </a:lnTo>
                <a:lnTo>
                  <a:pt x="1240062" y="413793"/>
                </a:lnTo>
                <a:lnTo>
                  <a:pt x="1197366" y="382390"/>
                </a:lnTo>
                <a:lnTo>
                  <a:pt x="1154194" y="352197"/>
                </a:lnTo>
                <a:lnTo>
                  <a:pt x="1110509" y="323212"/>
                </a:lnTo>
                <a:lnTo>
                  <a:pt x="1066274" y="295437"/>
                </a:lnTo>
                <a:lnTo>
                  <a:pt x="1021453" y="268871"/>
                </a:lnTo>
                <a:lnTo>
                  <a:pt x="976010" y="243514"/>
                </a:lnTo>
                <a:lnTo>
                  <a:pt x="929906" y="219366"/>
                </a:lnTo>
                <a:lnTo>
                  <a:pt x="883107" y="196428"/>
                </a:lnTo>
                <a:lnTo>
                  <a:pt x="835574" y="174698"/>
                </a:lnTo>
                <a:lnTo>
                  <a:pt x="787273" y="154177"/>
                </a:lnTo>
                <a:lnTo>
                  <a:pt x="633094" y="519430"/>
                </a:lnTo>
                <a:lnTo>
                  <a:pt x="584083" y="500836"/>
                </a:lnTo>
                <a:lnTo>
                  <a:pt x="534546" y="483038"/>
                </a:lnTo>
                <a:lnTo>
                  <a:pt x="484547" y="466235"/>
                </a:lnTo>
                <a:lnTo>
                  <a:pt x="434153" y="450631"/>
                </a:lnTo>
                <a:lnTo>
                  <a:pt x="383430" y="436426"/>
                </a:lnTo>
                <a:lnTo>
                  <a:pt x="332443" y="423822"/>
                </a:lnTo>
                <a:lnTo>
                  <a:pt x="281259" y="413021"/>
                </a:lnTo>
                <a:lnTo>
                  <a:pt x="229943" y="404226"/>
                </a:lnTo>
                <a:lnTo>
                  <a:pt x="178561" y="397637"/>
                </a:lnTo>
                <a:lnTo>
                  <a:pt x="178561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03692" y="4639055"/>
            <a:ext cx="2118360" cy="2118360"/>
          </a:xfrm>
          <a:custGeom>
            <a:avLst/>
            <a:gdLst/>
            <a:ahLst/>
            <a:cxnLst/>
            <a:rect l="l" t="t" r="r" b="b"/>
            <a:pathLst>
              <a:path w="2118359" h="2118359">
                <a:moveTo>
                  <a:pt x="2118359" y="0"/>
                </a:moveTo>
                <a:lnTo>
                  <a:pt x="1274317" y="0"/>
                </a:lnTo>
                <a:lnTo>
                  <a:pt x="1273047" y="29190"/>
                </a:lnTo>
                <a:lnTo>
                  <a:pt x="1267459" y="84474"/>
                </a:lnTo>
                <a:lnTo>
                  <a:pt x="1258647" y="162033"/>
                </a:lnTo>
                <a:lnTo>
                  <a:pt x="1249434" y="209736"/>
                </a:lnTo>
                <a:lnTo>
                  <a:pt x="1238585" y="256749"/>
                </a:lnTo>
                <a:lnTo>
                  <a:pt x="1226134" y="303046"/>
                </a:lnTo>
                <a:lnTo>
                  <a:pt x="1212116" y="348601"/>
                </a:lnTo>
                <a:lnTo>
                  <a:pt x="1196565" y="393388"/>
                </a:lnTo>
                <a:lnTo>
                  <a:pt x="1179514" y="437380"/>
                </a:lnTo>
                <a:lnTo>
                  <a:pt x="1160999" y="480553"/>
                </a:lnTo>
                <a:lnTo>
                  <a:pt x="1141053" y="522880"/>
                </a:lnTo>
                <a:lnTo>
                  <a:pt x="1119711" y="564336"/>
                </a:lnTo>
                <a:lnTo>
                  <a:pt x="1097007" y="604894"/>
                </a:lnTo>
                <a:lnTo>
                  <a:pt x="1072974" y="644529"/>
                </a:lnTo>
                <a:lnTo>
                  <a:pt x="1047649" y="683214"/>
                </a:lnTo>
                <a:lnTo>
                  <a:pt x="1021064" y="720924"/>
                </a:lnTo>
                <a:lnTo>
                  <a:pt x="993254" y="757633"/>
                </a:lnTo>
                <a:lnTo>
                  <a:pt x="964253" y="793316"/>
                </a:lnTo>
                <a:lnTo>
                  <a:pt x="934095" y="827945"/>
                </a:lnTo>
                <a:lnTo>
                  <a:pt x="902815" y="861496"/>
                </a:lnTo>
                <a:lnTo>
                  <a:pt x="870447" y="893942"/>
                </a:lnTo>
                <a:lnTo>
                  <a:pt x="837025" y="925258"/>
                </a:lnTo>
                <a:lnTo>
                  <a:pt x="802583" y="955417"/>
                </a:lnTo>
                <a:lnTo>
                  <a:pt x="767156" y="984395"/>
                </a:lnTo>
                <a:lnTo>
                  <a:pt x="730778" y="1012164"/>
                </a:lnTo>
                <a:lnTo>
                  <a:pt x="693482" y="1038699"/>
                </a:lnTo>
                <a:lnTo>
                  <a:pt x="655305" y="1063974"/>
                </a:lnTo>
                <a:lnTo>
                  <a:pt x="616278" y="1087964"/>
                </a:lnTo>
                <a:lnTo>
                  <a:pt x="576438" y="1110642"/>
                </a:lnTo>
                <a:lnTo>
                  <a:pt x="535817" y="1131982"/>
                </a:lnTo>
                <a:lnTo>
                  <a:pt x="494451" y="1151959"/>
                </a:lnTo>
                <a:lnTo>
                  <a:pt x="452373" y="1170547"/>
                </a:lnTo>
                <a:lnTo>
                  <a:pt x="409619" y="1187719"/>
                </a:lnTo>
                <a:lnTo>
                  <a:pt x="366221" y="1203450"/>
                </a:lnTo>
                <a:lnTo>
                  <a:pt x="322214" y="1217715"/>
                </a:lnTo>
                <a:lnTo>
                  <a:pt x="277633" y="1230487"/>
                </a:lnTo>
                <a:lnTo>
                  <a:pt x="232512" y="1241740"/>
                </a:lnTo>
                <a:lnTo>
                  <a:pt x="186884" y="1251448"/>
                </a:lnTo>
                <a:lnTo>
                  <a:pt x="140785" y="1259586"/>
                </a:lnTo>
                <a:lnTo>
                  <a:pt x="94248" y="1266127"/>
                </a:lnTo>
                <a:lnTo>
                  <a:pt x="47309" y="1271046"/>
                </a:lnTo>
                <a:lnTo>
                  <a:pt x="0" y="1274318"/>
                </a:lnTo>
                <a:lnTo>
                  <a:pt x="0" y="2118360"/>
                </a:lnTo>
                <a:lnTo>
                  <a:pt x="162305" y="2118360"/>
                </a:lnTo>
                <a:lnTo>
                  <a:pt x="154177" y="1728724"/>
                </a:lnTo>
                <a:lnTo>
                  <a:pt x="207983" y="1720031"/>
                </a:lnTo>
                <a:lnTo>
                  <a:pt x="261193" y="1710128"/>
                </a:lnTo>
                <a:lnTo>
                  <a:pt x="313807" y="1699015"/>
                </a:lnTo>
                <a:lnTo>
                  <a:pt x="365822" y="1686695"/>
                </a:lnTo>
                <a:lnTo>
                  <a:pt x="417236" y="1673169"/>
                </a:lnTo>
                <a:lnTo>
                  <a:pt x="468046" y="1658441"/>
                </a:lnTo>
                <a:lnTo>
                  <a:pt x="518252" y="1642511"/>
                </a:lnTo>
                <a:lnTo>
                  <a:pt x="567850" y="1625383"/>
                </a:lnTo>
                <a:lnTo>
                  <a:pt x="616838" y="1607058"/>
                </a:lnTo>
                <a:lnTo>
                  <a:pt x="762888" y="1972310"/>
                </a:lnTo>
                <a:lnTo>
                  <a:pt x="811380" y="1951947"/>
                </a:lnTo>
                <a:lnTo>
                  <a:pt x="859432" y="1930711"/>
                </a:lnTo>
                <a:lnTo>
                  <a:pt x="907009" y="1908529"/>
                </a:lnTo>
                <a:lnTo>
                  <a:pt x="954074" y="1885327"/>
                </a:lnTo>
                <a:lnTo>
                  <a:pt x="1000593" y="1861033"/>
                </a:lnTo>
                <a:lnTo>
                  <a:pt x="1046528" y="1835572"/>
                </a:lnTo>
                <a:lnTo>
                  <a:pt x="1091843" y="1808872"/>
                </a:lnTo>
                <a:lnTo>
                  <a:pt x="1136503" y="1780859"/>
                </a:lnTo>
                <a:lnTo>
                  <a:pt x="1180472" y="1751460"/>
                </a:lnTo>
                <a:lnTo>
                  <a:pt x="1223712" y="1720601"/>
                </a:lnTo>
                <a:lnTo>
                  <a:pt x="1266189" y="1688211"/>
                </a:lnTo>
                <a:lnTo>
                  <a:pt x="1022603" y="1371600"/>
                </a:lnTo>
                <a:lnTo>
                  <a:pt x="1065308" y="1338844"/>
                </a:lnTo>
                <a:lnTo>
                  <a:pt x="1106809" y="1305345"/>
                </a:lnTo>
                <a:lnTo>
                  <a:pt x="1147106" y="1270968"/>
                </a:lnTo>
                <a:lnTo>
                  <a:pt x="1186198" y="1235582"/>
                </a:lnTo>
                <a:lnTo>
                  <a:pt x="1224087" y="1199054"/>
                </a:lnTo>
                <a:lnTo>
                  <a:pt x="1260771" y="1161250"/>
                </a:lnTo>
                <a:lnTo>
                  <a:pt x="1296251" y="1122038"/>
                </a:lnTo>
                <a:lnTo>
                  <a:pt x="1330527" y="1081286"/>
                </a:lnTo>
                <a:lnTo>
                  <a:pt x="1363599" y="1038860"/>
                </a:lnTo>
                <a:lnTo>
                  <a:pt x="1671954" y="1282319"/>
                </a:lnTo>
                <a:lnTo>
                  <a:pt x="1704566" y="1241894"/>
                </a:lnTo>
                <a:lnTo>
                  <a:pt x="1735969" y="1200334"/>
                </a:lnTo>
                <a:lnTo>
                  <a:pt x="1766162" y="1157712"/>
                </a:lnTo>
                <a:lnTo>
                  <a:pt x="1795147" y="1114100"/>
                </a:lnTo>
                <a:lnTo>
                  <a:pt x="1822922" y="1069572"/>
                </a:lnTo>
                <a:lnTo>
                  <a:pt x="1849488" y="1024201"/>
                </a:lnTo>
                <a:lnTo>
                  <a:pt x="1874845" y="978061"/>
                </a:lnTo>
                <a:lnTo>
                  <a:pt x="1898993" y="931225"/>
                </a:lnTo>
                <a:lnTo>
                  <a:pt x="1921931" y="883766"/>
                </a:lnTo>
                <a:lnTo>
                  <a:pt x="1943661" y="835757"/>
                </a:lnTo>
                <a:lnTo>
                  <a:pt x="1964181" y="787273"/>
                </a:lnTo>
                <a:lnTo>
                  <a:pt x="1598929" y="633095"/>
                </a:lnTo>
                <a:lnTo>
                  <a:pt x="1617523" y="584351"/>
                </a:lnTo>
                <a:lnTo>
                  <a:pt x="1635321" y="535482"/>
                </a:lnTo>
                <a:lnTo>
                  <a:pt x="1652124" y="486353"/>
                </a:lnTo>
                <a:lnTo>
                  <a:pt x="1667728" y="436829"/>
                </a:lnTo>
                <a:lnTo>
                  <a:pt x="1681933" y="386775"/>
                </a:lnTo>
                <a:lnTo>
                  <a:pt x="1694537" y="336056"/>
                </a:lnTo>
                <a:lnTo>
                  <a:pt x="1705338" y="284537"/>
                </a:lnTo>
                <a:lnTo>
                  <a:pt x="1714133" y="232084"/>
                </a:lnTo>
                <a:lnTo>
                  <a:pt x="1720723" y="178562"/>
                </a:lnTo>
                <a:lnTo>
                  <a:pt x="2118359" y="178562"/>
                </a:lnTo>
                <a:lnTo>
                  <a:pt x="2118359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32932" y="4639055"/>
            <a:ext cx="2133600" cy="2118360"/>
          </a:xfrm>
          <a:custGeom>
            <a:avLst/>
            <a:gdLst/>
            <a:ahLst/>
            <a:cxnLst/>
            <a:rect l="l" t="t" r="r" b="b"/>
            <a:pathLst>
              <a:path w="2133600" h="2118359">
                <a:moveTo>
                  <a:pt x="859916" y="0"/>
                </a:moveTo>
                <a:lnTo>
                  <a:pt x="0" y="0"/>
                </a:lnTo>
                <a:lnTo>
                  <a:pt x="0" y="162306"/>
                </a:lnTo>
                <a:lnTo>
                  <a:pt x="405638" y="162306"/>
                </a:lnTo>
                <a:lnTo>
                  <a:pt x="414363" y="213691"/>
                </a:lnTo>
                <a:lnTo>
                  <a:pt x="424284" y="265018"/>
                </a:lnTo>
                <a:lnTo>
                  <a:pt x="435403" y="316215"/>
                </a:lnTo>
                <a:lnTo>
                  <a:pt x="447719" y="367216"/>
                </a:lnTo>
                <a:lnTo>
                  <a:pt x="461234" y="417949"/>
                </a:lnTo>
                <a:lnTo>
                  <a:pt x="475948" y="468347"/>
                </a:lnTo>
                <a:lnTo>
                  <a:pt x="491864" y="518341"/>
                </a:lnTo>
                <a:lnTo>
                  <a:pt x="508982" y="567861"/>
                </a:lnTo>
                <a:lnTo>
                  <a:pt x="527303" y="616839"/>
                </a:lnTo>
                <a:lnTo>
                  <a:pt x="162305" y="762889"/>
                </a:lnTo>
                <a:lnTo>
                  <a:pt x="182605" y="813212"/>
                </a:lnTo>
                <a:lnTo>
                  <a:pt x="203789" y="862400"/>
                </a:lnTo>
                <a:lnTo>
                  <a:pt x="225930" y="910526"/>
                </a:lnTo>
                <a:lnTo>
                  <a:pt x="249099" y="957665"/>
                </a:lnTo>
                <a:lnTo>
                  <a:pt x="273369" y="1003890"/>
                </a:lnTo>
                <a:lnTo>
                  <a:pt x="298813" y="1049276"/>
                </a:lnTo>
                <a:lnTo>
                  <a:pt x="325501" y="1093895"/>
                </a:lnTo>
                <a:lnTo>
                  <a:pt x="353507" y="1137822"/>
                </a:lnTo>
                <a:lnTo>
                  <a:pt x="382903" y="1181131"/>
                </a:lnTo>
                <a:lnTo>
                  <a:pt x="413760" y="1223896"/>
                </a:lnTo>
                <a:lnTo>
                  <a:pt x="446150" y="1266190"/>
                </a:lnTo>
                <a:lnTo>
                  <a:pt x="762635" y="1030732"/>
                </a:lnTo>
                <a:lnTo>
                  <a:pt x="795390" y="1071017"/>
                </a:lnTo>
                <a:lnTo>
                  <a:pt x="828888" y="1110633"/>
                </a:lnTo>
                <a:lnTo>
                  <a:pt x="863261" y="1149514"/>
                </a:lnTo>
                <a:lnTo>
                  <a:pt x="898641" y="1187592"/>
                </a:lnTo>
                <a:lnTo>
                  <a:pt x="935159" y="1224800"/>
                </a:lnTo>
                <a:lnTo>
                  <a:pt x="972946" y="1261072"/>
                </a:lnTo>
                <a:lnTo>
                  <a:pt x="1012136" y="1296340"/>
                </a:lnTo>
                <a:lnTo>
                  <a:pt x="1052859" y="1330538"/>
                </a:lnTo>
                <a:lnTo>
                  <a:pt x="1095247" y="1363599"/>
                </a:lnTo>
                <a:lnTo>
                  <a:pt x="851788" y="1680083"/>
                </a:lnTo>
                <a:lnTo>
                  <a:pt x="892210" y="1710673"/>
                </a:lnTo>
                <a:lnTo>
                  <a:pt x="933762" y="1740421"/>
                </a:lnTo>
                <a:lnTo>
                  <a:pt x="976372" y="1769289"/>
                </a:lnTo>
                <a:lnTo>
                  <a:pt x="1019969" y="1797241"/>
                </a:lnTo>
                <a:lnTo>
                  <a:pt x="1064480" y="1824241"/>
                </a:lnTo>
                <a:lnTo>
                  <a:pt x="1109833" y="1850251"/>
                </a:lnTo>
                <a:lnTo>
                  <a:pt x="1155957" y="1875236"/>
                </a:lnTo>
                <a:lnTo>
                  <a:pt x="1202778" y="1899158"/>
                </a:lnTo>
                <a:lnTo>
                  <a:pt x="1250225" y="1921980"/>
                </a:lnTo>
                <a:lnTo>
                  <a:pt x="1298225" y="1943667"/>
                </a:lnTo>
                <a:lnTo>
                  <a:pt x="1346708" y="1964182"/>
                </a:lnTo>
                <a:lnTo>
                  <a:pt x="1500759" y="1598930"/>
                </a:lnTo>
                <a:lnTo>
                  <a:pt x="1549464" y="1619674"/>
                </a:lnTo>
                <a:lnTo>
                  <a:pt x="1598304" y="1638687"/>
                </a:lnTo>
                <a:lnTo>
                  <a:pt x="1647411" y="1656032"/>
                </a:lnTo>
                <a:lnTo>
                  <a:pt x="1696919" y="1671776"/>
                </a:lnTo>
                <a:lnTo>
                  <a:pt x="1746963" y="1685981"/>
                </a:lnTo>
                <a:lnTo>
                  <a:pt x="1797675" y="1698714"/>
                </a:lnTo>
                <a:lnTo>
                  <a:pt x="1849190" y="1710039"/>
                </a:lnTo>
                <a:lnTo>
                  <a:pt x="1901642" y="1720020"/>
                </a:lnTo>
                <a:lnTo>
                  <a:pt x="1955164" y="1728724"/>
                </a:lnTo>
                <a:lnTo>
                  <a:pt x="1955164" y="2118360"/>
                </a:lnTo>
                <a:lnTo>
                  <a:pt x="2133599" y="2118360"/>
                </a:lnTo>
                <a:lnTo>
                  <a:pt x="2133599" y="1274318"/>
                </a:lnTo>
                <a:lnTo>
                  <a:pt x="2103322" y="1274191"/>
                </a:lnTo>
                <a:lnTo>
                  <a:pt x="2073782" y="1273302"/>
                </a:lnTo>
                <a:lnTo>
                  <a:pt x="2045767" y="1270889"/>
                </a:lnTo>
                <a:lnTo>
                  <a:pt x="2020062" y="1266190"/>
                </a:lnTo>
                <a:lnTo>
                  <a:pt x="1971703" y="1258647"/>
                </a:lnTo>
                <a:lnTo>
                  <a:pt x="1924011" y="1249434"/>
                </a:lnTo>
                <a:lnTo>
                  <a:pt x="1877009" y="1238585"/>
                </a:lnTo>
                <a:lnTo>
                  <a:pt x="1830725" y="1226134"/>
                </a:lnTo>
                <a:lnTo>
                  <a:pt x="1785183" y="1212116"/>
                </a:lnTo>
                <a:lnTo>
                  <a:pt x="1740410" y="1196565"/>
                </a:lnTo>
                <a:lnTo>
                  <a:pt x="1696432" y="1179514"/>
                </a:lnTo>
                <a:lnTo>
                  <a:pt x="1653274" y="1160999"/>
                </a:lnTo>
                <a:lnTo>
                  <a:pt x="1610963" y="1141053"/>
                </a:lnTo>
                <a:lnTo>
                  <a:pt x="1569523" y="1119711"/>
                </a:lnTo>
                <a:lnTo>
                  <a:pt x="1528981" y="1097007"/>
                </a:lnTo>
                <a:lnTo>
                  <a:pt x="1489363" y="1072974"/>
                </a:lnTo>
                <a:lnTo>
                  <a:pt x="1450695" y="1047649"/>
                </a:lnTo>
                <a:lnTo>
                  <a:pt x="1413001" y="1021064"/>
                </a:lnTo>
                <a:lnTo>
                  <a:pt x="1376309" y="993254"/>
                </a:lnTo>
                <a:lnTo>
                  <a:pt x="1340644" y="964253"/>
                </a:lnTo>
                <a:lnTo>
                  <a:pt x="1306032" y="934095"/>
                </a:lnTo>
                <a:lnTo>
                  <a:pt x="1272498" y="902815"/>
                </a:lnTo>
                <a:lnTo>
                  <a:pt x="1240069" y="870447"/>
                </a:lnTo>
                <a:lnTo>
                  <a:pt x="1208770" y="837025"/>
                </a:lnTo>
                <a:lnTo>
                  <a:pt x="1178627" y="802583"/>
                </a:lnTo>
                <a:lnTo>
                  <a:pt x="1149666" y="767156"/>
                </a:lnTo>
                <a:lnTo>
                  <a:pt x="1121912" y="730778"/>
                </a:lnTo>
                <a:lnTo>
                  <a:pt x="1095393" y="693482"/>
                </a:lnTo>
                <a:lnTo>
                  <a:pt x="1070133" y="655305"/>
                </a:lnTo>
                <a:lnTo>
                  <a:pt x="1046157" y="616278"/>
                </a:lnTo>
                <a:lnTo>
                  <a:pt x="1023493" y="576438"/>
                </a:lnTo>
                <a:lnTo>
                  <a:pt x="1002166" y="535817"/>
                </a:lnTo>
                <a:lnTo>
                  <a:pt x="982202" y="494451"/>
                </a:lnTo>
                <a:lnTo>
                  <a:pt x="963626" y="452374"/>
                </a:lnTo>
                <a:lnTo>
                  <a:pt x="946464" y="409619"/>
                </a:lnTo>
                <a:lnTo>
                  <a:pt x="930743" y="366221"/>
                </a:lnTo>
                <a:lnTo>
                  <a:pt x="916487" y="322214"/>
                </a:lnTo>
                <a:lnTo>
                  <a:pt x="903724" y="277633"/>
                </a:lnTo>
                <a:lnTo>
                  <a:pt x="892478" y="232512"/>
                </a:lnTo>
                <a:lnTo>
                  <a:pt x="882775" y="186884"/>
                </a:lnTo>
                <a:lnTo>
                  <a:pt x="874642" y="140785"/>
                </a:lnTo>
                <a:lnTo>
                  <a:pt x="868104" y="94248"/>
                </a:lnTo>
                <a:lnTo>
                  <a:pt x="863187" y="47309"/>
                </a:lnTo>
                <a:lnTo>
                  <a:pt x="859916" y="0"/>
                </a:lnTo>
                <a:close/>
              </a:path>
            </a:pathLst>
          </a:custGeom>
          <a:solidFill>
            <a:srgbClr val="E3B3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145029" y="2559811"/>
            <a:ext cx="31121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Reduces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IT-related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risks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46079" y="2558287"/>
            <a:ext cx="2818765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02235" marR="5080" indent="-90170">
              <a:lnSpc>
                <a:spcPct val="100499"/>
              </a:lnSpc>
              <a:spcBef>
                <a:spcPts val="80"/>
              </a:spcBef>
            </a:pP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Manages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information </a:t>
            </a:r>
            <a:r>
              <a:rPr sz="2200" spc="-57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governance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09266" y="5403596"/>
            <a:ext cx="2383790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04800" marR="5080" indent="-292735">
              <a:lnSpc>
                <a:spcPct val="100499"/>
              </a:lnSpc>
              <a:spcBef>
                <a:spcPts val="80"/>
              </a:spcBef>
            </a:pP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Meets</a:t>
            </a:r>
            <a:r>
              <a:rPr sz="2200" spc="-8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compliance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requirements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105515" y="5403596"/>
            <a:ext cx="2698115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27305">
              <a:lnSpc>
                <a:spcPct val="100499"/>
              </a:lnSpc>
              <a:spcBef>
                <a:spcPts val="80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Achieves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value </a:t>
            </a:r>
            <a:r>
              <a:rPr sz="2200" spc="150" dirty="0">
                <a:solidFill>
                  <a:srgbClr val="3E3E3E"/>
                </a:solidFill>
                <a:latin typeface="Microsoft Sans Serif"/>
                <a:cs typeface="Microsoft Sans Serif"/>
              </a:rPr>
              <a:t>from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information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systems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52615" y="304622"/>
            <a:ext cx="235394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0" dirty="0"/>
              <a:t>Ransomware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18503" y="752855"/>
            <a:ext cx="3621024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310639" y="1560575"/>
            <a:ext cx="14292580" cy="835660"/>
          </a:xfrm>
          <a:custGeom>
            <a:avLst/>
            <a:gdLst/>
            <a:ahLst/>
            <a:cxnLst/>
            <a:rect l="l" t="t" r="r" b="b"/>
            <a:pathLst>
              <a:path w="14292580" h="835660">
                <a:moveTo>
                  <a:pt x="0" y="139192"/>
                </a:moveTo>
                <a:lnTo>
                  <a:pt x="7099" y="95211"/>
                </a:lnTo>
                <a:lnTo>
                  <a:pt x="26867" y="57003"/>
                </a:lnTo>
                <a:lnTo>
                  <a:pt x="57003" y="26867"/>
                </a:lnTo>
                <a:lnTo>
                  <a:pt x="95211" y="7099"/>
                </a:lnTo>
                <a:lnTo>
                  <a:pt x="139191" y="0"/>
                </a:lnTo>
                <a:lnTo>
                  <a:pt x="14152879" y="0"/>
                </a:lnTo>
                <a:lnTo>
                  <a:pt x="14196860" y="7099"/>
                </a:lnTo>
                <a:lnTo>
                  <a:pt x="14235068" y="26867"/>
                </a:lnTo>
                <a:lnTo>
                  <a:pt x="14265204" y="57003"/>
                </a:lnTo>
                <a:lnTo>
                  <a:pt x="14284972" y="95211"/>
                </a:lnTo>
                <a:lnTo>
                  <a:pt x="14292071" y="139192"/>
                </a:lnTo>
                <a:lnTo>
                  <a:pt x="14292071" y="695959"/>
                </a:lnTo>
                <a:lnTo>
                  <a:pt x="14284972" y="739940"/>
                </a:lnTo>
                <a:lnTo>
                  <a:pt x="14265204" y="778148"/>
                </a:lnTo>
                <a:lnTo>
                  <a:pt x="14235068" y="808284"/>
                </a:lnTo>
                <a:lnTo>
                  <a:pt x="14196860" y="828052"/>
                </a:lnTo>
                <a:lnTo>
                  <a:pt x="14152879" y="835151"/>
                </a:lnTo>
                <a:lnTo>
                  <a:pt x="139191" y="835151"/>
                </a:lnTo>
                <a:lnTo>
                  <a:pt x="95211" y="828052"/>
                </a:lnTo>
                <a:lnTo>
                  <a:pt x="57003" y="808284"/>
                </a:lnTo>
                <a:lnTo>
                  <a:pt x="26867" y="778148"/>
                </a:lnTo>
                <a:lnTo>
                  <a:pt x="7099" y="739940"/>
                </a:lnTo>
                <a:lnTo>
                  <a:pt x="0" y="695959"/>
                </a:lnTo>
                <a:lnTo>
                  <a:pt x="0" y="139192"/>
                </a:lnTo>
                <a:close/>
              </a:path>
            </a:pathLst>
          </a:custGeom>
          <a:ln w="12700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20444" y="1765553"/>
            <a:ext cx="1389380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Ransomware</a:t>
            </a:r>
            <a:r>
              <a:rPr sz="2200" spc="-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attempts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extort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money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60" dirty="0">
                <a:solidFill>
                  <a:srgbClr val="3E3E3E"/>
                </a:solidFill>
                <a:latin typeface="Microsoft Sans Serif"/>
                <a:cs typeface="Microsoft Sans Serif"/>
              </a:rPr>
              <a:t>from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user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infecting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taking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control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victim's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machine.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65064" y="3566159"/>
            <a:ext cx="5684520" cy="4015486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17334" y="304622"/>
            <a:ext cx="302133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20" dirty="0"/>
              <a:t>Malw</a:t>
            </a:r>
            <a:r>
              <a:rPr spc="25" dirty="0"/>
              <a:t>a</a:t>
            </a:r>
            <a:r>
              <a:rPr spc="20" dirty="0"/>
              <a:t>r</a:t>
            </a:r>
            <a:r>
              <a:rPr spc="30" dirty="0"/>
              <a:t>e</a:t>
            </a:r>
            <a:r>
              <a:rPr spc="-160" dirty="0"/>
              <a:t> </a:t>
            </a:r>
            <a:r>
              <a:rPr spc="45" dirty="0"/>
              <a:t>A</a:t>
            </a:r>
            <a:r>
              <a:rPr spc="30" dirty="0"/>
              <a:t>t</a:t>
            </a:r>
            <a:r>
              <a:rPr spc="25" dirty="0"/>
              <a:t>t</a:t>
            </a:r>
            <a:r>
              <a:rPr spc="50" dirty="0"/>
              <a:t>a</a:t>
            </a:r>
            <a:r>
              <a:rPr spc="-15" dirty="0"/>
              <a:t>cks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37503" y="752855"/>
            <a:ext cx="4383024" cy="3657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1183" y="1490472"/>
            <a:ext cx="4605528" cy="285597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38416" y="1645920"/>
            <a:ext cx="3048000" cy="221589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600431" y="1365503"/>
            <a:ext cx="2624328" cy="262432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64152" y="5428488"/>
            <a:ext cx="2919983" cy="233476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732264" y="5705855"/>
            <a:ext cx="3297935" cy="203911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420111" y="4398264"/>
            <a:ext cx="1948180" cy="643255"/>
          </a:xfrm>
          <a:prstGeom prst="rect">
            <a:avLst/>
          </a:prstGeom>
          <a:ln w="25400">
            <a:solidFill>
              <a:srgbClr val="D7D7D7"/>
            </a:solidFill>
          </a:ln>
        </p:spPr>
        <p:txBody>
          <a:bodyPr vert="horz" wrap="square" lIns="0" tIns="142240" rIns="0" bIns="0" rtlCol="0">
            <a:spAutoFit/>
          </a:bodyPr>
          <a:lstStyle/>
          <a:p>
            <a:pPr marL="548005">
              <a:lnSpc>
                <a:spcPct val="100000"/>
              </a:lnSpc>
              <a:spcBef>
                <a:spcPts val="1120"/>
              </a:spcBef>
            </a:pP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Kovter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09688" y="4407408"/>
            <a:ext cx="1945005" cy="643255"/>
          </a:xfrm>
          <a:prstGeom prst="rect">
            <a:avLst/>
          </a:prstGeom>
          <a:ln w="25400">
            <a:solidFill>
              <a:srgbClr val="D7D7D7"/>
            </a:solidFill>
          </a:ln>
        </p:spPr>
        <p:txBody>
          <a:bodyPr vert="horz" wrap="square" lIns="0" tIns="140970" rIns="0" bIns="0" rtlCol="0">
            <a:spAutoFit/>
          </a:bodyPr>
          <a:lstStyle/>
          <a:p>
            <a:pPr marL="301625">
              <a:lnSpc>
                <a:spcPct val="100000"/>
              </a:lnSpc>
              <a:spcBef>
                <a:spcPts val="1110"/>
              </a:spcBef>
            </a:pP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WannaCry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704064" y="4407408"/>
            <a:ext cx="2329180" cy="643255"/>
          </a:xfrm>
          <a:prstGeom prst="rect">
            <a:avLst/>
          </a:prstGeom>
          <a:ln w="25400">
            <a:solidFill>
              <a:srgbClr val="D7D7D7"/>
            </a:solidFill>
          </a:ln>
        </p:spPr>
        <p:txBody>
          <a:bodyPr vert="horz" wrap="square" lIns="0" tIns="140970" rIns="0" bIns="0" rtlCol="0">
            <a:spAutoFit/>
          </a:bodyPr>
          <a:lstStyle/>
          <a:p>
            <a:pPr marL="340995">
              <a:lnSpc>
                <a:spcPct val="100000"/>
              </a:lnSpc>
              <a:spcBef>
                <a:spcPts val="1110"/>
              </a:spcBef>
            </a:pP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Zeus</a:t>
            </a:r>
            <a:r>
              <a:rPr sz="2200" spc="-6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4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Zbot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96384" y="8089392"/>
            <a:ext cx="1945005" cy="643255"/>
          </a:xfrm>
          <a:prstGeom prst="rect">
            <a:avLst/>
          </a:prstGeom>
          <a:ln w="25400">
            <a:solidFill>
              <a:srgbClr val="D7D7D7"/>
            </a:solidFill>
          </a:ln>
        </p:spPr>
        <p:txBody>
          <a:bodyPr vert="horz" wrap="square" lIns="0" tIns="141605" rIns="0" bIns="0" rtlCol="0">
            <a:spAutoFit/>
          </a:bodyPr>
          <a:lstStyle/>
          <a:p>
            <a:pPr marL="582295">
              <a:lnSpc>
                <a:spcPct val="100000"/>
              </a:lnSpc>
              <a:spcBef>
                <a:spcPts val="1115"/>
              </a:spcBef>
            </a:pP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Ghost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354056" y="8098535"/>
            <a:ext cx="1945005" cy="640080"/>
          </a:xfrm>
          <a:prstGeom prst="rect">
            <a:avLst/>
          </a:prstGeom>
          <a:ln w="25400">
            <a:solidFill>
              <a:srgbClr val="D7D7D7"/>
            </a:solidFill>
          </a:ln>
        </p:spPr>
        <p:txBody>
          <a:bodyPr vert="horz" wrap="square" lIns="0" tIns="140970" rIns="0" bIns="0" rtlCol="0">
            <a:spAutoFit/>
          </a:bodyPr>
          <a:lstStyle/>
          <a:p>
            <a:pPr marL="642620">
              <a:lnSpc>
                <a:spcPct val="100000"/>
              </a:lnSpc>
              <a:spcBef>
                <a:spcPts val="1110"/>
              </a:spcBef>
            </a:pP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Mirai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83351" y="304622"/>
            <a:ext cx="428879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Den</a:t>
            </a:r>
            <a:r>
              <a:rPr spc="5" dirty="0"/>
              <a:t>i</a:t>
            </a:r>
            <a:r>
              <a:rPr spc="20" dirty="0"/>
              <a:t>a</a:t>
            </a:r>
            <a:r>
              <a:rPr spc="25" dirty="0"/>
              <a:t>l</a:t>
            </a:r>
            <a:r>
              <a:rPr spc="-325" dirty="0"/>
              <a:t>-</a:t>
            </a:r>
            <a:r>
              <a:rPr dirty="0"/>
              <a:t>of</a:t>
            </a:r>
            <a:r>
              <a:rPr spc="-300" dirty="0"/>
              <a:t>-</a:t>
            </a:r>
            <a:r>
              <a:rPr spc="-245" dirty="0"/>
              <a:t>S</a:t>
            </a:r>
            <a:r>
              <a:rPr spc="30" dirty="0"/>
              <a:t>e</a:t>
            </a:r>
            <a:r>
              <a:rPr spc="15" dirty="0"/>
              <a:t>r</a:t>
            </a:r>
            <a:r>
              <a:rPr spc="-20" dirty="0"/>
              <a:t>v</a:t>
            </a:r>
            <a:r>
              <a:rPr spc="-10" dirty="0"/>
              <a:t>i</a:t>
            </a:r>
            <a:r>
              <a:rPr spc="-25" dirty="0"/>
              <a:t>c</a:t>
            </a:r>
            <a:r>
              <a:rPr spc="-20" dirty="0"/>
              <a:t>e</a:t>
            </a:r>
            <a:r>
              <a:rPr spc="-180" dirty="0"/>
              <a:t> </a:t>
            </a:r>
            <a:r>
              <a:rPr spc="45" dirty="0"/>
              <a:t>A</a:t>
            </a:r>
            <a:r>
              <a:rPr spc="30" dirty="0"/>
              <a:t>t</a:t>
            </a:r>
            <a:r>
              <a:rPr spc="25" dirty="0"/>
              <a:t>t</a:t>
            </a:r>
            <a:r>
              <a:rPr spc="50" dirty="0"/>
              <a:t>a</a:t>
            </a:r>
            <a:r>
              <a:rPr spc="5" dirty="0"/>
              <a:t>ck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19471" y="752855"/>
            <a:ext cx="6416039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4020311" y="1560575"/>
            <a:ext cx="8872855" cy="835660"/>
          </a:xfrm>
          <a:custGeom>
            <a:avLst/>
            <a:gdLst/>
            <a:ahLst/>
            <a:cxnLst/>
            <a:rect l="l" t="t" r="r" b="b"/>
            <a:pathLst>
              <a:path w="8872855" h="835660">
                <a:moveTo>
                  <a:pt x="0" y="139192"/>
                </a:moveTo>
                <a:lnTo>
                  <a:pt x="7099" y="95211"/>
                </a:lnTo>
                <a:lnTo>
                  <a:pt x="26867" y="57003"/>
                </a:lnTo>
                <a:lnTo>
                  <a:pt x="57003" y="26867"/>
                </a:lnTo>
                <a:lnTo>
                  <a:pt x="95211" y="7099"/>
                </a:lnTo>
                <a:lnTo>
                  <a:pt x="139191" y="0"/>
                </a:lnTo>
                <a:lnTo>
                  <a:pt x="8733536" y="0"/>
                </a:lnTo>
                <a:lnTo>
                  <a:pt x="8777516" y="7099"/>
                </a:lnTo>
                <a:lnTo>
                  <a:pt x="8815724" y="26867"/>
                </a:lnTo>
                <a:lnTo>
                  <a:pt x="8845860" y="57003"/>
                </a:lnTo>
                <a:lnTo>
                  <a:pt x="8865628" y="95211"/>
                </a:lnTo>
                <a:lnTo>
                  <a:pt x="8872728" y="139192"/>
                </a:lnTo>
                <a:lnTo>
                  <a:pt x="8872728" y="695959"/>
                </a:lnTo>
                <a:lnTo>
                  <a:pt x="8865628" y="739940"/>
                </a:lnTo>
                <a:lnTo>
                  <a:pt x="8845860" y="778148"/>
                </a:lnTo>
                <a:lnTo>
                  <a:pt x="8815724" y="808284"/>
                </a:lnTo>
                <a:lnTo>
                  <a:pt x="8777516" y="828052"/>
                </a:lnTo>
                <a:lnTo>
                  <a:pt x="8733536" y="835151"/>
                </a:lnTo>
                <a:lnTo>
                  <a:pt x="139191" y="835151"/>
                </a:lnTo>
                <a:lnTo>
                  <a:pt x="95211" y="828052"/>
                </a:lnTo>
                <a:lnTo>
                  <a:pt x="57003" y="808284"/>
                </a:lnTo>
                <a:lnTo>
                  <a:pt x="26867" y="778148"/>
                </a:lnTo>
                <a:lnTo>
                  <a:pt x="7099" y="739940"/>
                </a:lnTo>
                <a:lnTo>
                  <a:pt x="0" y="695959"/>
                </a:lnTo>
                <a:lnTo>
                  <a:pt x="0" y="139192"/>
                </a:lnTo>
                <a:close/>
              </a:path>
            </a:pathLst>
          </a:custGeom>
          <a:ln w="12700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829683" y="1799919"/>
            <a:ext cx="725043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0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purpose</a:t>
            </a:r>
            <a:r>
              <a:rPr sz="20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0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DoS</a:t>
            </a:r>
            <a:r>
              <a:rPr sz="20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is</a:t>
            </a:r>
            <a:r>
              <a:rPr sz="20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0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prevent</a:t>
            </a:r>
            <a:r>
              <a:rPr sz="20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access</a:t>
            </a:r>
            <a:r>
              <a:rPr sz="20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0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0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target</a:t>
            </a:r>
            <a:r>
              <a:rPr sz="20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system.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44495" y="3093720"/>
            <a:ext cx="11402567" cy="421233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9678" y="304622"/>
            <a:ext cx="514159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10" dirty="0"/>
              <a:t>Distributed</a:t>
            </a:r>
            <a:r>
              <a:rPr spc="-180" dirty="0"/>
              <a:t> </a:t>
            </a:r>
            <a:r>
              <a:rPr spc="-50" dirty="0"/>
              <a:t>Denial-of-Service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45864" y="752855"/>
            <a:ext cx="7763256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4020311" y="1560575"/>
            <a:ext cx="8872855" cy="835660"/>
          </a:xfrm>
          <a:custGeom>
            <a:avLst/>
            <a:gdLst/>
            <a:ahLst/>
            <a:cxnLst/>
            <a:rect l="l" t="t" r="r" b="b"/>
            <a:pathLst>
              <a:path w="8872855" h="835660">
                <a:moveTo>
                  <a:pt x="0" y="139192"/>
                </a:moveTo>
                <a:lnTo>
                  <a:pt x="7099" y="95211"/>
                </a:lnTo>
                <a:lnTo>
                  <a:pt x="26867" y="57003"/>
                </a:lnTo>
                <a:lnTo>
                  <a:pt x="57003" y="26867"/>
                </a:lnTo>
                <a:lnTo>
                  <a:pt x="95211" y="7099"/>
                </a:lnTo>
                <a:lnTo>
                  <a:pt x="139191" y="0"/>
                </a:lnTo>
                <a:lnTo>
                  <a:pt x="8733536" y="0"/>
                </a:lnTo>
                <a:lnTo>
                  <a:pt x="8777516" y="7099"/>
                </a:lnTo>
                <a:lnTo>
                  <a:pt x="8815724" y="26867"/>
                </a:lnTo>
                <a:lnTo>
                  <a:pt x="8845860" y="57003"/>
                </a:lnTo>
                <a:lnTo>
                  <a:pt x="8865628" y="95211"/>
                </a:lnTo>
                <a:lnTo>
                  <a:pt x="8872728" y="139192"/>
                </a:lnTo>
                <a:lnTo>
                  <a:pt x="8872728" y="695959"/>
                </a:lnTo>
                <a:lnTo>
                  <a:pt x="8865628" y="739940"/>
                </a:lnTo>
                <a:lnTo>
                  <a:pt x="8845860" y="778148"/>
                </a:lnTo>
                <a:lnTo>
                  <a:pt x="8815724" y="808284"/>
                </a:lnTo>
                <a:lnTo>
                  <a:pt x="8777516" y="828052"/>
                </a:lnTo>
                <a:lnTo>
                  <a:pt x="8733536" y="835151"/>
                </a:lnTo>
                <a:lnTo>
                  <a:pt x="139191" y="835151"/>
                </a:lnTo>
                <a:lnTo>
                  <a:pt x="95211" y="828052"/>
                </a:lnTo>
                <a:lnTo>
                  <a:pt x="57003" y="808284"/>
                </a:lnTo>
                <a:lnTo>
                  <a:pt x="26867" y="778148"/>
                </a:lnTo>
                <a:lnTo>
                  <a:pt x="7099" y="739940"/>
                </a:lnTo>
                <a:lnTo>
                  <a:pt x="0" y="695959"/>
                </a:lnTo>
                <a:lnTo>
                  <a:pt x="0" y="139192"/>
                </a:lnTo>
                <a:close/>
              </a:path>
            </a:pathLst>
          </a:custGeom>
          <a:ln w="12700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448302" y="1799919"/>
            <a:ext cx="801179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0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0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0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denial-of-service</a:t>
            </a:r>
            <a:r>
              <a:rPr sz="20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attack</a:t>
            </a:r>
            <a:r>
              <a:rPr sz="20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employing</a:t>
            </a:r>
            <a:r>
              <a:rPr sz="20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multiple</a:t>
            </a:r>
            <a:r>
              <a:rPr sz="20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attacking</a:t>
            </a:r>
            <a:r>
              <a:rPr sz="20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systems.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03576" y="2761538"/>
            <a:ext cx="10850880" cy="5203952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9678" y="304622"/>
            <a:ext cx="514159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10" dirty="0"/>
              <a:t>Distributed</a:t>
            </a:r>
            <a:r>
              <a:rPr spc="-180" dirty="0"/>
              <a:t> </a:t>
            </a:r>
            <a:r>
              <a:rPr spc="-50" dirty="0"/>
              <a:t>Denial-of-Service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45864" y="752855"/>
            <a:ext cx="7763256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4020311" y="1560575"/>
            <a:ext cx="8872855" cy="835660"/>
          </a:xfrm>
          <a:custGeom>
            <a:avLst/>
            <a:gdLst/>
            <a:ahLst/>
            <a:cxnLst/>
            <a:rect l="l" t="t" r="r" b="b"/>
            <a:pathLst>
              <a:path w="8872855" h="835660">
                <a:moveTo>
                  <a:pt x="0" y="139192"/>
                </a:moveTo>
                <a:lnTo>
                  <a:pt x="7099" y="95211"/>
                </a:lnTo>
                <a:lnTo>
                  <a:pt x="26867" y="57003"/>
                </a:lnTo>
                <a:lnTo>
                  <a:pt x="57003" y="26867"/>
                </a:lnTo>
                <a:lnTo>
                  <a:pt x="95211" y="7099"/>
                </a:lnTo>
                <a:lnTo>
                  <a:pt x="139191" y="0"/>
                </a:lnTo>
                <a:lnTo>
                  <a:pt x="8733536" y="0"/>
                </a:lnTo>
                <a:lnTo>
                  <a:pt x="8777516" y="7099"/>
                </a:lnTo>
                <a:lnTo>
                  <a:pt x="8815724" y="26867"/>
                </a:lnTo>
                <a:lnTo>
                  <a:pt x="8845860" y="57003"/>
                </a:lnTo>
                <a:lnTo>
                  <a:pt x="8865628" y="95211"/>
                </a:lnTo>
                <a:lnTo>
                  <a:pt x="8872728" y="139192"/>
                </a:lnTo>
                <a:lnTo>
                  <a:pt x="8872728" y="695959"/>
                </a:lnTo>
                <a:lnTo>
                  <a:pt x="8865628" y="739940"/>
                </a:lnTo>
                <a:lnTo>
                  <a:pt x="8845860" y="778148"/>
                </a:lnTo>
                <a:lnTo>
                  <a:pt x="8815724" y="808284"/>
                </a:lnTo>
                <a:lnTo>
                  <a:pt x="8777516" y="828052"/>
                </a:lnTo>
                <a:lnTo>
                  <a:pt x="8733536" y="835151"/>
                </a:lnTo>
                <a:lnTo>
                  <a:pt x="139191" y="835151"/>
                </a:lnTo>
                <a:lnTo>
                  <a:pt x="95211" y="828052"/>
                </a:lnTo>
                <a:lnTo>
                  <a:pt x="57003" y="808284"/>
                </a:lnTo>
                <a:lnTo>
                  <a:pt x="26867" y="778148"/>
                </a:lnTo>
                <a:lnTo>
                  <a:pt x="7099" y="739940"/>
                </a:lnTo>
                <a:lnTo>
                  <a:pt x="0" y="695959"/>
                </a:lnTo>
                <a:lnTo>
                  <a:pt x="0" y="139192"/>
                </a:lnTo>
                <a:close/>
              </a:path>
            </a:pathLst>
          </a:custGeom>
          <a:ln w="12700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018659" y="1799919"/>
            <a:ext cx="686943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0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goal</a:t>
            </a:r>
            <a:r>
              <a:rPr sz="20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0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DDoS</a:t>
            </a:r>
            <a:r>
              <a:rPr sz="20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0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0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prevent</a:t>
            </a:r>
            <a:r>
              <a:rPr sz="20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</a:t>
            </a:r>
            <a:r>
              <a:rPr sz="20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0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0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specific</a:t>
            </a:r>
            <a:r>
              <a:rPr sz="20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0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system.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93264" y="2645664"/>
            <a:ext cx="11305032" cy="5858256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07606" y="304622"/>
            <a:ext cx="324294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95" dirty="0"/>
              <a:t>Do</a:t>
            </a:r>
            <a:r>
              <a:rPr spc="-100" dirty="0"/>
              <a:t>S</a:t>
            </a:r>
            <a:r>
              <a:rPr spc="-470" dirty="0"/>
              <a:t>/</a:t>
            </a:r>
            <a:r>
              <a:rPr spc="-50" dirty="0"/>
              <a:t>D</a:t>
            </a:r>
            <a:r>
              <a:rPr spc="-35" dirty="0"/>
              <a:t>D</a:t>
            </a:r>
            <a:r>
              <a:rPr spc="-5" dirty="0"/>
              <a:t>o</a:t>
            </a:r>
            <a:r>
              <a:rPr spc="-229" dirty="0"/>
              <a:t>S</a:t>
            </a:r>
            <a:r>
              <a:rPr spc="-114" dirty="0"/>
              <a:t> </a:t>
            </a:r>
            <a:r>
              <a:rPr spc="45" dirty="0"/>
              <a:t>A</a:t>
            </a:r>
            <a:r>
              <a:rPr spc="30" dirty="0"/>
              <a:t>t</a:t>
            </a:r>
            <a:r>
              <a:rPr spc="25" dirty="0"/>
              <a:t>t</a:t>
            </a:r>
            <a:r>
              <a:rPr spc="50" dirty="0"/>
              <a:t>a</a:t>
            </a:r>
            <a:r>
              <a:rPr spc="-15" dirty="0"/>
              <a:t>cks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77255" y="752855"/>
            <a:ext cx="5300472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884791" y="6339585"/>
            <a:ext cx="4789170" cy="697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GitHub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was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hit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1.35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terabits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per</a:t>
            </a:r>
            <a:endParaRPr sz="2200">
              <a:latin typeface="Microsoft Sans Serif"/>
              <a:cs typeface="Microsoft Sans Serif"/>
            </a:endParaRPr>
          </a:p>
          <a:p>
            <a:pPr marL="6350" algn="ctr">
              <a:lnSpc>
                <a:spcPct val="100000"/>
              </a:lnSpc>
            </a:pP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second</a:t>
            </a:r>
            <a:r>
              <a:rPr sz="2200" spc="-6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traffic.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659433" y="4184713"/>
            <a:ext cx="1515745" cy="838835"/>
            <a:chOff x="7659433" y="4184713"/>
            <a:chExt cx="1515745" cy="838835"/>
          </a:xfrm>
        </p:grpSpPr>
        <p:sp>
          <p:nvSpPr>
            <p:cNvPr id="7" name="object 7"/>
            <p:cNvSpPr/>
            <p:nvPr/>
          </p:nvSpPr>
          <p:spPr>
            <a:xfrm>
              <a:off x="7664195" y="4189476"/>
              <a:ext cx="1506220" cy="829310"/>
            </a:xfrm>
            <a:custGeom>
              <a:avLst/>
              <a:gdLst/>
              <a:ahLst/>
              <a:cxnLst/>
              <a:rect l="l" t="t" r="r" b="b"/>
              <a:pathLst>
                <a:path w="1506220" h="829310">
                  <a:moveTo>
                    <a:pt x="1091183" y="0"/>
                  </a:moveTo>
                  <a:lnTo>
                    <a:pt x="1091183" y="207263"/>
                  </a:lnTo>
                  <a:lnTo>
                    <a:pt x="0" y="207263"/>
                  </a:lnTo>
                  <a:lnTo>
                    <a:pt x="0" y="621791"/>
                  </a:lnTo>
                  <a:lnTo>
                    <a:pt x="1091183" y="621791"/>
                  </a:lnTo>
                  <a:lnTo>
                    <a:pt x="1091183" y="829056"/>
                  </a:lnTo>
                  <a:lnTo>
                    <a:pt x="1505711" y="414527"/>
                  </a:lnTo>
                  <a:lnTo>
                    <a:pt x="1091183" y="0"/>
                  </a:lnTo>
                  <a:close/>
                </a:path>
              </a:pathLst>
            </a:custGeom>
            <a:solidFill>
              <a:srgbClr val="6C9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64195" y="4189476"/>
              <a:ext cx="1506220" cy="829310"/>
            </a:xfrm>
            <a:custGeom>
              <a:avLst/>
              <a:gdLst/>
              <a:ahLst/>
              <a:cxnLst/>
              <a:rect l="l" t="t" r="r" b="b"/>
              <a:pathLst>
                <a:path w="1506220" h="829310">
                  <a:moveTo>
                    <a:pt x="0" y="207263"/>
                  </a:moveTo>
                  <a:lnTo>
                    <a:pt x="1091183" y="207263"/>
                  </a:lnTo>
                  <a:lnTo>
                    <a:pt x="1091183" y="0"/>
                  </a:lnTo>
                  <a:lnTo>
                    <a:pt x="1505711" y="414527"/>
                  </a:lnTo>
                  <a:lnTo>
                    <a:pt x="1091183" y="829056"/>
                  </a:lnTo>
                  <a:lnTo>
                    <a:pt x="1091183" y="621791"/>
                  </a:lnTo>
                  <a:lnTo>
                    <a:pt x="0" y="621791"/>
                  </a:lnTo>
                  <a:lnTo>
                    <a:pt x="0" y="207263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37647" y="3416808"/>
            <a:ext cx="4651248" cy="176479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610604" y="1433271"/>
            <a:ext cx="244348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1" spc="-40" dirty="0">
                <a:latin typeface="Tahoma"/>
                <a:cs typeface="Tahoma"/>
              </a:rPr>
              <a:t>G</a:t>
            </a:r>
            <a:r>
              <a:rPr sz="2200" b="1" spc="10" dirty="0">
                <a:latin typeface="Tahoma"/>
                <a:cs typeface="Tahoma"/>
              </a:rPr>
              <a:t>it</a:t>
            </a:r>
            <a:r>
              <a:rPr sz="2200" b="1" spc="15" dirty="0">
                <a:latin typeface="Tahoma"/>
                <a:cs typeface="Tahoma"/>
              </a:rPr>
              <a:t>H</a:t>
            </a:r>
            <a:r>
              <a:rPr sz="2200" b="1" spc="25" dirty="0">
                <a:latin typeface="Tahoma"/>
                <a:cs typeface="Tahoma"/>
              </a:rPr>
              <a:t>u</a:t>
            </a:r>
            <a:r>
              <a:rPr sz="2200" b="1" spc="-5" dirty="0">
                <a:latin typeface="Tahoma"/>
                <a:cs typeface="Tahoma"/>
              </a:rPr>
              <a:t>b</a:t>
            </a:r>
            <a:r>
              <a:rPr sz="2200" b="1" spc="-170" dirty="0">
                <a:latin typeface="Tahoma"/>
                <a:cs typeface="Tahoma"/>
              </a:rPr>
              <a:t>:</a:t>
            </a:r>
            <a:r>
              <a:rPr sz="2200" b="1" spc="-100" dirty="0">
                <a:latin typeface="Tahoma"/>
                <a:cs typeface="Tahoma"/>
              </a:rPr>
              <a:t> </a:t>
            </a:r>
            <a:r>
              <a:rPr sz="2200" b="1" spc="-135" dirty="0">
                <a:latin typeface="Tahoma"/>
                <a:cs typeface="Tahoma"/>
              </a:rPr>
              <a:t>1</a:t>
            </a:r>
            <a:r>
              <a:rPr sz="2200" b="1" spc="-110" dirty="0">
                <a:latin typeface="Tahoma"/>
                <a:cs typeface="Tahoma"/>
              </a:rPr>
              <a:t>.3</a:t>
            </a:r>
            <a:r>
              <a:rPr sz="2200" b="1" spc="-135" dirty="0">
                <a:latin typeface="Tahoma"/>
                <a:cs typeface="Tahoma"/>
              </a:rPr>
              <a:t>5</a:t>
            </a:r>
            <a:r>
              <a:rPr sz="2200" b="1" spc="-110" dirty="0">
                <a:latin typeface="Tahoma"/>
                <a:cs typeface="Tahoma"/>
              </a:rPr>
              <a:t> </a:t>
            </a:r>
            <a:r>
              <a:rPr sz="2200" b="1" spc="-80" dirty="0">
                <a:latin typeface="Tahoma"/>
                <a:cs typeface="Tahoma"/>
              </a:rPr>
              <a:t>T</a:t>
            </a:r>
            <a:r>
              <a:rPr sz="2200" b="1" spc="-5" dirty="0">
                <a:latin typeface="Tahoma"/>
                <a:cs typeface="Tahoma"/>
              </a:rPr>
              <a:t>b</a:t>
            </a:r>
            <a:r>
              <a:rPr sz="2200" b="1" dirty="0">
                <a:latin typeface="Tahoma"/>
                <a:cs typeface="Tahoma"/>
              </a:rPr>
              <a:t>p</a:t>
            </a:r>
            <a:r>
              <a:rPr sz="2200" b="1" spc="-35" dirty="0">
                <a:latin typeface="Tahoma"/>
                <a:cs typeface="Tahoma"/>
              </a:rPr>
              <a:t>s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78735" y="3118104"/>
            <a:ext cx="4946904" cy="3294761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07606" y="304622"/>
            <a:ext cx="324294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95" dirty="0"/>
              <a:t>Do</a:t>
            </a:r>
            <a:r>
              <a:rPr spc="-100" dirty="0"/>
              <a:t>S</a:t>
            </a:r>
            <a:r>
              <a:rPr spc="-470" dirty="0"/>
              <a:t>/</a:t>
            </a:r>
            <a:r>
              <a:rPr spc="-50" dirty="0"/>
              <a:t>D</a:t>
            </a:r>
            <a:r>
              <a:rPr spc="-35" dirty="0"/>
              <a:t>D</a:t>
            </a:r>
            <a:r>
              <a:rPr spc="-5" dirty="0"/>
              <a:t>o</a:t>
            </a:r>
            <a:r>
              <a:rPr spc="-229" dirty="0"/>
              <a:t>S</a:t>
            </a:r>
            <a:r>
              <a:rPr spc="-114" dirty="0"/>
              <a:t> </a:t>
            </a:r>
            <a:r>
              <a:rPr spc="45" dirty="0"/>
              <a:t>A</a:t>
            </a:r>
            <a:r>
              <a:rPr spc="30" dirty="0"/>
              <a:t>t</a:t>
            </a:r>
            <a:r>
              <a:rPr spc="25" dirty="0"/>
              <a:t>t</a:t>
            </a:r>
            <a:r>
              <a:rPr spc="50" dirty="0"/>
              <a:t>a</a:t>
            </a:r>
            <a:r>
              <a:rPr spc="-15" dirty="0"/>
              <a:t>cks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77255" y="752855"/>
            <a:ext cx="5300472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525259" y="1439367"/>
            <a:ext cx="261620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0" dirty="0">
                <a:latin typeface="Tahoma"/>
                <a:cs typeface="Tahoma"/>
              </a:rPr>
              <a:t>C</a:t>
            </a:r>
            <a:r>
              <a:rPr sz="2000" b="1" spc="-30" dirty="0">
                <a:latin typeface="Tahoma"/>
                <a:cs typeface="Tahoma"/>
              </a:rPr>
              <a:t>l</a:t>
            </a:r>
            <a:r>
              <a:rPr sz="2000" b="1" spc="-15" dirty="0">
                <a:latin typeface="Tahoma"/>
                <a:cs typeface="Tahoma"/>
              </a:rPr>
              <a:t>o</a:t>
            </a:r>
            <a:r>
              <a:rPr sz="2000" b="1" spc="35" dirty="0">
                <a:latin typeface="Tahoma"/>
                <a:cs typeface="Tahoma"/>
              </a:rPr>
              <a:t>u</a:t>
            </a:r>
            <a:r>
              <a:rPr sz="2000" b="1" spc="5" dirty="0">
                <a:latin typeface="Tahoma"/>
                <a:cs typeface="Tahoma"/>
              </a:rPr>
              <a:t>d</a:t>
            </a:r>
            <a:r>
              <a:rPr sz="2000" b="1" dirty="0">
                <a:latin typeface="Tahoma"/>
                <a:cs typeface="Tahoma"/>
              </a:rPr>
              <a:t>f</a:t>
            </a:r>
            <a:r>
              <a:rPr sz="2000" b="1" spc="-10" dirty="0">
                <a:latin typeface="Tahoma"/>
                <a:cs typeface="Tahoma"/>
              </a:rPr>
              <a:t>l</a:t>
            </a:r>
            <a:r>
              <a:rPr sz="2000" b="1" spc="-35" dirty="0">
                <a:latin typeface="Tahoma"/>
                <a:cs typeface="Tahoma"/>
              </a:rPr>
              <a:t>are:</a:t>
            </a:r>
            <a:r>
              <a:rPr sz="2000" b="1" spc="-10" dirty="0">
                <a:latin typeface="Tahoma"/>
                <a:cs typeface="Tahoma"/>
              </a:rPr>
              <a:t> </a:t>
            </a:r>
            <a:r>
              <a:rPr sz="2000" b="1" spc="-145" dirty="0">
                <a:latin typeface="Tahoma"/>
                <a:cs typeface="Tahoma"/>
              </a:rPr>
              <a:t>40</a:t>
            </a:r>
            <a:r>
              <a:rPr sz="2000" b="1" spc="-135" dirty="0">
                <a:latin typeface="Tahoma"/>
                <a:cs typeface="Tahoma"/>
              </a:rPr>
              <a:t>0</a:t>
            </a:r>
            <a:r>
              <a:rPr sz="2000" b="1" spc="-50" dirty="0">
                <a:latin typeface="Tahoma"/>
                <a:cs typeface="Tahoma"/>
              </a:rPr>
              <a:t> </a:t>
            </a:r>
            <a:r>
              <a:rPr sz="2000" b="1" spc="-25" dirty="0">
                <a:latin typeface="Tahoma"/>
                <a:cs typeface="Tahoma"/>
              </a:rPr>
              <a:t>Gb</a:t>
            </a:r>
            <a:r>
              <a:rPr sz="2000" b="1" spc="-5" dirty="0">
                <a:latin typeface="Tahoma"/>
                <a:cs typeface="Tahoma"/>
              </a:rPr>
              <a:t>p</a:t>
            </a:r>
            <a:r>
              <a:rPr sz="2000" b="1" spc="-40" dirty="0">
                <a:latin typeface="Tahoma"/>
                <a:cs typeface="Tahoma"/>
              </a:rPr>
              <a:t>s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52344" y="2228088"/>
            <a:ext cx="11018519" cy="468782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042664" y="7547609"/>
            <a:ext cx="820420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attack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was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directed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at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single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computer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vulnerability.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40095" y="304622"/>
            <a:ext cx="457771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15" dirty="0"/>
              <a:t>Application</a:t>
            </a:r>
            <a:r>
              <a:rPr spc="-195" dirty="0"/>
              <a:t> </a:t>
            </a:r>
            <a:r>
              <a:rPr spc="10" dirty="0"/>
              <a:t>Layer</a:t>
            </a:r>
            <a:r>
              <a:rPr spc="-180" dirty="0"/>
              <a:t> </a:t>
            </a:r>
            <a:r>
              <a:rPr spc="15" dirty="0"/>
              <a:t>Attacks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99432" y="752855"/>
            <a:ext cx="7056119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248914" y="1821941"/>
            <a:ext cx="1053465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They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target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computers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causing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fault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operating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4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applications.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29711" y="1667255"/>
            <a:ext cx="11186160" cy="835660"/>
          </a:xfrm>
          <a:custGeom>
            <a:avLst/>
            <a:gdLst/>
            <a:ahLst/>
            <a:cxnLst/>
            <a:rect l="l" t="t" r="r" b="b"/>
            <a:pathLst>
              <a:path w="11186160" h="835660">
                <a:moveTo>
                  <a:pt x="0" y="139192"/>
                </a:moveTo>
                <a:lnTo>
                  <a:pt x="7099" y="95211"/>
                </a:lnTo>
                <a:lnTo>
                  <a:pt x="26867" y="57003"/>
                </a:lnTo>
                <a:lnTo>
                  <a:pt x="57003" y="26867"/>
                </a:lnTo>
                <a:lnTo>
                  <a:pt x="95211" y="7099"/>
                </a:lnTo>
                <a:lnTo>
                  <a:pt x="139192" y="0"/>
                </a:lnTo>
                <a:lnTo>
                  <a:pt x="11046968" y="0"/>
                </a:lnTo>
                <a:lnTo>
                  <a:pt x="11090948" y="7099"/>
                </a:lnTo>
                <a:lnTo>
                  <a:pt x="11129156" y="26867"/>
                </a:lnTo>
                <a:lnTo>
                  <a:pt x="11159292" y="57003"/>
                </a:lnTo>
                <a:lnTo>
                  <a:pt x="11179060" y="95211"/>
                </a:lnTo>
                <a:lnTo>
                  <a:pt x="11186160" y="139192"/>
                </a:lnTo>
                <a:lnTo>
                  <a:pt x="11186160" y="695960"/>
                </a:lnTo>
                <a:lnTo>
                  <a:pt x="11179060" y="739940"/>
                </a:lnTo>
                <a:lnTo>
                  <a:pt x="11159292" y="778148"/>
                </a:lnTo>
                <a:lnTo>
                  <a:pt x="11129156" y="808284"/>
                </a:lnTo>
                <a:lnTo>
                  <a:pt x="11090948" y="828052"/>
                </a:lnTo>
                <a:lnTo>
                  <a:pt x="11046968" y="835151"/>
                </a:lnTo>
                <a:lnTo>
                  <a:pt x="139192" y="835151"/>
                </a:lnTo>
                <a:lnTo>
                  <a:pt x="95211" y="828052"/>
                </a:lnTo>
                <a:lnTo>
                  <a:pt x="57003" y="808284"/>
                </a:lnTo>
                <a:lnTo>
                  <a:pt x="26867" y="778148"/>
                </a:lnTo>
                <a:lnTo>
                  <a:pt x="7099" y="739940"/>
                </a:lnTo>
                <a:lnTo>
                  <a:pt x="0" y="695960"/>
                </a:lnTo>
                <a:lnTo>
                  <a:pt x="0" y="139192"/>
                </a:lnTo>
                <a:close/>
              </a:path>
            </a:pathLst>
          </a:custGeom>
          <a:ln w="12700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94247" y="3258311"/>
            <a:ext cx="5056632" cy="4773167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40095" y="304622"/>
            <a:ext cx="457771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15" dirty="0"/>
              <a:t>Application</a:t>
            </a:r>
            <a:r>
              <a:rPr spc="-195" dirty="0"/>
              <a:t> </a:t>
            </a:r>
            <a:r>
              <a:rPr spc="10" dirty="0"/>
              <a:t>Layer</a:t>
            </a:r>
            <a:r>
              <a:rPr spc="-180" dirty="0"/>
              <a:t> </a:t>
            </a:r>
            <a:r>
              <a:rPr spc="15" dirty="0"/>
              <a:t>Attacks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99432" y="752855"/>
            <a:ext cx="7056119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312035" y="1821941"/>
            <a:ext cx="1192339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5" dirty="0">
                <a:latin typeface="Microsoft Sans Serif"/>
                <a:cs typeface="Microsoft Sans Serif"/>
              </a:rPr>
              <a:t>They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100" dirty="0">
                <a:latin typeface="Microsoft Sans Serif"/>
                <a:cs typeface="Microsoft Sans Serif"/>
              </a:rPr>
              <a:t>refer</a:t>
            </a:r>
            <a:r>
              <a:rPr sz="2200" spc="-40" dirty="0">
                <a:latin typeface="Microsoft Sans Serif"/>
                <a:cs typeface="Microsoft Sans Serif"/>
              </a:rPr>
              <a:t> </a:t>
            </a:r>
            <a:r>
              <a:rPr sz="2200" spc="130" dirty="0">
                <a:latin typeface="Microsoft Sans Serif"/>
                <a:cs typeface="Microsoft Sans Serif"/>
              </a:rPr>
              <a:t>to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a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70" dirty="0">
                <a:latin typeface="Microsoft Sans Serif"/>
                <a:cs typeface="Microsoft Sans Serif"/>
              </a:rPr>
              <a:t>type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125" dirty="0">
                <a:latin typeface="Microsoft Sans Serif"/>
                <a:cs typeface="Microsoft Sans Serif"/>
              </a:rPr>
              <a:t>of</a:t>
            </a:r>
            <a:r>
              <a:rPr sz="2200" spc="-35" dirty="0">
                <a:latin typeface="Microsoft Sans Serif"/>
                <a:cs typeface="Microsoft Sans Serif"/>
              </a:rPr>
              <a:t> </a:t>
            </a:r>
            <a:r>
              <a:rPr sz="2200" spc="55" dirty="0">
                <a:latin typeface="Microsoft Sans Serif"/>
                <a:cs typeface="Microsoft Sans Serif"/>
              </a:rPr>
              <a:t>malicious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70" dirty="0">
                <a:latin typeface="Microsoft Sans Serif"/>
                <a:cs typeface="Microsoft Sans Serif"/>
              </a:rPr>
              <a:t>behavior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45" dirty="0">
                <a:latin typeface="Microsoft Sans Serif"/>
                <a:cs typeface="Microsoft Sans Serif"/>
              </a:rPr>
              <a:t>designed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130" dirty="0">
                <a:latin typeface="Microsoft Sans Serif"/>
                <a:cs typeface="Microsoft Sans Serif"/>
              </a:rPr>
              <a:t>to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80" dirty="0">
                <a:latin typeface="Microsoft Sans Serif"/>
                <a:cs typeface="Microsoft Sans Serif"/>
              </a:rPr>
              <a:t>target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95" dirty="0">
                <a:latin typeface="Microsoft Sans Serif"/>
                <a:cs typeface="Microsoft Sans Serif"/>
              </a:rPr>
              <a:t>the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spc="130" dirty="0">
                <a:latin typeface="Microsoft Sans Serif"/>
                <a:cs typeface="Microsoft Sans Serif"/>
              </a:rPr>
              <a:t>top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45" dirty="0">
                <a:latin typeface="Microsoft Sans Serif"/>
                <a:cs typeface="Microsoft Sans Serif"/>
              </a:rPr>
              <a:t>layer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90" dirty="0">
                <a:latin typeface="Microsoft Sans Serif"/>
                <a:cs typeface="Microsoft Sans Serif"/>
              </a:rPr>
              <a:t>in</a:t>
            </a:r>
            <a:r>
              <a:rPr sz="2200" spc="-25" dirty="0">
                <a:latin typeface="Microsoft Sans Serif"/>
                <a:cs typeface="Microsoft Sans Serif"/>
              </a:rPr>
              <a:t> </a:t>
            </a:r>
            <a:r>
              <a:rPr sz="2200" spc="95" dirty="0">
                <a:latin typeface="Microsoft Sans Serif"/>
                <a:cs typeface="Microsoft Sans Serif"/>
              </a:rPr>
              <a:t>the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-85" dirty="0">
                <a:latin typeface="Microsoft Sans Serif"/>
                <a:cs typeface="Microsoft Sans Serif"/>
              </a:rPr>
              <a:t>OSI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85" dirty="0">
                <a:latin typeface="Microsoft Sans Serif"/>
                <a:cs typeface="Microsoft Sans Serif"/>
              </a:rPr>
              <a:t>model.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26335" y="1636776"/>
            <a:ext cx="12728575" cy="835660"/>
          </a:xfrm>
          <a:custGeom>
            <a:avLst/>
            <a:gdLst/>
            <a:ahLst/>
            <a:cxnLst/>
            <a:rect l="l" t="t" r="r" b="b"/>
            <a:pathLst>
              <a:path w="12728575" h="835660">
                <a:moveTo>
                  <a:pt x="0" y="139192"/>
                </a:moveTo>
                <a:lnTo>
                  <a:pt x="7099" y="95211"/>
                </a:lnTo>
                <a:lnTo>
                  <a:pt x="26867" y="57003"/>
                </a:lnTo>
                <a:lnTo>
                  <a:pt x="57003" y="26867"/>
                </a:lnTo>
                <a:lnTo>
                  <a:pt x="95211" y="7099"/>
                </a:lnTo>
                <a:lnTo>
                  <a:pt x="139191" y="0"/>
                </a:lnTo>
                <a:lnTo>
                  <a:pt x="12589256" y="0"/>
                </a:lnTo>
                <a:lnTo>
                  <a:pt x="12633236" y="7099"/>
                </a:lnTo>
                <a:lnTo>
                  <a:pt x="12671444" y="26867"/>
                </a:lnTo>
                <a:lnTo>
                  <a:pt x="12701580" y="57003"/>
                </a:lnTo>
                <a:lnTo>
                  <a:pt x="12721348" y="95211"/>
                </a:lnTo>
                <a:lnTo>
                  <a:pt x="12728448" y="139192"/>
                </a:lnTo>
                <a:lnTo>
                  <a:pt x="12728448" y="695959"/>
                </a:lnTo>
                <a:lnTo>
                  <a:pt x="12721348" y="739940"/>
                </a:lnTo>
                <a:lnTo>
                  <a:pt x="12701580" y="778148"/>
                </a:lnTo>
                <a:lnTo>
                  <a:pt x="12671444" y="808284"/>
                </a:lnTo>
                <a:lnTo>
                  <a:pt x="12633236" y="828052"/>
                </a:lnTo>
                <a:lnTo>
                  <a:pt x="12589256" y="835151"/>
                </a:lnTo>
                <a:lnTo>
                  <a:pt x="139191" y="835151"/>
                </a:lnTo>
                <a:lnTo>
                  <a:pt x="95211" y="828052"/>
                </a:lnTo>
                <a:lnTo>
                  <a:pt x="57003" y="808284"/>
                </a:lnTo>
                <a:lnTo>
                  <a:pt x="26867" y="778148"/>
                </a:lnTo>
                <a:lnTo>
                  <a:pt x="7099" y="739940"/>
                </a:lnTo>
                <a:lnTo>
                  <a:pt x="0" y="695959"/>
                </a:lnTo>
                <a:lnTo>
                  <a:pt x="0" y="139192"/>
                </a:lnTo>
                <a:close/>
              </a:path>
            </a:pathLst>
          </a:custGeom>
          <a:ln w="12700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5733097" y="3349561"/>
            <a:ext cx="8333740" cy="5035550"/>
            <a:chOff x="5733097" y="3349561"/>
            <a:chExt cx="8333740" cy="503555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57415" y="3971543"/>
              <a:ext cx="2231135" cy="441350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59879" y="3672839"/>
              <a:ext cx="7095743" cy="12496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737859" y="3354323"/>
              <a:ext cx="8324215" cy="1371600"/>
            </a:xfrm>
            <a:custGeom>
              <a:avLst/>
              <a:gdLst/>
              <a:ahLst/>
              <a:cxnLst/>
              <a:rect l="l" t="t" r="r" b="b"/>
              <a:pathLst>
                <a:path w="8324215" h="1371600">
                  <a:moveTo>
                    <a:pt x="0" y="1371600"/>
                  </a:moveTo>
                  <a:lnTo>
                    <a:pt x="8324088" y="1371600"/>
                  </a:lnTo>
                  <a:lnTo>
                    <a:pt x="8324088" y="0"/>
                  </a:lnTo>
                  <a:lnTo>
                    <a:pt x="0" y="0"/>
                  </a:lnTo>
                  <a:lnTo>
                    <a:pt x="0" y="1371600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40095" y="304622"/>
            <a:ext cx="457771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15" dirty="0"/>
              <a:t>Application</a:t>
            </a:r>
            <a:r>
              <a:rPr spc="-195" dirty="0"/>
              <a:t> </a:t>
            </a:r>
            <a:r>
              <a:rPr spc="10" dirty="0"/>
              <a:t>Layer</a:t>
            </a:r>
            <a:r>
              <a:rPr spc="-180" dirty="0"/>
              <a:t> </a:t>
            </a:r>
            <a:r>
              <a:rPr spc="15" dirty="0"/>
              <a:t>Attacks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99432" y="752855"/>
            <a:ext cx="7056119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108961" y="3878021"/>
            <a:ext cx="249364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Cross-site</a:t>
            </a:r>
            <a:r>
              <a:rPr sz="2200" spc="-1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scripting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63624" y="1746504"/>
            <a:ext cx="3630167" cy="184404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290943" y="3860368"/>
            <a:ext cx="205422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Buffer</a:t>
            </a:r>
            <a:r>
              <a:rPr sz="2200" spc="-6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overflow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041885" y="3860368"/>
            <a:ext cx="227012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Domain</a:t>
            </a:r>
            <a:r>
              <a:rPr sz="2200" spc="-1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hijacking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81306" y="7407097"/>
            <a:ext cx="138938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DoS/DDoS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27138" y="7407097"/>
            <a:ext cx="172783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-270" dirty="0">
                <a:solidFill>
                  <a:srgbClr val="3E3E3E"/>
                </a:solidFill>
                <a:latin typeface="Microsoft Sans Serif"/>
                <a:cs typeface="Microsoft Sans Serif"/>
              </a:rPr>
              <a:t>S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QL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i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n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j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e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c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t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i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n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40407" y="7407097"/>
            <a:ext cx="180022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-60" dirty="0">
                <a:solidFill>
                  <a:srgbClr val="3E3E3E"/>
                </a:solidFill>
                <a:latin typeface="Microsoft Sans Serif"/>
                <a:cs typeface="Microsoft Sans Serif"/>
              </a:rPr>
              <a:t>DNS</a:t>
            </a:r>
            <a:r>
              <a:rPr sz="2200" spc="-7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spoofing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51319" y="2056129"/>
            <a:ext cx="3075431" cy="153746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777471" y="1155191"/>
            <a:ext cx="2407920" cy="2462783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76400" y="5090159"/>
            <a:ext cx="3697224" cy="203301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516623" y="5050535"/>
            <a:ext cx="3630168" cy="199643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347704" y="4700015"/>
            <a:ext cx="3941063" cy="22890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10147" y="306451"/>
            <a:ext cx="42329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0" dirty="0">
                <a:latin typeface="Arial"/>
                <a:cs typeface="Arial"/>
              </a:rPr>
              <a:t>Cybersecurity:</a:t>
            </a:r>
            <a:r>
              <a:rPr spc="-100" dirty="0">
                <a:latin typeface="Arial"/>
                <a:cs typeface="Arial"/>
              </a:rPr>
              <a:t> </a:t>
            </a:r>
            <a:r>
              <a:rPr spc="60" dirty="0">
                <a:latin typeface="Arial"/>
                <a:cs typeface="Arial"/>
              </a:rPr>
              <a:t>Domains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51120" y="751331"/>
            <a:ext cx="6092952" cy="3657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4588" y="2621279"/>
            <a:ext cx="14467331" cy="39014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705715" y="4698619"/>
            <a:ext cx="14147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Education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223516" y="2836164"/>
            <a:ext cx="12000230" cy="1537970"/>
            <a:chOff x="2223516" y="2836164"/>
            <a:chExt cx="12000230" cy="153797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23516" y="2836164"/>
              <a:ext cx="1345692" cy="134569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84875" y="3078480"/>
              <a:ext cx="1287779" cy="128625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35439" y="3084576"/>
              <a:ext cx="1060703" cy="10607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07111" y="2857500"/>
              <a:ext cx="1516380" cy="151637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9060306" y="4701921"/>
            <a:ext cx="15646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80" dirty="0">
                <a:solidFill>
                  <a:srgbClr val="FFFFFF"/>
                </a:solidFill>
                <a:latin typeface="Arial"/>
                <a:cs typeface="Arial"/>
              </a:rPr>
              <a:t>Healthcare</a:t>
            </a:r>
            <a:endParaRPr sz="2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38013" y="4723257"/>
            <a:ext cx="18338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70" dirty="0">
                <a:solidFill>
                  <a:srgbClr val="FFFFFF"/>
                </a:solidFill>
                <a:latin typeface="Arial"/>
                <a:cs typeface="Arial"/>
              </a:rPr>
              <a:t>Online</a:t>
            </a:r>
            <a:r>
              <a:rPr sz="2200" b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FFFFFF"/>
                </a:solidFill>
                <a:latin typeface="Arial"/>
                <a:cs typeface="Arial"/>
              </a:rPr>
              <a:t>Retail</a:t>
            </a:r>
            <a:endParaRPr sz="2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36065" y="4701921"/>
            <a:ext cx="29222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40" dirty="0">
                <a:solidFill>
                  <a:srgbClr val="FFFFFF"/>
                </a:solidFill>
                <a:latin typeface="Arial"/>
                <a:cs typeface="Arial"/>
              </a:rPr>
              <a:t>Banking</a:t>
            </a:r>
            <a:r>
              <a:rPr sz="2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8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2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Finance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87110" y="304622"/>
            <a:ext cx="508381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5" dirty="0"/>
              <a:t>Software</a:t>
            </a:r>
            <a:r>
              <a:rPr spc="-120" dirty="0"/>
              <a:t> </a:t>
            </a:r>
            <a:r>
              <a:rPr spc="-25" dirty="0"/>
              <a:t>Codes</a:t>
            </a:r>
            <a:r>
              <a:rPr spc="-150" dirty="0"/>
              <a:t> </a:t>
            </a:r>
            <a:r>
              <a:rPr spc="30" dirty="0"/>
              <a:t>and</a:t>
            </a:r>
            <a:r>
              <a:rPr spc="-135" dirty="0"/>
              <a:t> </a:t>
            </a:r>
            <a:r>
              <a:rPr spc="-20" dirty="0"/>
              <a:t>Security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45864" y="752855"/>
            <a:ext cx="7763256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94479" y="1821941"/>
            <a:ext cx="868045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Programmers</a:t>
            </a:r>
            <a:r>
              <a:rPr sz="2200" spc="-8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responsible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write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safe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high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quality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codes.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61232" y="1636776"/>
            <a:ext cx="9345295" cy="835660"/>
          </a:xfrm>
          <a:custGeom>
            <a:avLst/>
            <a:gdLst/>
            <a:ahLst/>
            <a:cxnLst/>
            <a:rect l="l" t="t" r="r" b="b"/>
            <a:pathLst>
              <a:path w="9345294" h="835660">
                <a:moveTo>
                  <a:pt x="0" y="139192"/>
                </a:moveTo>
                <a:lnTo>
                  <a:pt x="7099" y="95211"/>
                </a:lnTo>
                <a:lnTo>
                  <a:pt x="26867" y="57003"/>
                </a:lnTo>
                <a:lnTo>
                  <a:pt x="57003" y="26867"/>
                </a:lnTo>
                <a:lnTo>
                  <a:pt x="95211" y="7099"/>
                </a:lnTo>
                <a:lnTo>
                  <a:pt x="139191" y="0"/>
                </a:lnTo>
                <a:lnTo>
                  <a:pt x="9205975" y="0"/>
                </a:lnTo>
                <a:lnTo>
                  <a:pt x="9249956" y="7099"/>
                </a:lnTo>
                <a:lnTo>
                  <a:pt x="9288164" y="26867"/>
                </a:lnTo>
                <a:lnTo>
                  <a:pt x="9318300" y="57003"/>
                </a:lnTo>
                <a:lnTo>
                  <a:pt x="9338068" y="95211"/>
                </a:lnTo>
                <a:lnTo>
                  <a:pt x="9345167" y="139192"/>
                </a:lnTo>
                <a:lnTo>
                  <a:pt x="9345167" y="695959"/>
                </a:lnTo>
                <a:lnTo>
                  <a:pt x="9338068" y="739940"/>
                </a:lnTo>
                <a:lnTo>
                  <a:pt x="9318300" y="778148"/>
                </a:lnTo>
                <a:lnTo>
                  <a:pt x="9288164" y="808284"/>
                </a:lnTo>
                <a:lnTo>
                  <a:pt x="9249956" y="828052"/>
                </a:lnTo>
                <a:lnTo>
                  <a:pt x="9205975" y="835151"/>
                </a:lnTo>
                <a:lnTo>
                  <a:pt x="139191" y="835151"/>
                </a:lnTo>
                <a:lnTo>
                  <a:pt x="95211" y="828052"/>
                </a:lnTo>
                <a:lnTo>
                  <a:pt x="57003" y="808284"/>
                </a:lnTo>
                <a:lnTo>
                  <a:pt x="26867" y="778148"/>
                </a:lnTo>
                <a:lnTo>
                  <a:pt x="7099" y="739940"/>
                </a:lnTo>
                <a:lnTo>
                  <a:pt x="0" y="695959"/>
                </a:lnTo>
                <a:lnTo>
                  <a:pt x="0" y="139192"/>
                </a:lnTo>
                <a:close/>
              </a:path>
            </a:pathLst>
          </a:custGeom>
          <a:ln w="12700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05528" y="3343655"/>
            <a:ext cx="7403592" cy="4526026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87110" y="304622"/>
            <a:ext cx="508381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5" dirty="0"/>
              <a:t>Software</a:t>
            </a:r>
            <a:r>
              <a:rPr spc="-120" dirty="0"/>
              <a:t> </a:t>
            </a:r>
            <a:r>
              <a:rPr spc="-25" dirty="0"/>
              <a:t>Codes</a:t>
            </a:r>
            <a:r>
              <a:rPr spc="-150" dirty="0"/>
              <a:t> </a:t>
            </a:r>
            <a:r>
              <a:rPr spc="30" dirty="0"/>
              <a:t>and</a:t>
            </a:r>
            <a:r>
              <a:rPr spc="-135" dirty="0"/>
              <a:t> </a:t>
            </a:r>
            <a:r>
              <a:rPr spc="-20" dirty="0"/>
              <a:t>Security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45864" y="752855"/>
            <a:ext cx="7763256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262376" y="1821941"/>
            <a:ext cx="1034034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Source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codes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statements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written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using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computer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programming</a:t>
            </a:r>
            <a:r>
              <a:rPr sz="2200" spc="-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language.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79776" y="1636776"/>
            <a:ext cx="11308080" cy="835660"/>
          </a:xfrm>
          <a:custGeom>
            <a:avLst/>
            <a:gdLst/>
            <a:ahLst/>
            <a:cxnLst/>
            <a:rect l="l" t="t" r="r" b="b"/>
            <a:pathLst>
              <a:path w="11308080" h="835660">
                <a:moveTo>
                  <a:pt x="0" y="139192"/>
                </a:moveTo>
                <a:lnTo>
                  <a:pt x="7099" y="95211"/>
                </a:lnTo>
                <a:lnTo>
                  <a:pt x="26867" y="57003"/>
                </a:lnTo>
                <a:lnTo>
                  <a:pt x="57003" y="26867"/>
                </a:lnTo>
                <a:lnTo>
                  <a:pt x="95211" y="7099"/>
                </a:lnTo>
                <a:lnTo>
                  <a:pt x="139192" y="0"/>
                </a:lnTo>
                <a:lnTo>
                  <a:pt x="11168888" y="0"/>
                </a:lnTo>
                <a:lnTo>
                  <a:pt x="11212868" y="7099"/>
                </a:lnTo>
                <a:lnTo>
                  <a:pt x="11251076" y="26867"/>
                </a:lnTo>
                <a:lnTo>
                  <a:pt x="11281212" y="57003"/>
                </a:lnTo>
                <a:lnTo>
                  <a:pt x="11300980" y="95211"/>
                </a:lnTo>
                <a:lnTo>
                  <a:pt x="11308080" y="139192"/>
                </a:lnTo>
                <a:lnTo>
                  <a:pt x="11308080" y="695959"/>
                </a:lnTo>
                <a:lnTo>
                  <a:pt x="11300980" y="739940"/>
                </a:lnTo>
                <a:lnTo>
                  <a:pt x="11281212" y="778148"/>
                </a:lnTo>
                <a:lnTo>
                  <a:pt x="11251076" y="808284"/>
                </a:lnTo>
                <a:lnTo>
                  <a:pt x="11212868" y="828052"/>
                </a:lnTo>
                <a:lnTo>
                  <a:pt x="11168888" y="835151"/>
                </a:lnTo>
                <a:lnTo>
                  <a:pt x="139192" y="835151"/>
                </a:lnTo>
                <a:lnTo>
                  <a:pt x="95211" y="828052"/>
                </a:lnTo>
                <a:lnTo>
                  <a:pt x="57003" y="808284"/>
                </a:lnTo>
                <a:lnTo>
                  <a:pt x="26867" y="778148"/>
                </a:lnTo>
                <a:lnTo>
                  <a:pt x="7099" y="739940"/>
                </a:lnTo>
                <a:lnTo>
                  <a:pt x="0" y="695959"/>
                </a:lnTo>
                <a:lnTo>
                  <a:pt x="0" y="139192"/>
                </a:lnTo>
                <a:close/>
              </a:path>
            </a:pathLst>
          </a:custGeom>
          <a:ln w="12700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02352" y="3075432"/>
            <a:ext cx="6870192" cy="4578096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87110" y="304622"/>
            <a:ext cx="508381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5" dirty="0"/>
              <a:t>Software</a:t>
            </a:r>
            <a:r>
              <a:rPr spc="-120" dirty="0"/>
              <a:t> </a:t>
            </a:r>
            <a:r>
              <a:rPr spc="-25" dirty="0"/>
              <a:t>Codes</a:t>
            </a:r>
            <a:r>
              <a:rPr spc="-150" dirty="0"/>
              <a:t> </a:t>
            </a:r>
            <a:r>
              <a:rPr spc="30" dirty="0"/>
              <a:t>and</a:t>
            </a:r>
            <a:r>
              <a:rPr spc="-135" dirty="0"/>
              <a:t> </a:t>
            </a:r>
            <a:r>
              <a:rPr spc="-20" dirty="0"/>
              <a:t>Security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45864" y="752855"/>
            <a:ext cx="7763256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717163" y="1766062"/>
            <a:ext cx="931354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Code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review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systematic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examination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4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peer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review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source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code.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803391" y="2133600"/>
            <a:ext cx="10437495" cy="5684520"/>
            <a:chOff x="2803391" y="2133600"/>
            <a:chExt cx="10437495" cy="568452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14800" y="2133600"/>
              <a:ext cx="7604759" cy="568452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803385" y="3915917"/>
              <a:ext cx="10437495" cy="2550160"/>
            </a:xfrm>
            <a:custGeom>
              <a:avLst/>
              <a:gdLst/>
              <a:ahLst/>
              <a:cxnLst/>
              <a:rect l="l" t="t" r="r" b="b"/>
              <a:pathLst>
                <a:path w="10437494" h="2550160">
                  <a:moveTo>
                    <a:pt x="238518" y="605282"/>
                  </a:moveTo>
                  <a:lnTo>
                    <a:pt x="207149" y="573786"/>
                  </a:lnTo>
                  <a:lnTo>
                    <a:pt x="181254" y="614667"/>
                  </a:lnTo>
                  <a:lnTo>
                    <a:pt x="157086" y="656310"/>
                  </a:lnTo>
                  <a:lnTo>
                    <a:pt x="134645" y="698677"/>
                  </a:lnTo>
                  <a:lnTo>
                    <a:pt x="113931" y="741718"/>
                  </a:lnTo>
                  <a:lnTo>
                    <a:pt x="94945" y="785355"/>
                  </a:lnTo>
                  <a:lnTo>
                    <a:pt x="77673" y="829564"/>
                  </a:lnTo>
                  <a:lnTo>
                    <a:pt x="62141" y="874280"/>
                  </a:lnTo>
                  <a:lnTo>
                    <a:pt x="48336" y="919441"/>
                  </a:lnTo>
                  <a:lnTo>
                    <a:pt x="36245" y="964996"/>
                  </a:lnTo>
                  <a:lnTo>
                    <a:pt x="25895" y="1010907"/>
                  </a:lnTo>
                  <a:lnTo>
                    <a:pt x="17259" y="1057109"/>
                  </a:lnTo>
                  <a:lnTo>
                    <a:pt x="10363" y="1103553"/>
                  </a:lnTo>
                  <a:lnTo>
                    <a:pt x="5181" y="1150175"/>
                  </a:lnTo>
                  <a:lnTo>
                    <a:pt x="1727" y="1196936"/>
                  </a:lnTo>
                  <a:lnTo>
                    <a:pt x="0" y="1243774"/>
                  </a:lnTo>
                  <a:lnTo>
                    <a:pt x="0" y="1290650"/>
                  </a:lnTo>
                  <a:lnTo>
                    <a:pt x="1727" y="1337487"/>
                  </a:lnTo>
                  <a:lnTo>
                    <a:pt x="5181" y="1384249"/>
                  </a:lnTo>
                  <a:lnTo>
                    <a:pt x="10363" y="1430870"/>
                  </a:lnTo>
                  <a:lnTo>
                    <a:pt x="17259" y="1477314"/>
                  </a:lnTo>
                  <a:lnTo>
                    <a:pt x="25895" y="1523517"/>
                  </a:lnTo>
                  <a:lnTo>
                    <a:pt x="36245" y="1569427"/>
                  </a:lnTo>
                  <a:lnTo>
                    <a:pt x="48336" y="1614982"/>
                  </a:lnTo>
                  <a:lnTo>
                    <a:pt x="62141" y="1660144"/>
                  </a:lnTo>
                  <a:lnTo>
                    <a:pt x="77673" y="1704860"/>
                  </a:lnTo>
                  <a:lnTo>
                    <a:pt x="94945" y="1749069"/>
                  </a:lnTo>
                  <a:lnTo>
                    <a:pt x="113931" y="1792706"/>
                  </a:lnTo>
                  <a:lnTo>
                    <a:pt x="134645" y="1835746"/>
                  </a:lnTo>
                  <a:lnTo>
                    <a:pt x="157086" y="1878114"/>
                  </a:lnTo>
                  <a:lnTo>
                    <a:pt x="181254" y="1919757"/>
                  </a:lnTo>
                  <a:lnTo>
                    <a:pt x="207149" y="1960638"/>
                  </a:lnTo>
                  <a:lnTo>
                    <a:pt x="238518" y="1929130"/>
                  </a:lnTo>
                  <a:lnTo>
                    <a:pt x="212788" y="1887093"/>
                  </a:lnTo>
                  <a:lnTo>
                    <a:pt x="188899" y="1844281"/>
                  </a:lnTo>
                  <a:lnTo>
                    <a:pt x="166852" y="1800758"/>
                  </a:lnTo>
                  <a:lnTo>
                    <a:pt x="146634" y="1756562"/>
                  </a:lnTo>
                  <a:lnTo>
                    <a:pt x="128257" y="1711769"/>
                  </a:lnTo>
                  <a:lnTo>
                    <a:pt x="111721" y="1666443"/>
                  </a:lnTo>
                  <a:lnTo>
                    <a:pt x="97028" y="1620621"/>
                  </a:lnTo>
                  <a:lnTo>
                    <a:pt x="84162" y="1574368"/>
                  </a:lnTo>
                  <a:lnTo>
                    <a:pt x="73139" y="1527746"/>
                  </a:lnTo>
                  <a:lnTo>
                    <a:pt x="63944" y="1480807"/>
                  </a:lnTo>
                  <a:lnTo>
                    <a:pt x="56603" y="1433601"/>
                  </a:lnTo>
                  <a:lnTo>
                    <a:pt x="51092" y="1386205"/>
                  </a:lnTo>
                  <a:lnTo>
                    <a:pt x="47409" y="1338668"/>
                  </a:lnTo>
                  <a:lnTo>
                    <a:pt x="45580" y="1291043"/>
                  </a:lnTo>
                  <a:lnTo>
                    <a:pt x="45580" y="1243380"/>
                  </a:lnTo>
                  <a:lnTo>
                    <a:pt x="47409" y="1195755"/>
                  </a:lnTo>
                  <a:lnTo>
                    <a:pt x="51092" y="1148219"/>
                  </a:lnTo>
                  <a:lnTo>
                    <a:pt x="56603" y="1100823"/>
                  </a:lnTo>
                  <a:lnTo>
                    <a:pt x="63944" y="1053617"/>
                  </a:lnTo>
                  <a:lnTo>
                    <a:pt x="73139" y="1006678"/>
                  </a:lnTo>
                  <a:lnTo>
                    <a:pt x="84162" y="960056"/>
                  </a:lnTo>
                  <a:lnTo>
                    <a:pt x="97028" y="913803"/>
                  </a:lnTo>
                  <a:lnTo>
                    <a:pt x="111721" y="867981"/>
                  </a:lnTo>
                  <a:lnTo>
                    <a:pt x="128257" y="822655"/>
                  </a:lnTo>
                  <a:lnTo>
                    <a:pt x="146634" y="777862"/>
                  </a:lnTo>
                  <a:lnTo>
                    <a:pt x="166852" y="733666"/>
                  </a:lnTo>
                  <a:lnTo>
                    <a:pt x="188899" y="690143"/>
                  </a:lnTo>
                  <a:lnTo>
                    <a:pt x="212788" y="647331"/>
                  </a:lnTo>
                  <a:lnTo>
                    <a:pt x="238518" y="605282"/>
                  </a:lnTo>
                  <a:close/>
                </a:path>
                <a:path w="10437494" h="2550160">
                  <a:moveTo>
                    <a:pt x="1043190" y="2303780"/>
                  </a:moveTo>
                  <a:lnTo>
                    <a:pt x="994867" y="2292108"/>
                  </a:lnTo>
                  <a:lnTo>
                    <a:pt x="947445" y="2278291"/>
                  </a:lnTo>
                  <a:lnTo>
                    <a:pt x="900976" y="2262365"/>
                  </a:lnTo>
                  <a:lnTo>
                    <a:pt x="855522" y="2244394"/>
                  </a:lnTo>
                  <a:lnTo>
                    <a:pt x="811136" y="2224443"/>
                  </a:lnTo>
                  <a:lnTo>
                    <a:pt x="767854" y="2202548"/>
                  </a:lnTo>
                  <a:lnTo>
                    <a:pt x="725754" y="2178774"/>
                  </a:lnTo>
                  <a:lnTo>
                    <a:pt x="684885" y="2153170"/>
                  </a:lnTo>
                  <a:lnTo>
                    <a:pt x="645299" y="2125789"/>
                  </a:lnTo>
                  <a:lnTo>
                    <a:pt x="607047" y="2096706"/>
                  </a:lnTo>
                  <a:lnTo>
                    <a:pt x="570179" y="2065947"/>
                  </a:lnTo>
                  <a:lnTo>
                    <a:pt x="534758" y="2033587"/>
                  </a:lnTo>
                  <a:lnTo>
                    <a:pt x="500837" y="1999665"/>
                  </a:lnTo>
                  <a:lnTo>
                    <a:pt x="468477" y="1964245"/>
                  </a:lnTo>
                  <a:lnTo>
                    <a:pt x="437718" y="1927377"/>
                  </a:lnTo>
                  <a:lnTo>
                    <a:pt x="408635" y="1889125"/>
                  </a:lnTo>
                  <a:lnTo>
                    <a:pt x="381254" y="1849539"/>
                  </a:lnTo>
                  <a:lnTo>
                    <a:pt x="355650" y="1808670"/>
                  </a:lnTo>
                  <a:lnTo>
                    <a:pt x="331876" y="1766570"/>
                  </a:lnTo>
                  <a:lnTo>
                    <a:pt x="309981" y="1723288"/>
                  </a:lnTo>
                  <a:lnTo>
                    <a:pt x="290029" y="1678901"/>
                  </a:lnTo>
                  <a:lnTo>
                    <a:pt x="272059" y="1633448"/>
                  </a:lnTo>
                  <a:lnTo>
                    <a:pt x="256133" y="1586979"/>
                  </a:lnTo>
                  <a:lnTo>
                    <a:pt x="242316" y="1539557"/>
                  </a:lnTo>
                  <a:lnTo>
                    <a:pt x="230644" y="1491234"/>
                  </a:lnTo>
                  <a:lnTo>
                    <a:pt x="192798" y="1491234"/>
                  </a:lnTo>
                  <a:lnTo>
                    <a:pt x="203593" y="1538439"/>
                  </a:lnTo>
                  <a:lnTo>
                    <a:pt x="216357" y="1584820"/>
                  </a:lnTo>
                  <a:lnTo>
                    <a:pt x="231063" y="1630324"/>
                  </a:lnTo>
                  <a:lnTo>
                    <a:pt x="247650" y="1674914"/>
                  </a:lnTo>
                  <a:lnTo>
                    <a:pt x="266077" y="1718538"/>
                  </a:lnTo>
                  <a:lnTo>
                    <a:pt x="286296" y="1761159"/>
                  </a:lnTo>
                  <a:lnTo>
                    <a:pt x="308267" y="1802726"/>
                  </a:lnTo>
                  <a:lnTo>
                    <a:pt x="331927" y="1843189"/>
                  </a:lnTo>
                  <a:lnTo>
                    <a:pt x="357238" y="1882508"/>
                  </a:lnTo>
                  <a:lnTo>
                    <a:pt x="384162" y="1920633"/>
                  </a:lnTo>
                  <a:lnTo>
                    <a:pt x="412661" y="1957527"/>
                  </a:lnTo>
                  <a:lnTo>
                    <a:pt x="442658" y="1993125"/>
                  </a:lnTo>
                  <a:lnTo>
                    <a:pt x="474129" y="2027402"/>
                  </a:lnTo>
                  <a:lnTo>
                    <a:pt x="507022" y="2060295"/>
                  </a:lnTo>
                  <a:lnTo>
                    <a:pt x="541299" y="2091766"/>
                  </a:lnTo>
                  <a:lnTo>
                    <a:pt x="576897" y="2121763"/>
                  </a:lnTo>
                  <a:lnTo>
                    <a:pt x="613791" y="2150262"/>
                  </a:lnTo>
                  <a:lnTo>
                    <a:pt x="651916" y="2177186"/>
                  </a:lnTo>
                  <a:lnTo>
                    <a:pt x="691235" y="2202497"/>
                  </a:lnTo>
                  <a:lnTo>
                    <a:pt x="731697" y="2226157"/>
                  </a:lnTo>
                  <a:lnTo>
                    <a:pt x="773264" y="2248128"/>
                  </a:lnTo>
                  <a:lnTo>
                    <a:pt x="815886" y="2268347"/>
                  </a:lnTo>
                  <a:lnTo>
                    <a:pt x="859510" y="2286774"/>
                  </a:lnTo>
                  <a:lnTo>
                    <a:pt x="904100" y="2303361"/>
                  </a:lnTo>
                  <a:lnTo>
                    <a:pt x="949604" y="2318067"/>
                  </a:lnTo>
                  <a:lnTo>
                    <a:pt x="995984" y="2330831"/>
                  </a:lnTo>
                  <a:lnTo>
                    <a:pt x="1043190" y="2341626"/>
                  </a:lnTo>
                  <a:lnTo>
                    <a:pt x="1043190" y="2303780"/>
                  </a:lnTo>
                  <a:close/>
                </a:path>
                <a:path w="10437494" h="2550160">
                  <a:moveTo>
                    <a:pt x="1043190" y="195834"/>
                  </a:moveTo>
                  <a:lnTo>
                    <a:pt x="995984" y="206641"/>
                  </a:lnTo>
                  <a:lnTo>
                    <a:pt x="949604" y="219405"/>
                  </a:lnTo>
                  <a:lnTo>
                    <a:pt x="904100" y="234111"/>
                  </a:lnTo>
                  <a:lnTo>
                    <a:pt x="859510" y="250698"/>
                  </a:lnTo>
                  <a:lnTo>
                    <a:pt x="815886" y="269125"/>
                  </a:lnTo>
                  <a:lnTo>
                    <a:pt x="773264" y="289344"/>
                  </a:lnTo>
                  <a:lnTo>
                    <a:pt x="731697" y="311315"/>
                  </a:lnTo>
                  <a:lnTo>
                    <a:pt x="691235" y="334975"/>
                  </a:lnTo>
                  <a:lnTo>
                    <a:pt x="651916" y="360286"/>
                  </a:lnTo>
                  <a:lnTo>
                    <a:pt x="613791" y="387210"/>
                  </a:lnTo>
                  <a:lnTo>
                    <a:pt x="576897" y="415709"/>
                  </a:lnTo>
                  <a:lnTo>
                    <a:pt x="541299" y="445706"/>
                  </a:lnTo>
                  <a:lnTo>
                    <a:pt x="507022" y="477177"/>
                  </a:lnTo>
                  <a:lnTo>
                    <a:pt x="474129" y="510070"/>
                  </a:lnTo>
                  <a:lnTo>
                    <a:pt x="442658" y="544347"/>
                  </a:lnTo>
                  <a:lnTo>
                    <a:pt x="412661" y="579945"/>
                  </a:lnTo>
                  <a:lnTo>
                    <a:pt x="384162" y="616839"/>
                  </a:lnTo>
                  <a:lnTo>
                    <a:pt x="357238" y="654964"/>
                  </a:lnTo>
                  <a:lnTo>
                    <a:pt x="331927" y="694283"/>
                  </a:lnTo>
                  <a:lnTo>
                    <a:pt x="308267" y="734745"/>
                  </a:lnTo>
                  <a:lnTo>
                    <a:pt x="286296" y="776312"/>
                  </a:lnTo>
                  <a:lnTo>
                    <a:pt x="266077" y="818934"/>
                  </a:lnTo>
                  <a:lnTo>
                    <a:pt x="247650" y="862558"/>
                  </a:lnTo>
                  <a:lnTo>
                    <a:pt x="231063" y="907148"/>
                  </a:lnTo>
                  <a:lnTo>
                    <a:pt x="216357" y="952652"/>
                  </a:lnTo>
                  <a:lnTo>
                    <a:pt x="203593" y="999032"/>
                  </a:lnTo>
                  <a:lnTo>
                    <a:pt x="192798" y="1046226"/>
                  </a:lnTo>
                  <a:lnTo>
                    <a:pt x="230644" y="1046226"/>
                  </a:lnTo>
                  <a:lnTo>
                    <a:pt x="242316" y="997915"/>
                  </a:lnTo>
                  <a:lnTo>
                    <a:pt x="256133" y="950493"/>
                  </a:lnTo>
                  <a:lnTo>
                    <a:pt x="272059" y="904024"/>
                  </a:lnTo>
                  <a:lnTo>
                    <a:pt x="290029" y="858570"/>
                  </a:lnTo>
                  <a:lnTo>
                    <a:pt x="309981" y="814184"/>
                  </a:lnTo>
                  <a:lnTo>
                    <a:pt x="331876" y="770902"/>
                  </a:lnTo>
                  <a:lnTo>
                    <a:pt x="355650" y="728802"/>
                  </a:lnTo>
                  <a:lnTo>
                    <a:pt x="381254" y="687933"/>
                  </a:lnTo>
                  <a:lnTo>
                    <a:pt x="408635" y="648347"/>
                  </a:lnTo>
                  <a:lnTo>
                    <a:pt x="437718" y="610095"/>
                  </a:lnTo>
                  <a:lnTo>
                    <a:pt x="468477" y="573227"/>
                  </a:lnTo>
                  <a:lnTo>
                    <a:pt x="500837" y="537806"/>
                  </a:lnTo>
                  <a:lnTo>
                    <a:pt x="534758" y="503885"/>
                  </a:lnTo>
                  <a:lnTo>
                    <a:pt x="570179" y="471525"/>
                  </a:lnTo>
                  <a:lnTo>
                    <a:pt x="607047" y="440766"/>
                  </a:lnTo>
                  <a:lnTo>
                    <a:pt x="645299" y="411683"/>
                  </a:lnTo>
                  <a:lnTo>
                    <a:pt x="684885" y="384302"/>
                  </a:lnTo>
                  <a:lnTo>
                    <a:pt x="725754" y="358698"/>
                  </a:lnTo>
                  <a:lnTo>
                    <a:pt x="767854" y="334924"/>
                  </a:lnTo>
                  <a:lnTo>
                    <a:pt x="811136" y="313029"/>
                  </a:lnTo>
                  <a:lnTo>
                    <a:pt x="855522" y="293077"/>
                  </a:lnTo>
                  <a:lnTo>
                    <a:pt x="900976" y="275107"/>
                  </a:lnTo>
                  <a:lnTo>
                    <a:pt x="947445" y="259181"/>
                  </a:lnTo>
                  <a:lnTo>
                    <a:pt x="994867" y="245364"/>
                  </a:lnTo>
                  <a:lnTo>
                    <a:pt x="1043190" y="233680"/>
                  </a:lnTo>
                  <a:lnTo>
                    <a:pt x="1043190" y="195834"/>
                  </a:lnTo>
                  <a:close/>
                </a:path>
                <a:path w="10437494" h="2550160">
                  <a:moveTo>
                    <a:pt x="1960638" y="2327656"/>
                  </a:moveTo>
                  <a:lnTo>
                    <a:pt x="1929142" y="2295906"/>
                  </a:lnTo>
                  <a:lnTo>
                    <a:pt x="1887093" y="2321890"/>
                  </a:lnTo>
                  <a:lnTo>
                    <a:pt x="1844281" y="2346020"/>
                  </a:lnTo>
                  <a:lnTo>
                    <a:pt x="1800758" y="2368283"/>
                  </a:lnTo>
                  <a:lnTo>
                    <a:pt x="1756562" y="2388692"/>
                  </a:lnTo>
                  <a:lnTo>
                    <a:pt x="1711769" y="2407247"/>
                  </a:lnTo>
                  <a:lnTo>
                    <a:pt x="1666443" y="2423947"/>
                  </a:lnTo>
                  <a:lnTo>
                    <a:pt x="1620621" y="2438793"/>
                  </a:lnTo>
                  <a:lnTo>
                    <a:pt x="1574368" y="2451785"/>
                  </a:lnTo>
                  <a:lnTo>
                    <a:pt x="1527746" y="2462923"/>
                  </a:lnTo>
                  <a:lnTo>
                    <a:pt x="1480807" y="2472194"/>
                  </a:lnTo>
                  <a:lnTo>
                    <a:pt x="1433601" y="2479624"/>
                  </a:lnTo>
                  <a:lnTo>
                    <a:pt x="1386205" y="2485186"/>
                  </a:lnTo>
                  <a:lnTo>
                    <a:pt x="1338668" y="2488895"/>
                  </a:lnTo>
                  <a:lnTo>
                    <a:pt x="1291043" y="2490749"/>
                  </a:lnTo>
                  <a:lnTo>
                    <a:pt x="1243380" y="2490749"/>
                  </a:lnTo>
                  <a:lnTo>
                    <a:pt x="1195755" y="2488895"/>
                  </a:lnTo>
                  <a:lnTo>
                    <a:pt x="1148219" y="2485186"/>
                  </a:lnTo>
                  <a:lnTo>
                    <a:pt x="1100823" y="2479624"/>
                  </a:lnTo>
                  <a:lnTo>
                    <a:pt x="1053617" y="2472194"/>
                  </a:lnTo>
                  <a:lnTo>
                    <a:pt x="1006678" y="2462923"/>
                  </a:lnTo>
                  <a:lnTo>
                    <a:pt x="960056" y="2451785"/>
                  </a:lnTo>
                  <a:lnTo>
                    <a:pt x="913803" y="2438793"/>
                  </a:lnTo>
                  <a:lnTo>
                    <a:pt x="867981" y="2423947"/>
                  </a:lnTo>
                  <a:lnTo>
                    <a:pt x="822655" y="2407247"/>
                  </a:lnTo>
                  <a:lnTo>
                    <a:pt x="777862" y="2388692"/>
                  </a:lnTo>
                  <a:lnTo>
                    <a:pt x="733666" y="2368283"/>
                  </a:lnTo>
                  <a:lnTo>
                    <a:pt x="690143" y="2346020"/>
                  </a:lnTo>
                  <a:lnTo>
                    <a:pt x="647331" y="2321890"/>
                  </a:lnTo>
                  <a:lnTo>
                    <a:pt x="605294" y="2295906"/>
                  </a:lnTo>
                  <a:lnTo>
                    <a:pt x="573798" y="2327656"/>
                  </a:lnTo>
                  <a:lnTo>
                    <a:pt x="614667" y="2353805"/>
                  </a:lnTo>
                  <a:lnTo>
                    <a:pt x="656310" y="2378202"/>
                  </a:lnTo>
                  <a:lnTo>
                    <a:pt x="698677" y="2400858"/>
                  </a:lnTo>
                  <a:lnTo>
                    <a:pt x="741718" y="2421775"/>
                  </a:lnTo>
                  <a:lnTo>
                    <a:pt x="785355" y="2440952"/>
                  </a:lnTo>
                  <a:lnTo>
                    <a:pt x="829564" y="2458377"/>
                  </a:lnTo>
                  <a:lnTo>
                    <a:pt x="874280" y="2474061"/>
                  </a:lnTo>
                  <a:lnTo>
                    <a:pt x="919441" y="2488006"/>
                  </a:lnTo>
                  <a:lnTo>
                    <a:pt x="964996" y="2500198"/>
                  </a:lnTo>
                  <a:lnTo>
                    <a:pt x="1010907" y="2510663"/>
                  </a:lnTo>
                  <a:lnTo>
                    <a:pt x="1057109" y="2519375"/>
                  </a:lnTo>
                  <a:lnTo>
                    <a:pt x="1103553" y="2526347"/>
                  </a:lnTo>
                  <a:lnTo>
                    <a:pt x="1150175" y="2531580"/>
                  </a:lnTo>
                  <a:lnTo>
                    <a:pt x="1196936" y="2535059"/>
                  </a:lnTo>
                  <a:lnTo>
                    <a:pt x="1243774" y="2536799"/>
                  </a:lnTo>
                  <a:lnTo>
                    <a:pt x="1290650" y="2536799"/>
                  </a:lnTo>
                  <a:lnTo>
                    <a:pt x="1337487" y="2535059"/>
                  </a:lnTo>
                  <a:lnTo>
                    <a:pt x="1384249" y="2531580"/>
                  </a:lnTo>
                  <a:lnTo>
                    <a:pt x="1430870" y="2526347"/>
                  </a:lnTo>
                  <a:lnTo>
                    <a:pt x="1477314" y="2519375"/>
                  </a:lnTo>
                  <a:lnTo>
                    <a:pt x="1523517" y="2510663"/>
                  </a:lnTo>
                  <a:lnTo>
                    <a:pt x="1569427" y="2500198"/>
                  </a:lnTo>
                  <a:lnTo>
                    <a:pt x="1614982" y="2488006"/>
                  </a:lnTo>
                  <a:lnTo>
                    <a:pt x="1660144" y="2474061"/>
                  </a:lnTo>
                  <a:lnTo>
                    <a:pt x="1704860" y="2458377"/>
                  </a:lnTo>
                  <a:lnTo>
                    <a:pt x="1749069" y="2440952"/>
                  </a:lnTo>
                  <a:lnTo>
                    <a:pt x="1792706" y="2421775"/>
                  </a:lnTo>
                  <a:lnTo>
                    <a:pt x="1835746" y="2400858"/>
                  </a:lnTo>
                  <a:lnTo>
                    <a:pt x="1878114" y="2378202"/>
                  </a:lnTo>
                  <a:lnTo>
                    <a:pt x="1919757" y="2353805"/>
                  </a:lnTo>
                  <a:lnTo>
                    <a:pt x="1960638" y="2327656"/>
                  </a:lnTo>
                  <a:close/>
                </a:path>
                <a:path w="10437494" h="2550160">
                  <a:moveTo>
                    <a:pt x="1960638" y="207137"/>
                  </a:moveTo>
                  <a:lnTo>
                    <a:pt x="1919757" y="181254"/>
                  </a:lnTo>
                  <a:lnTo>
                    <a:pt x="1878114" y="157086"/>
                  </a:lnTo>
                  <a:lnTo>
                    <a:pt x="1835746" y="134645"/>
                  </a:lnTo>
                  <a:lnTo>
                    <a:pt x="1792706" y="113931"/>
                  </a:lnTo>
                  <a:lnTo>
                    <a:pt x="1749069" y="94945"/>
                  </a:lnTo>
                  <a:lnTo>
                    <a:pt x="1704860" y="77673"/>
                  </a:lnTo>
                  <a:lnTo>
                    <a:pt x="1660144" y="62141"/>
                  </a:lnTo>
                  <a:lnTo>
                    <a:pt x="1614982" y="48336"/>
                  </a:lnTo>
                  <a:lnTo>
                    <a:pt x="1569427" y="36245"/>
                  </a:lnTo>
                  <a:lnTo>
                    <a:pt x="1523517" y="25895"/>
                  </a:lnTo>
                  <a:lnTo>
                    <a:pt x="1477314" y="17259"/>
                  </a:lnTo>
                  <a:lnTo>
                    <a:pt x="1430870" y="10363"/>
                  </a:lnTo>
                  <a:lnTo>
                    <a:pt x="1384249" y="5181"/>
                  </a:lnTo>
                  <a:lnTo>
                    <a:pt x="1337487" y="1727"/>
                  </a:lnTo>
                  <a:lnTo>
                    <a:pt x="1290650" y="0"/>
                  </a:lnTo>
                  <a:lnTo>
                    <a:pt x="1243774" y="0"/>
                  </a:lnTo>
                  <a:lnTo>
                    <a:pt x="1196936" y="1727"/>
                  </a:lnTo>
                  <a:lnTo>
                    <a:pt x="1150175" y="5181"/>
                  </a:lnTo>
                  <a:lnTo>
                    <a:pt x="1103553" y="10363"/>
                  </a:lnTo>
                  <a:lnTo>
                    <a:pt x="1057109" y="17259"/>
                  </a:lnTo>
                  <a:lnTo>
                    <a:pt x="1010907" y="25895"/>
                  </a:lnTo>
                  <a:lnTo>
                    <a:pt x="964996" y="36245"/>
                  </a:lnTo>
                  <a:lnTo>
                    <a:pt x="919441" y="48336"/>
                  </a:lnTo>
                  <a:lnTo>
                    <a:pt x="874280" y="62141"/>
                  </a:lnTo>
                  <a:lnTo>
                    <a:pt x="829564" y="77673"/>
                  </a:lnTo>
                  <a:lnTo>
                    <a:pt x="785355" y="94945"/>
                  </a:lnTo>
                  <a:lnTo>
                    <a:pt x="741718" y="113931"/>
                  </a:lnTo>
                  <a:lnTo>
                    <a:pt x="698677" y="134645"/>
                  </a:lnTo>
                  <a:lnTo>
                    <a:pt x="656310" y="157086"/>
                  </a:lnTo>
                  <a:lnTo>
                    <a:pt x="614667" y="181254"/>
                  </a:lnTo>
                  <a:lnTo>
                    <a:pt x="573798" y="207137"/>
                  </a:lnTo>
                  <a:lnTo>
                    <a:pt x="605294" y="238506"/>
                  </a:lnTo>
                  <a:lnTo>
                    <a:pt x="647331" y="212788"/>
                  </a:lnTo>
                  <a:lnTo>
                    <a:pt x="690143" y="188899"/>
                  </a:lnTo>
                  <a:lnTo>
                    <a:pt x="733666" y="166852"/>
                  </a:lnTo>
                  <a:lnTo>
                    <a:pt x="777862" y="146634"/>
                  </a:lnTo>
                  <a:lnTo>
                    <a:pt x="822655" y="128257"/>
                  </a:lnTo>
                  <a:lnTo>
                    <a:pt x="867981" y="111721"/>
                  </a:lnTo>
                  <a:lnTo>
                    <a:pt x="913803" y="97028"/>
                  </a:lnTo>
                  <a:lnTo>
                    <a:pt x="960056" y="84162"/>
                  </a:lnTo>
                  <a:lnTo>
                    <a:pt x="1006678" y="73139"/>
                  </a:lnTo>
                  <a:lnTo>
                    <a:pt x="1053617" y="63944"/>
                  </a:lnTo>
                  <a:lnTo>
                    <a:pt x="1100823" y="56603"/>
                  </a:lnTo>
                  <a:lnTo>
                    <a:pt x="1148219" y="51092"/>
                  </a:lnTo>
                  <a:lnTo>
                    <a:pt x="1195755" y="47409"/>
                  </a:lnTo>
                  <a:lnTo>
                    <a:pt x="1243380" y="45580"/>
                  </a:lnTo>
                  <a:lnTo>
                    <a:pt x="1291043" y="45580"/>
                  </a:lnTo>
                  <a:lnTo>
                    <a:pt x="1338668" y="47409"/>
                  </a:lnTo>
                  <a:lnTo>
                    <a:pt x="1386205" y="51092"/>
                  </a:lnTo>
                  <a:lnTo>
                    <a:pt x="1433601" y="56603"/>
                  </a:lnTo>
                  <a:lnTo>
                    <a:pt x="1480807" y="63944"/>
                  </a:lnTo>
                  <a:lnTo>
                    <a:pt x="1527746" y="73139"/>
                  </a:lnTo>
                  <a:lnTo>
                    <a:pt x="1574368" y="84162"/>
                  </a:lnTo>
                  <a:lnTo>
                    <a:pt x="1620621" y="97028"/>
                  </a:lnTo>
                  <a:lnTo>
                    <a:pt x="1666443" y="111721"/>
                  </a:lnTo>
                  <a:lnTo>
                    <a:pt x="1711769" y="128257"/>
                  </a:lnTo>
                  <a:lnTo>
                    <a:pt x="1756562" y="146634"/>
                  </a:lnTo>
                  <a:lnTo>
                    <a:pt x="1800758" y="166852"/>
                  </a:lnTo>
                  <a:lnTo>
                    <a:pt x="1844281" y="188899"/>
                  </a:lnTo>
                  <a:lnTo>
                    <a:pt x="1887093" y="212788"/>
                  </a:lnTo>
                  <a:lnTo>
                    <a:pt x="1929142" y="238506"/>
                  </a:lnTo>
                  <a:lnTo>
                    <a:pt x="1960638" y="207137"/>
                  </a:lnTo>
                  <a:close/>
                </a:path>
                <a:path w="10437494" h="2550160">
                  <a:moveTo>
                    <a:pt x="2338590" y="1491234"/>
                  </a:moveTo>
                  <a:lnTo>
                    <a:pt x="2300744" y="1491234"/>
                  </a:lnTo>
                  <a:lnTo>
                    <a:pt x="2289060" y="1539557"/>
                  </a:lnTo>
                  <a:lnTo>
                    <a:pt x="2275243" y="1586979"/>
                  </a:lnTo>
                  <a:lnTo>
                    <a:pt x="2259317" y="1633448"/>
                  </a:lnTo>
                  <a:lnTo>
                    <a:pt x="2241346" y="1678901"/>
                  </a:lnTo>
                  <a:lnTo>
                    <a:pt x="2221395" y="1723288"/>
                  </a:lnTo>
                  <a:lnTo>
                    <a:pt x="2199500" y="1766570"/>
                  </a:lnTo>
                  <a:lnTo>
                    <a:pt x="2175726" y="1808670"/>
                  </a:lnTo>
                  <a:lnTo>
                    <a:pt x="2150122" y="1849539"/>
                  </a:lnTo>
                  <a:lnTo>
                    <a:pt x="2122741" y="1889125"/>
                  </a:lnTo>
                  <a:lnTo>
                    <a:pt x="2093658" y="1927377"/>
                  </a:lnTo>
                  <a:lnTo>
                    <a:pt x="2062899" y="1964245"/>
                  </a:lnTo>
                  <a:lnTo>
                    <a:pt x="2030539" y="1999665"/>
                  </a:lnTo>
                  <a:lnTo>
                    <a:pt x="1996617" y="2033587"/>
                  </a:lnTo>
                  <a:lnTo>
                    <a:pt x="1961197" y="2065947"/>
                  </a:lnTo>
                  <a:lnTo>
                    <a:pt x="1924329" y="2096706"/>
                  </a:lnTo>
                  <a:lnTo>
                    <a:pt x="1886077" y="2125789"/>
                  </a:lnTo>
                  <a:lnTo>
                    <a:pt x="1846491" y="2153170"/>
                  </a:lnTo>
                  <a:lnTo>
                    <a:pt x="1805622" y="2178774"/>
                  </a:lnTo>
                  <a:lnTo>
                    <a:pt x="1763522" y="2202548"/>
                  </a:lnTo>
                  <a:lnTo>
                    <a:pt x="1720240" y="2224443"/>
                  </a:lnTo>
                  <a:lnTo>
                    <a:pt x="1675853" y="2244394"/>
                  </a:lnTo>
                  <a:lnTo>
                    <a:pt x="1630400" y="2262365"/>
                  </a:lnTo>
                  <a:lnTo>
                    <a:pt x="1583931" y="2278291"/>
                  </a:lnTo>
                  <a:lnTo>
                    <a:pt x="1536509" y="2292108"/>
                  </a:lnTo>
                  <a:lnTo>
                    <a:pt x="1488198" y="2303780"/>
                  </a:lnTo>
                  <a:lnTo>
                    <a:pt x="1488198" y="2341626"/>
                  </a:lnTo>
                  <a:lnTo>
                    <a:pt x="1535391" y="2330831"/>
                  </a:lnTo>
                  <a:lnTo>
                    <a:pt x="1581772" y="2318067"/>
                  </a:lnTo>
                  <a:lnTo>
                    <a:pt x="1627276" y="2303361"/>
                  </a:lnTo>
                  <a:lnTo>
                    <a:pt x="1671866" y="2286774"/>
                  </a:lnTo>
                  <a:lnTo>
                    <a:pt x="1715490" y="2268347"/>
                  </a:lnTo>
                  <a:lnTo>
                    <a:pt x="1758111" y="2248128"/>
                  </a:lnTo>
                  <a:lnTo>
                    <a:pt x="1799678" y="2226157"/>
                  </a:lnTo>
                  <a:lnTo>
                    <a:pt x="1840141" y="2202497"/>
                  </a:lnTo>
                  <a:lnTo>
                    <a:pt x="1879460" y="2177186"/>
                  </a:lnTo>
                  <a:lnTo>
                    <a:pt x="1917585" y="2150262"/>
                  </a:lnTo>
                  <a:lnTo>
                    <a:pt x="1954479" y="2121763"/>
                  </a:lnTo>
                  <a:lnTo>
                    <a:pt x="1990077" y="2091766"/>
                  </a:lnTo>
                  <a:lnTo>
                    <a:pt x="2024354" y="2060295"/>
                  </a:lnTo>
                  <a:lnTo>
                    <a:pt x="2057247" y="2027402"/>
                  </a:lnTo>
                  <a:lnTo>
                    <a:pt x="2088718" y="1993125"/>
                  </a:lnTo>
                  <a:lnTo>
                    <a:pt x="2118715" y="1957527"/>
                  </a:lnTo>
                  <a:lnTo>
                    <a:pt x="2147214" y="1920633"/>
                  </a:lnTo>
                  <a:lnTo>
                    <a:pt x="2174138" y="1882508"/>
                  </a:lnTo>
                  <a:lnTo>
                    <a:pt x="2199449" y="1843189"/>
                  </a:lnTo>
                  <a:lnTo>
                    <a:pt x="2223109" y="1802726"/>
                  </a:lnTo>
                  <a:lnTo>
                    <a:pt x="2245080" y="1761159"/>
                  </a:lnTo>
                  <a:lnTo>
                    <a:pt x="2265299" y="1718538"/>
                  </a:lnTo>
                  <a:lnTo>
                    <a:pt x="2283726" y="1674914"/>
                  </a:lnTo>
                  <a:lnTo>
                    <a:pt x="2300313" y="1630324"/>
                  </a:lnTo>
                  <a:lnTo>
                    <a:pt x="2315019" y="1584820"/>
                  </a:lnTo>
                  <a:lnTo>
                    <a:pt x="2327783" y="1538439"/>
                  </a:lnTo>
                  <a:lnTo>
                    <a:pt x="2338590" y="1491234"/>
                  </a:lnTo>
                  <a:close/>
                </a:path>
                <a:path w="10437494" h="2550160">
                  <a:moveTo>
                    <a:pt x="2338590" y="1046226"/>
                  </a:moveTo>
                  <a:lnTo>
                    <a:pt x="2327783" y="999032"/>
                  </a:lnTo>
                  <a:lnTo>
                    <a:pt x="2315019" y="952652"/>
                  </a:lnTo>
                  <a:lnTo>
                    <a:pt x="2300313" y="907148"/>
                  </a:lnTo>
                  <a:lnTo>
                    <a:pt x="2283726" y="862558"/>
                  </a:lnTo>
                  <a:lnTo>
                    <a:pt x="2265299" y="818934"/>
                  </a:lnTo>
                  <a:lnTo>
                    <a:pt x="2245080" y="776312"/>
                  </a:lnTo>
                  <a:lnTo>
                    <a:pt x="2223109" y="734745"/>
                  </a:lnTo>
                  <a:lnTo>
                    <a:pt x="2199449" y="694283"/>
                  </a:lnTo>
                  <a:lnTo>
                    <a:pt x="2174138" y="654964"/>
                  </a:lnTo>
                  <a:lnTo>
                    <a:pt x="2147214" y="616839"/>
                  </a:lnTo>
                  <a:lnTo>
                    <a:pt x="2118715" y="579945"/>
                  </a:lnTo>
                  <a:lnTo>
                    <a:pt x="2088718" y="544347"/>
                  </a:lnTo>
                  <a:lnTo>
                    <a:pt x="2057247" y="510070"/>
                  </a:lnTo>
                  <a:lnTo>
                    <a:pt x="2024354" y="477177"/>
                  </a:lnTo>
                  <a:lnTo>
                    <a:pt x="1990077" y="445706"/>
                  </a:lnTo>
                  <a:lnTo>
                    <a:pt x="1954479" y="415709"/>
                  </a:lnTo>
                  <a:lnTo>
                    <a:pt x="1917585" y="387210"/>
                  </a:lnTo>
                  <a:lnTo>
                    <a:pt x="1879460" y="360286"/>
                  </a:lnTo>
                  <a:lnTo>
                    <a:pt x="1840141" y="334975"/>
                  </a:lnTo>
                  <a:lnTo>
                    <a:pt x="1799678" y="311315"/>
                  </a:lnTo>
                  <a:lnTo>
                    <a:pt x="1758111" y="289344"/>
                  </a:lnTo>
                  <a:lnTo>
                    <a:pt x="1715490" y="269125"/>
                  </a:lnTo>
                  <a:lnTo>
                    <a:pt x="1671866" y="250698"/>
                  </a:lnTo>
                  <a:lnTo>
                    <a:pt x="1627276" y="234111"/>
                  </a:lnTo>
                  <a:lnTo>
                    <a:pt x="1581772" y="219405"/>
                  </a:lnTo>
                  <a:lnTo>
                    <a:pt x="1535391" y="206641"/>
                  </a:lnTo>
                  <a:lnTo>
                    <a:pt x="1488198" y="195834"/>
                  </a:lnTo>
                  <a:lnTo>
                    <a:pt x="1488198" y="233680"/>
                  </a:lnTo>
                  <a:lnTo>
                    <a:pt x="1536509" y="245364"/>
                  </a:lnTo>
                  <a:lnTo>
                    <a:pt x="1583931" y="259181"/>
                  </a:lnTo>
                  <a:lnTo>
                    <a:pt x="1630400" y="275107"/>
                  </a:lnTo>
                  <a:lnTo>
                    <a:pt x="1675853" y="293077"/>
                  </a:lnTo>
                  <a:lnTo>
                    <a:pt x="1720240" y="313029"/>
                  </a:lnTo>
                  <a:lnTo>
                    <a:pt x="1763522" y="334924"/>
                  </a:lnTo>
                  <a:lnTo>
                    <a:pt x="1805622" y="358698"/>
                  </a:lnTo>
                  <a:lnTo>
                    <a:pt x="1846491" y="384302"/>
                  </a:lnTo>
                  <a:lnTo>
                    <a:pt x="1886077" y="411683"/>
                  </a:lnTo>
                  <a:lnTo>
                    <a:pt x="1924329" y="440766"/>
                  </a:lnTo>
                  <a:lnTo>
                    <a:pt x="1961197" y="471525"/>
                  </a:lnTo>
                  <a:lnTo>
                    <a:pt x="1996617" y="503885"/>
                  </a:lnTo>
                  <a:lnTo>
                    <a:pt x="2030539" y="537806"/>
                  </a:lnTo>
                  <a:lnTo>
                    <a:pt x="2062899" y="573227"/>
                  </a:lnTo>
                  <a:lnTo>
                    <a:pt x="2093658" y="610095"/>
                  </a:lnTo>
                  <a:lnTo>
                    <a:pt x="2122741" y="648347"/>
                  </a:lnTo>
                  <a:lnTo>
                    <a:pt x="2150122" y="687933"/>
                  </a:lnTo>
                  <a:lnTo>
                    <a:pt x="2175726" y="728802"/>
                  </a:lnTo>
                  <a:lnTo>
                    <a:pt x="2199500" y="770902"/>
                  </a:lnTo>
                  <a:lnTo>
                    <a:pt x="2221395" y="814184"/>
                  </a:lnTo>
                  <a:lnTo>
                    <a:pt x="2241346" y="858570"/>
                  </a:lnTo>
                  <a:lnTo>
                    <a:pt x="2259317" y="904024"/>
                  </a:lnTo>
                  <a:lnTo>
                    <a:pt x="2275243" y="950493"/>
                  </a:lnTo>
                  <a:lnTo>
                    <a:pt x="2289060" y="997915"/>
                  </a:lnTo>
                  <a:lnTo>
                    <a:pt x="2300744" y="1046226"/>
                  </a:lnTo>
                  <a:lnTo>
                    <a:pt x="2338590" y="1046226"/>
                  </a:lnTo>
                  <a:close/>
                </a:path>
                <a:path w="10437494" h="2550160">
                  <a:moveTo>
                    <a:pt x="2533751" y="1243774"/>
                  </a:moveTo>
                  <a:lnTo>
                    <a:pt x="2532011" y="1196936"/>
                  </a:lnTo>
                  <a:lnTo>
                    <a:pt x="2528532" y="1150175"/>
                  </a:lnTo>
                  <a:lnTo>
                    <a:pt x="2523299" y="1103553"/>
                  </a:lnTo>
                  <a:lnTo>
                    <a:pt x="2516327" y="1057109"/>
                  </a:lnTo>
                  <a:lnTo>
                    <a:pt x="2507615" y="1010907"/>
                  </a:lnTo>
                  <a:lnTo>
                    <a:pt x="2497150" y="964996"/>
                  </a:lnTo>
                  <a:lnTo>
                    <a:pt x="2484958" y="919441"/>
                  </a:lnTo>
                  <a:lnTo>
                    <a:pt x="2471013" y="874280"/>
                  </a:lnTo>
                  <a:lnTo>
                    <a:pt x="2455329" y="829564"/>
                  </a:lnTo>
                  <a:lnTo>
                    <a:pt x="2437904" y="785355"/>
                  </a:lnTo>
                  <a:lnTo>
                    <a:pt x="2418727" y="741718"/>
                  </a:lnTo>
                  <a:lnTo>
                    <a:pt x="2397810" y="698677"/>
                  </a:lnTo>
                  <a:lnTo>
                    <a:pt x="2375154" y="656310"/>
                  </a:lnTo>
                  <a:lnTo>
                    <a:pt x="2350757" y="614667"/>
                  </a:lnTo>
                  <a:lnTo>
                    <a:pt x="2324620" y="573786"/>
                  </a:lnTo>
                  <a:lnTo>
                    <a:pt x="2292870" y="605282"/>
                  </a:lnTo>
                  <a:lnTo>
                    <a:pt x="2318842" y="647331"/>
                  </a:lnTo>
                  <a:lnTo>
                    <a:pt x="2342972" y="690143"/>
                  </a:lnTo>
                  <a:lnTo>
                    <a:pt x="2365235" y="733666"/>
                  </a:lnTo>
                  <a:lnTo>
                    <a:pt x="2385644" y="777862"/>
                  </a:lnTo>
                  <a:lnTo>
                    <a:pt x="2404199" y="822655"/>
                  </a:lnTo>
                  <a:lnTo>
                    <a:pt x="2420899" y="867981"/>
                  </a:lnTo>
                  <a:lnTo>
                    <a:pt x="2435745" y="913803"/>
                  </a:lnTo>
                  <a:lnTo>
                    <a:pt x="2448737" y="960056"/>
                  </a:lnTo>
                  <a:lnTo>
                    <a:pt x="2459875" y="1006678"/>
                  </a:lnTo>
                  <a:lnTo>
                    <a:pt x="2469146" y="1053617"/>
                  </a:lnTo>
                  <a:lnTo>
                    <a:pt x="2476576" y="1100823"/>
                  </a:lnTo>
                  <a:lnTo>
                    <a:pt x="2482138" y="1148219"/>
                  </a:lnTo>
                  <a:lnTo>
                    <a:pt x="2485847" y="1195755"/>
                  </a:lnTo>
                  <a:lnTo>
                    <a:pt x="2487701" y="1243380"/>
                  </a:lnTo>
                  <a:lnTo>
                    <a:pt x="2487701" y="1291043"/>
                  </a:lnTo>
                  <a:lnTo>
                    <a:pt x="2485847" y="1338668"/>
                  </a:lnTo>
                  <a:lnTo>
                    <a:pt x="2482138" y="1386205"/>
                  </a:lnTo>
                  <a:lnTo>
                    <a:pt x="2476576" y="1433601"/>
                  </a:lnTo>
                  <a:lnTo>
                    <a:pt x="2469146" y="1480807"/>
                  </a:lnTo>
                  <a:lnTo>
                    <a:pt x="2459875" y="1527746"/>
                  </a:lnTo>
                  <a:lnTo>
                    <a:pt x="2448737" y="1574368"/>
                  </a:lnTo>
                  <a:lnTo>
                    <a:pt x="2435745" y="1620621"/>
                  </a:lnTo>
                  <a:lnTo>
                    <a:pt x="2420899" y="1666443"/>
                  </a:lnTo>
                  <a:lnTo>
                    <a:pt x="2404199" y="1711769"/>
                  </a:lnTo>
                  <a:lnTo>
                    <a:pt x="2385644" y="1756562"/>
                  </a:lnTo>
                  <a:lnTo>
                    <a:pt x="2365235" y="1800758"/>
                  </a:lnTo>
                  <a:lnTo>
                    <a:pt x="2342972" y="1844281"/>
                  </a:lnTo>
                  <a:lnTo>
                    <a:pt x="2318842" y="1887093"/>
                  </a:lnTo>
                  <a:lnTo>
                    <a:pt x="2292870" y="1929130"/>
                  </a:lnTo>
                  <a:lnTo>
                    <a:pt x="2324620" y="1960638"/>
                  </a:lnTo>
                  <a:lnTo>
                    <a:pt x="2350757" y="1919757"/>
                  </a:lnTo>
                  <a:lnTo>
                    <a:pt x="2375154" y="1878114"/>
                  </a:lnTo>
                  <a:lnTo>
                    <a:pt x="2397810" y="1835746"/>
                  </a:lnTo>
                  <a:lnTo>
                    <a:pt x="2418727" y="1792706"/>
                  </a:lnTo>
                  <a:lnTo>
                    <a:pt x="2437904" y="1749069"/>
                  </a:lnTo>
                  <a:lnTo>
                    <a:pt x="2455329" y="1704860"/>
                  </a:lnTo>
                  <a:lnTo>
                    <a:pt x="2471013" y="1660144"/>
                  </a:lnTo>
                  <a:lnTo>
                    <a:pt x="2484958" y="1614982"/>
                  </a:lnTo>
                  <a:lnTo>
                    <a:pt x="2497150" y="1569427"/>
                  </a:lnTo>
                  <a:lnTo>
                    <a:pt x="2507615" y="1523517"/>
                  </a:lnTo>
                  <a:lnTo>
                    <a:pt x="2516327" y="1477314"/>
                  </a:lnTo>
                  <a:lnTo>
                    <a:pt x="2523299" y="1430870"/>
                  </a:lnTo>
                  <a:lnTo>
                    <a:pt x="2528532" y="1384249"/>
                  </a:lnTo>
                  <a:lnTo>
                    <a:pt x="2532011" y="1337487"/>
                  </a:lnTo>
                  <a:lnTo>
                    <a:pt x="2533751" y="1290650"/>
                  </a:lnTo>
                  <a:lnTo>
                    <a:pt x="2533751" y="1243774"/>
                  </a:lnTo>
                  <a:close/>
                </a:path>
                <a:path w="10437494" h="2550160">
                  <a:moveTo>
                    <a:pt x="8141983" y="620522"/>
                  </a:moveTo>
                  <a:lnTo>
                    <a:pt x="8110614" y="589026"/>
                  </a:lnTo>
                  <a:lnTo>
                    <a:pt x="8084718" y="629907"/>
                  </a:lnTo>
                  <a:lnTo>
                    <a:pt x="8060550" y="671550"/>
                  </a:lnTo>
                  <a:lnTo>
                    <a:pt x="8038109" y="713917"/>
                  </a:lnTo>
                  <a:lnTo>
                    <a:pt x="8017396" y="756958"/>
                  </a:lnTo>
                  <a:lnTo>
                    <a:pt x="7998409" y="800595"/>
                  </a:lnTo>
                  <a:lnTo>
                    <a:pt x="7981137" y="844804"/>
                  </a:lnTo>
                  <a:lnTo>
                    <a:pt x="7965605" y="889520"/>
                  </a:lnTo>
                  <a:lnTo>
                    <a:pt x="7951800" y="934681"/>
                  </a:lnTo>
                  <a:lnTo>
                    <a:pt x="7939710" y="980236"/>
                  </a:lnTo>
                  <a:lnTo>
                    <a:pt x="7929359" y="1026147"/>
                  </a:lnTo>
                  <a:lnTo>
                    <a:pt x="7920723" y="1072349"/>
                  </a:lnTo>
                  <a:lnTo>
                    <a:pt x="7913827" y="1118793"/>
                  </a:lnTo>
                  <a:lnTo>
                    <a:pt x="7908645" y="1165415"/>
                  </a:lnTo>
                  <a:lnTo>
                    <a:pt x="7905191" y="1212176"/>
                  </a:lnTo>
                  <a:lnTo>
                    <a:pt x="7903464" y="1259014"/>
                  </a:lnTo>
                  <a:lnTo>
                    <a:pt x="7903464" y="1305890"/>
                  </a:lnTo>
                  <a:lnTo>
                    <a:pt x="7905191" y="1352727"/>
                  </a:lnTo>
                  <a:lnTo>
                    <a:pt x="7908645" y="1399489"/>
                  </a:lnTo>
                  <a:lnTo>
                    <a:pt x="7913827" y="1446110"/>
                  </a:lnTo>
                  <a:lnTo>
                    <a:pt x="7920723" y="1492554"/>
                  </a:lnTo>
                  <a:lnTo>
                    <a:pt x="7929359" y="1538757"/>
                  </a:lnTo>
                  <a:lnTo>
                    <a:pt x="7939710" y="1584667"/>
                  </a:lnTo>
                  <a:lnTo>
                    <a:pt x="7951800" y="1630222"/>
                  </a:lnTo>
                  <a:lnTo>
                    <a:pt x="7965605" y="1675384"/>
                  </a:lnTo>
                  <a:lnTo>
                    <a:pt x="7981137" y="1720100"/>
                  </a:lnTo>
                  <a:lnTo>
                    <a:pt x="7998409" y="1764309"/>
                  </a:lnTo>
                  <a:lnTo>
                    <a:pt x="8017396" y="1807946"/>
                  </a:lnTo>
                  <a:lnTo>
                    <a:pt x="8038109" y="1850986"/>
                  </a:lnTo>
                  <a:lnTo>
                    <a:pt x="8060550" y="1893354"/>
                  </a:lnTo>
                  <a:lnTo>
                    <a:pt x="8084718" y="1934997"/>
                  </a:lnTo>
                  <a:lnTo>
                    <a:pt x="8110614" y="1975878"/>
                  </a:lnTo>
                  <a:lnTo>
                    <a:pt x="8141983" y="1944370"/>
                  </a:lnTo>
                  <a:lnTo>
                    <a:pt x="8116252" y="1902333"/>
                  </a:lnTo>
                  <a:lnTo>
                    <a:pt x="8092364" y="1859521"/>
                  </a:lnTo>
                  <a:lnTo>
                    <a:pt x="8070316" y="1815998"/>
                  </a:lnTo>
                  <a:lnTo>
                    <a:pt x="8050098" y="1771802"/>
                  </a:lnTo>
                  <a:lnTo>
                    <a:pt x="8031721" y="1727009"/>
                  </a:lnTo>
                  <a:lnTo>
                    <a:pt x="8015186" y="1681683"/>
                  </a:lnTo>
                  <a:lnTo>
                    <a:pt x="8000492" y="1635861"/>
                  </a:lnTo>
                  <a:lnTo>
                    <a:pt x="7987627" y="1589608"/>
                  </a:lnTo>
                  <a:lnTo>
                    <a:pt x="7976603" y="1542986"/>
                  </a:lnTo>
                  <a:lnTo>
                    <a:pt x="7967408" y="1496047"/>
                  </a:lnTo>
                  <a:lnTo>
                    <a:pt x="7960068" y="1448841"/>
                  </a:lnTo>
                  <a:lnTo>
                    <a:pt x="7954556" y="1401445"/>
                  </a:lnTo>
                  <a:lnTo>
                    <a:pt x="7950873" y="1353908"/>
                  </a:lnTo>
                  <a:lnTo>
                    <a:pt x="7949044" y="1306283"/>
                  </a:lnTo>
                  <a:lnTo>
                    <a:pt x="7949044" y="1258620"/>
                  </a:lnTo>
                  <a:lnTo>
                    <a:pt x="7950873" y="1210995"/>
                  </a:lnTo>
                  <a:lnTo>
                    <a:pt x="7954556" y="1163459"/>
                  </a:lnTo>
                  <a:lnTo>
                    <a:pt x="7960068" y="1116063"/>
                  </a:lnTo>
                  <a:lnTo>
                    <a:pt x="7967408" y="1068857"/>
                  </a:lnTo>
                  <a:lnTo>
                    <a:pt x="7976603" y="1021918"/>
                  </a:lnTo>
                  <a:lnTo>
                    <a:pt x="7987627" y="975296"/>
                  </a:lnTo>
                  <a:lnTo>
                    <a:pt x="8000492" y="929043"/>
                  </a:lnTo>
                  <a:lnTo>
                    <a:pt x="8015186" y="883221"/>
                  </a:lnTo>
                  <a:lnTo>
                    <a:pt x="8031721" y="837895"/>
                  </a:lnTo>
                  <a:lnTo>
                    <a:pt x="8050098" y="793102"/>
                  </a:lnTo>
                  <a:lnTo>
                    <a:pt x="8070316" y="748906"/>
                  </a:lnTo>
                  <a:lnTo>
                    <a:pt x="8092364" y="705383"/>
                  </a:lnTo>
                  <a:lnTo>
                    <a:pt x="8116252" y="662571"/>
                  </a:lnTo>
                  <a:lnTo>
                    <a:pt x="8141983" y="620522"/>
                  </a:lnTo>
                  <a:close/>
                </a:path>
                <a:path w="10437494" h="2550160">
                  <a:moveTo>
                    <a:pt x="8946655" y="2316099"/>
                  </a:moveTo>
                  <a:lnTo>
                    <a:pt x="8898331" y="2304478"/>
                  </a:lnTo>
                  <a:lnTo>
                    <a:pt x="8850909" y="2290711"/>
                  </a:lnTo>
                  <a:lnTo>
                    <a:pt x="8804440" y="2274849"/>
                  </a:lnTo>
                  <a:lnTo>
                    <a:pt x="8758987" y="2256955"/>
                  </a:lnTo>
                  <a:lnTo>
                    <a:pt x="8714600" y="2237079"/>
                  </a:lnTo>
                  <a:lnTo>
                    <a:pt x="8671319" y="2215261"/>
                  </a:lnTo>
                  <a:lnTo>
                    <a:pt x="8629218" y="2191575"/>
                  </a:lnTo>
                  <a:lnTo>
                    <a:pt x="8588350" y="2166074"/>
                  </a:lnTo>
                  <a:lnTo>
                    <a:pt x="8548764" y="2138794"/>
                  </a:lnTo>
                  <a:lnTo>
                    <a:pt x="8510511" y="2109813"/>
                  </a:lnTo>
                  <a:lnTo>
                    <a:pt x="8473643" y="2079167"/>
                  </a:lnTo>
                  <a:lnTo>
                    <a:pt x="8438223" y="2046922"/>
                  </a:lnTo>
                  <a:lnTo>
                    <a:pt x="8404301" y="2013127"/>
                  </a:lnTo>
                  <a:lnTo>
                    <a:pt x="8371941" y="1977834"/>
                  </a:lnTo>
                  <a:lnTo>
                    <a:pt x="8341182" y="1941106"/>
                  </a:lnTo>
                  <a:lnTo>
                    <a:pt x="8312099" y="1902980"/>
                  </a:lnTo>
                  <a:lnTo>
                    <a:pt x="8284718" y="1863534"/>
                  </a:lnTo>
                  <a:lnTo>
                    <a:pt x="8259115" y="1822805"/>
                  </a:lnTo>
                  <a:lnTo>
                    <a:pt x="8235340" y="1780844"/>
                  </a:lnTo>
                  <a:lnTo>
                    <a:pt x="8213445" y="1737728"/>
                  </a:lnTo>
                  <a:lnTo>
                    <a:pt x="8193494" y="1693494"/>
                  </a:lnTo>
                  <a:lnTo>
                    <a:pt x="8175523" y="1648193"/>
                  </a:lnTo>
                  <a:lnTo>
                    <a:pt x="8159597" y="1601889"/>
                  </a:lnTo>
                  <a:lnTo>
                    <a:pt x="8145780" y="1554632"/>
                  </a:lnTo>
                  <a:lnTo>
                    <a:pt x="8134109" y="1506474"/>
                  </a:lnTo>
                  <a:lnTo>
                    <a:pt x="8096263" y="1506474"/>
                  </a:lnTo>
                  <a:lnTo>
                    <a:pt x="8107502" y="1555305"/>
                  </a:lnTo>
                  <a:lnTo>
                    <a:pt x="8120888" y="1603248"/>
                  </a:lnTo>
                  <a:lnTo>
                    <a:pt x="8136344" y="1650238"/>
                  </a:lnTo>
                  <a:lnTo>
                    <a:pt x="8153832" y="1696250"/>
                  </a:lnTo>
                  <a:lnTo>
                    <a:pt x="8173288" y="1741208"/>
                  </a:lnTo>
                  <a:lnTo>
                    <a:pt x="8194675" y="1785086"/>
                  </a:lnTo>
                  <a:lnTo>
                    <a:pt x="8217929" y="1827809"/>
                  </a:lnTo>
                  <a:lnTo>
                    <a:pt x="8243011" y="1869338"/>
                  </a:lnTo>
                  <a:lnTo>
                    <a:pt x="8269846" y="1909622"/>
                  </a:lnTo>
                  <a:lnTo>
                    <a:pt x="8298408" y="1948611"/>
                  </a:lnTo>
                  <a:lnTo>
                    <a:pt x="8328634" y="1986254"/>
                  </a:lnTo>
                  <a:lnTo>
                    <a:pt x="8360461" y="2022487"/>
                  </a:lnTo>
                  <a:lnTo>
                    <a:pt x="8393862" y="2057260"/>
                  </a:lnTo>
                  <a:lnTo>
                    <a:pt x="8428774" y="2090534"/>
                  </a:lnTo>
                  <a:lnTo>
                    <a:pt x="8465134" y="2122259"/>
                  </a:lnTo>
                  <a:lnTo>
                    <a:pt x="8502917" y="2152370"/>
                  </a:lnTo>
                  <a:lnTo>
                    <a:pt x="8542045" y="2180831"/>
                  </a:lnTo>
                  <a:lnTo>
                    <a:pt x="8582469" y="2207577"/>
                  </a:lnTo>
                  <a:lnTo>
                    <a:pt x="8624151" y="2232558"/>
                  </a:lnTo>
                  <a:lnTo>
                    <a:pt x="8667039" y="2255736"/>
                  </a:lnTo>
                  <a:lnTo>
                    <a:pt x="8711070" y="2277046"/>
                  </a:lnTo>
                  <a:lnTo>
                    <a:pt x="8756193" y="2296439"/>
                  </a:lnTo>
                  <a:lnTo>
                    <a:pt x="8802370" y="2313863"/>
                  </a:lnTo>
                  <a:lnTo>
                    <a:pt x="8849538" y="2329269"/>
                  </a:lnTo>
                  <a:lnTo>
                    <a:pt x="8897645" y="2342604"/>
                  </a:lnTo>
                  <a:lnTo>
                    <a:pt x="8946655" y="2353818"/>
                  </a:lnTo>
                  <a:lnTo>
                    <a:pt x="8946655" y="2316099"/>
                  </a:lnTo>
                  <a:close/>
                </a:path>
                <a:path w="10437494" h="2550160">
                  <a:moveTo>
                    <a:pt x="8946655" y="208026"/>
                  </a:moveTo>
                  <a:lnTo>
                    <a:pt x="8899449" y="218871"/>
                  </a:lnTo>
                  <a:lnTo>
                    <a:pt x="8853068" y="231698"/>
                  </a:lnTo>
                  <a:lnTo>
                    <a:pt x="8807564" y="246456"/>
                  </a:lnTo>
                  <a:lnTo>
                    <a:pt x="8762975" y="263105"/>
                  </a:lnTo>
                  <a:lnTo>
                    <a:pt x="8719350" y="281609"/>
                  </a:lnTo>
                  <a:lnTo>
                    <a:pt x="8676729" y="301904"/>
                  </a:lnTo>
                  <a:lnTo>
                    <a:pt x="8635162" y="323938"/>
                  </a:lnTo>
                  <a:lnTo>
                    <a:pt x="8594700" y="347700"/>
                  </a:lnTo>
                  <a:lnTo>
                    <a:pt x="8555380" y="373100"/>
                  </a:lnTo>
                  <a:lnTo>
                    <a:pt x="8517255" y="400126"/>
                  </a:lnTo>
                  <a:lnTo>
                    <a:pt x="8480361" y="428713"/>
                  </a:lnTo>
                  <a:lnTo>
                    <a:pt x="8444763" y="458825"/>
                  </a:lnTo>
                  <a:lnTo>
                    <a:pt x="8410486" y="490410"/>
                  </a:lnTo>
                  <a:lnTo>
                    <a:pt x="8377593" y="523417"/>
                  </a:lnTo>
                  <a:lnTo>
                    <a:pt x="8346122" y="557809"/>
                  </a:lnTo>
                  <a:lnTo>
                    <a:pt x="8316125" y="593534"/>
                  </a:lnTo>
                  <a:lnTo>
                    <a:pt x="8287626" y="630555"/>
                  </a:lnTo>
                  <a:lnTo>
                    <a:pt x="8260702" y="668820"/>
                  </a:lnTo>
                  <a:lnTo>
                    <a:pt x="8235391" y="708279"/>
                  </a:lnTo>
                  <a:lnTo>
                    <a:pt x="8211731" y="748880"/>
                  </a:lnTo>
                  <a:lnTo>
                    <a:pt x="8189760" y="790600"/>
                  </a:lnTo>
                  <a:lnTo>
                    <a:pt x="8169542" y="833361"/>
                  </a:lnTo>
                  <a:lnTo>
                    <a:pt x="8151114" y="877150"/>
                  </a:lnTo>
                  <a:lnTo>
                    <a:pt x="8134528" y="921893"/>
                  </a:lnTo>
                  <a:lnTo>
                    <a:pt x="8119821" y="967562"/>
                  </a:lnTo>
                  <a:lnTo>
                    <a:pt x="8107058" y="1014107"/>
                  </a:lnTo>
                  <a:lnTo>
                    <a:pt x="8096263" y="1061466"/>
                  </a:lnTo>
                  <a:lnTo>
                    <a:pt x="8134109" y="1061466"/>
                  </a:lnTo>
                  <a:lnTo>
                    <a:pt x="8145780" y="1012977"/>
                  </a:lnTo>
                  <a:lnTo>
                    <a:pt x="8159597" y="965377"/>
                  </a:lnTo>
                  <a:lnTo>
                    <a:pt x="8175523" y="918743"/>
                  </a:lnTo>
                  <a:lnTo>
                    <a:pt x="8193494" y="873125"/>
                  </a:lnTo>
                  <a:lnTo>
                    <a:pt x="8213445" y="828573"/>
                  </a:lnTo>
                  <a:lnTo>
                    <a:pt x="8235340" y="785139"/>
                  </a:lnTo>
                  <a:lnTo>
                    <a:pt x="8259115" y="742886"/>
                  </a:lnTo>
                  <a:lnTo>
                    <a:pt x="8284718" y="701878"/>
                  </a:lnTo>
                  <a:lnTo>
                    <a:pt x="8312099" y="662139"/>
                  </a:lnTo>
                  <a:lnTo>
                    <a:pt x="8341182" y="623747"/>
                  </a:lnTo>
                  <a:lnTo>
                    <a:pt x="8371941" y="586765"/>
                  </a:lnTo>
                  <a:lnTo>
                    <a:pt x="8404301" y="551218"/>
                  </a:lnTo>
                  <a:lnTo>
                    <a:pt x="8438223" y="517182"/>
                  </a:lnTo>
                  <a:lnTo>
                    <a:pt x="8473643" y="484708"/>
                  </a:lnTo>
                  <a:lnTo>
                    <a:pt x="8510511" y="453847"/>
                  </a:lnTo>
                  <a:lnTo>
                    <a:pt x="8548764" y="424649"/>
                  </a:lnTo>
                  <a:lnTo>
                    <a:pt x="8588350" y="397179"/>
                  </a:lnTo>
                  <a:lnTo>
                    <a:pt x="8629218" y="371487"/>
                  </a:lnTo>
                  <a:lnTo>
                    <a:pt x="8671319" y="347624"/>
                  </a:lnTo>
                  <a:lnTo>
                    <a:pt x="8714600" y="325653"/>
                  </a:lnTo>
                  <a:lnTo>
                    <a:pt x="8758987" y="305625"/>
                  </a:lnTo>
                  <a:lnTo>
                    <a:pt x="8804440" y="287591"/>
                  </a:lnTo>
                  <a:lnTo>
                    <a:pt x="8850909" y="271602"/>
                  </a:lnTo>
                  <a:lnTo>
                    <a:pt x="8898331" y="257721"/>
                  </a:lnTo>
                  <a:lnTo>
                    <a:pt x="8946655" y="245999"/>
                  </a:lnTo>
                  <a:lnTo>
                    <a:pt x="8946655" y="208026"/>
                  </a:lnTo>
                  <a:close/>
                </a:path>
                <a:path w="10437494" h="2550160">
                  <a:moveTo>
                    <a:pt x="9864103" y="2342515"/>
                  </a:moveTo>
                  <a:lnTo>
                    <a:pt x="9832607" y="2311146"/>
                  </a:lnTo>
                  <a:lnTo>
                    <a:pt x="9790557" y="2336876"/>
                  </a:lnTo>
                  <a:lnTo>
                    <a:pt x="9747745" y="2360765"/>
                  </a:lnTo>
                  <a:lnTo>
                    <a:pt x="9704222" y="2382812"/>
                  </a:lnTo>
                  <a:lnTo>
                    <a:pt x="9660026" y="2403030"/>
                  </a:lnTo>
                  <a:lnTo>
                    <a:pt x="9615233" y="2421407"/>
                  </a:lnTo>
                  <a:lnTo>
                    <a:pt x="9569907" y="2437942"/>
                  </a:lnTo>
                  <a:lnTo>
                    <a:pt x="9524086" y="2452636"/>
                  </a:lnTo>
                  <a:lnTo>
                    <a:pt x="9477832" y="2465501"/>
                  </a:lnTo>
                  <a:lnTo>
                    <a:pt x="9431210" y="2476525"/>
                  </a:lnTo>
                  <a:lnTo>
                    <a:pt x="9384271" y="2485720"/>
                  </a:lnTo>
                  <a:lnTo>
                    <a:pt x="9337065" y="2493060"/>
                  </a:lnTo>
                  <a:lnTo>
                    <a:pt x="9289669" y="2498572"/>
                  </a:lnTo>
                  <a:lnTo>
                    <a:pt x="9242133" y="2502255"/>
                  </a:lnTo>
                  <a:lnTo>
                    <a:pt x="9194508" y="2504084"/>
                  </a:lnTo>
                  <a:lnTo>
                    <a:pt x="9146845" y="2504084"/>
                  </a:lnTo>
                  <a:lnTo>
                    <a:pt x="9099220" y="2502255"/>
                  </a:lnTo>
                  <a:lnTo>
                    <a:pt x="9051684" y="2498572"/>
                  </a:lnTo>
                  <a:lnTo>
                    <a:pt x="9004287" y="2493060"/>
                  </a:lnTo>
                  <a:lnTo>
                    <a:pt x="8957081" y="2485720"/>
                  </a:lnTo>
                  <a:lnTo>
                    <a:pt x="8910142" y="2476525"/>
                  </a:lnTo>
                  <a:lnTo>
                    <a:pt x="8863520" y="2465501"/>
                  </a:lnTo>
                  <a:lnTo>
                    <a:pt x="8817267" y="2452636"/>
                  </a:lnTo>
                  <a:lnTo>
                    <a:pt x="8771445" y="2437942"/>
                  </a:lnTo>
                  <a:lnTo>
                    <a:pt x="8726119" y="2421407"/>
                  </a:lnTo>
                  <a:lnTo>
                    <a:pt x="8681326" y="2403030"/>
                  </a:lnTo>
                  <a:lnTo>
                    <a:pt x="8637130" y="2382812"/>
                  </a:lnTo>
                  <a:lnTo>
                    <a:pt x="8593607" y="2360765"/>
                  </a:lnTo>
                  <a:lnTo>
                    <a:pt x="8550796" y="2336876"/>
                  </a:lnTo>
                  <a:lnTo>
                    <a:pt x="8508759" y="2311146"/>
                  </a:lnTo>
                  <a:lnTo>
                    <a:pt x="8477263" y="2342515"/>
                  </a:lnTo>
                  <a:lnTo>
                    <a:pt x="8518131" y="2368410"/>
                  </a:lnTo>
                  <a:lnTo>
                    <a:pt x="8559775" y="2392578"/>
                  </a:lnTo>
                  <a:lnTo>
                    <a:pt x="8602142" y="2415019"/>
                  </a:lnTo>
                  <a:lnTo>
                    <a:pt x="8645182" y="2435733"/>
                  </a:lnTo>
                  <a:lnTo>
                    <a:pt x="8688819" y="2454719"/>
                  </a:lnTo>
                  <a:lnTo>
                    <a:pt x="8733028" y="2471991"/>
                  </a:lnTo>
                  <a:lnTo>
                    <a:pt x="8777745" y="2487523"/>
                  </a:lnTo>
                  <a:lnTo>
                    <a:pt x="8822906" y="2501328"/>
                  </a:lnTo>
                  <a:lnTo>
                    <a:pt x="8868461" y="2513419"/>
                  </a:lnTo>
                  <a:lnTo>
                    <a:pt x="8914371" y="2523769"/>
                  </a:lnTo>
                  <a:lnTo>
                    <a:pt x="8960574" y="2532405"/>
                  </a:lnTo>
                  <a:lnTo>
                    <a:pt x="9007018" y="2539301"/>
                  </a:lnTo>
                  <a:lnTo>
                    <a:pt x="9053639" y="2544483"/>
                  </a:lnTo>
                  <a:lnTo>
                    <a:pt x="9100401" y="2547937"/>
                  </a:lnTo>
                  <a:lnTo>
                    <a:pt x="9147238" y="2549664"/>
                  </a:lnTo>
                  <a:lnTo>
                    <a:pt x="9194114" y="2549664"/>
                  </a:lnTo>
                  <a:lnTo>
                    <a:pt x="9240952" y="2547937"/>
                  </a:lnTo>
                  <a:lnTo>
                    <a:pt x="9287713" y="2544483"/>
                  </a:lnTo>
                  <a:lnTo>
                    <a:pt x="9334335" y="2539301"/>
                  </a:lnTo>
                  <a:lnTo>
                    <a:pt x="9380779" y="2532405"/>
                  </a:lnTo>
                  <a:lnTo>
                    <a:pt x="9426981" y="2523769"/>
                  </a:lnTo>
                  <a:lnTo>
                    <a:pt x="9472892" y="2513419"/>
                  </a:lnTo>
                  <a:lnTo>
                    <a:pt x="9518447" y="2501328"/>
                  </a:lnTo>
                  <a:lnTo>
                    <a:pt x="9563608" y="2487523"/>
                  </a:lnTo>
                  <a:lnTo>
                    <a:pt x="9608325" y="2471991"/>
                  </a:lnTo>
                  <a:lnTo>
                    <a:pt x="9652533" y="2454719"/>
                  </a:lnTo>
                  <a:lnTo>
                    <a:pt x="9696171" y="2435733"/>
                  </a:lnTo>
                  <a:lnTo>
                    <a:pt x="9739211" y="2415019"/>
                  </a:lnTo>
                  <a:lnTo>
                    <a:pt x="9781578" y="2392578"/>
                  </a:lnTo>
                  <a:lnTo>
                    <a:pt x="9823221" y="2368410"/>
                  </a:lnTo>
                  <a:lnTo>
                    <a:pt x="9864103" y="2342515"/>
                  </a:lnTo>
                  <a:close/>
                </a:path>
                <a:path w="10437494" h="2550160">
                  <a:moveTo>
                    <a:pt x="9864103" y="222377"/>
                  </a:moveTo>
                  <a:lnTo>
                    <a:pt x="9823221" y="196494"/>
                  </a:lnTo>
                  <a:lnTo>
                    <a:pt x="9781578" y="172326"/>
                  </a:lnTo>
                  <a:lnTo>
                    <a:pt x="9739211" y="149885"/>
                  </a:lnTo>
                  <a:lnTo>
                    <a:pt x="9696171" y="129171"/>
                  </a:lnTo>
                  <a:lnTo>
                    <a:pt x="9652533" y="110185"/>
                  </a:lnTo>
                  <a:lnTo>
                    <a:pt x="9608325" y="92913"/>
                  </a:lnTo>
                  <a:lnTo>
                    <a:pt x="9563608" y="77381"/>
                  </a:lnTo>
                  <a:lnTo>
                    <a:pt x="9518447" y="63576"/>
                  </a:lnTo>
                  <a:lnTo>
                    <a:pt x="9472892" y="51485"/>
                  </a:lnTo>
                  <a:lnTo>
                    <a:pt x="9426981" y="41135"/>
                  </a:lnTo>
                  <a:lnTo>
                    <a:pt x="9380779" y="32499"/>
                  </a:lnTo>
                  <a:lnTo>
                    <a:pt x="9334335" y="25603"/>
                  </a:lnTo>
                  <a:lnTo>
                    <a:pt x="9287713" y="20421"/>
                  </a:lnTo>
                  <a:lnTo>
                    <a:pt x="9240952" y="16967"/>
                  </a:lnTo>
                  <a:lnTo>
                    <a:pt x="9194114" y="15240"/>
                  </a:lnTo>
                  <a:lnTo>
                    <a:pt x="9147238" y="15240"/>
                  </a:lnTo>
                  <a:lnTo>
                    <a:pt x="9100401" y="16967"/>
                  </a:lnTo>
                  <a:lnTo>
                    <a:pt x="9053639" y="20421"/>
                  </a:lnTo>
                  <a:lnTo>
                    <a:pt x="9007018" y="25603"/>
                  </a:lnTo>
                  <a:lnTo>
                    <a:pt x="8960574" y="32499"/>
                  </a:lnTo>
                  <a:lnTo>
                    <a:pt x="8914371" y="41135"/>
                  </a:lnTo>
                  <a:lnTo>
                    <a:pt x="8868461" y="51485"/>
                  </a:lnTo>
                  <a:lnTo>
                    <a:pt x="8822906" y="63576"/>
                  </a:lnTo>
                  <a:lnTo>
                    <a:pt x="8777745" y="77381"/>
                  </a:lnTo>
                  <a:lnTo>
                    <a:pt x="8733028" y="92913"/>
                  </a:lnTo>
                  <a:lnTo>
                    <a:pt x="8688819" y="110185"/>
                  </a:lnTo>
                  <a:lnTo>
                    <a:pt x="8645182" y="129171"/>
                  </a:lnTo>
                  <a:lnTo>
                    <a:pt x="8602142" y="149885"/>
                  </a:lnTo>
                  <a:lnTo>
                    <a:pt x="8559775" y="172326"/>
                  </a:lnTo>
                  <a:lnTo>
                    <a:pt x="8518131" y="196494"/>
                  </a:lnTo>
                  <a:lnTo>
                    <a:pt x="8477263" y="222377"/>
                  </a:lnTo>
                  <a:lnTo>
                    <a:pt x="8508759" y="253746"/>
                  </a:lnTo>
                  <a:lnTo>
                    <a:pt x="8550796" y="228028"/>
                  </a:lnTo>
                  <a:lnTo>
                    <a:pt x="8593607" y="204139"/>
                  </a:lnTo>
                  <a:lnTo>
                    <a:pt x="8637130" y="182092"/>
                  </a:lnTo>
                  <a:lnTo>
                    <a:pt x="8681326" y="161874"/>
                  </a:lnTo>
                  <a:lnTo>
                    <a:pt x="8726119" y="143497"/>
                  </a:lnTo>
                  <a:lnTo>
                    <a:pt x="8771445" y="126961"/>
                  </a:lnTo>
                  <a:lnTo>
                    <a:pt x="8817267" y="112268"/>
                  </a:lnTo>
                  <a:lnTo>
                    <a:pt x="8863520" y="99402"/>
                  </a:lnTo>
                  <a:lnTo>
                    <a:pt x="8910142" y="88379"/>
                  </a:lnTo>
                  <a:lnTo>
                    <a:pt x="8957081" y="79184"/>
                  </a:lnTo>
                  <a:lnTo>
                    <a:pt x="9004287" y="71843"/>
                  </a:lnTo>
                  <a:lnTo>
                    <a:pt x="9051684" y="66332"/>
                  </a:lnTo>
                  <a:lnTo>
                    <a:pt x="9099220" y="62649"/>
                  </a:lnTo>
                  <a:lnTo>
                    <a:pt x="9146845" y="60820"/>
                  </a:lnTo>
                  <a:lnTo>
                    <a:pt x="9194508" y="60820"/>
                  </a:lnTo>
                  <a:lnTo>
                    <a:pt x="9242133" y="62649"/>
                  </a:lnTo>
                  <a:lnTo>
                    <a:pt x="9289669" y="66332"/>
                  </a:lnTo>
                  <a:lnTo>
                    <a:pt x="9337065" y="71843"/>
                  </a:lnTo>
                  <a:lnTo>
                    <a:pt x="9384271" y="79184"/>
                  </a:lnTo>
                  <a:lnTo>
                    <a:pt x="9431210" y="88379"/>
                  </a:lnTo>
                  <a:lnTo>
                    <a:pt x="9477832" y="99402"/>
                  </a:lnTo>
                  <a:lnTo>
                    <a:pt x="9524086" y="112268"/>
                  </a:lnTo>
                  <a:lnTo>
                    <a:pt x="9569907" y="126961"/>
                  </a:lnTo>
                  <a:lnTo>
                    <a:pt x="9615233" y="143497"/>
                  </a:lnTo>
                  <a:lnTo>
                    <a:pt x="9660026" y="161874"/>
                  </a:lnTo>
                  <a:lnTo>
                    <a:pt x="9704222" y="182092"/>
                  </a:lnTo>
                  <a:lnTo>
                    <a:pt x="9747745" y="204139"/>
                  </a:lnTo>
                  <a:lnTo>
                    <a:pt x="9790557" y="228028"/>
                  </a:lnTo>
                  <a:lnTo>
                    <a:pt x="9832607" y="253746"/>
                  </a:lnTo>
                  <a:lnTo>
                    <a:pt x="9864103" y="222377"/>
                  </a:lnTo>
                  <a:close/>
                </a:path>
                <a:path w="10437494" h="2550160">
                  <a:moveTo>
                    <a:pt x="10242055" y="1506474"/>
                  </a:moveTo>
                  <a:lnTo>
                    <a:pt x="10204209" y="1506474"/>
                  </a:lnTo>
                  <a:lnTo>
                    <a:pt x="10192525" y="1554632"/>
                  </a:lnTo>
                  <a:lnTo>
                    <a:pt x="10178707" y="1601889"/>
                  </a:lnTo>
                  <a:lnTo>
                    <a:pt x="10162781" y="1648193"/>
                  </a:lnTo>
                  <a:lnTo>
                    <a:pt x="10144811" y="1693494"/>
                  </a:lnTo>
                  <a:lnTo>
                    <a:pt x="10124859" y="1737728"/>
                  </a:lnTo>
                  <a:lnTo>
                    <a:pt x="10102964" y="1780844"/>
                  </a:lnTo>
                  <a:lnTo>
                    <a:pt x="10079190" y="1822805"/>
                  </a:lnTo>
                  <a:lnTo>
                    <a:pt x="10053587" y="1863534"/>
                  </a:lnTo>
                  <a:lnTo>
                    <a:pt x="10026205" y="1902980"/>
                  </a:lnTo>
                  <a:lnTo>
                    <a:pt x="9997122" y="1941106"/>
                  </a:lnTo>
                  <a:lnTo>
                    <a:pt x="9966363" y="1977834"/>
                  </a:lnTo>
                  <a:lnTo>
                    <a:pt x="9934003" y="2013127"/>
                  </a:lnTo>
                  <a:lnTo>
                    <a:pt x="9900082" y="2046922"/>
                  </a:lnTo>
                  <a:lnTo>
                    <a:pt x="9864661" y="2079167"/>
                  </a:lnTo>
                  <a:lnTo>
                    <a:pt x="9827793" y="2109813"/>
                  </a:lnTo>
                  <a:lnTo>
                    <a:pt x="9789541" y="2138794"/>
                  </a:lnTo>
                  <a:lnTo>
                    <a:pt x="9749955" y="2166074"/>
                  </a:lnTo>
                  <a:lnTo>
                    <a:pt x="9709086" y="2191575"/>
                  </a:lnTo>
                  <a:lnTo>
                    <a:pt x="9666986" y="2215261"/>
                  </a:lnTo>
                  <a:lnTo>
                    <a:pt x="9623704" y="2237079"/>
                  </a:lnTo>
                  <a:lnTo>
                    <a:pt x="9579318" y="2256955"/>
                  </a:lnTo>
                  <a:lnTo>
                    <a:pt x="9533865" y="2274849"/>
                  </a:lnTo>
                  <a:lnTo>
                    <a:pt x="9487395" y="2290711"/>
                  </a:lnTo>
                  <a:lnTo>
                    <a:pt x="9439973" y="2304478"/>
                  </a:lnTo>
                  <a:lnTo>
                    <a:pt x="9391663" y="2316099"/>
                  </a:lnTo>
                  <a:lnTo>
                    <a:pt x="9391663" y="2353818"/>
                  </a:lnTo>
                  <a:lnTo>
                    <a:pt x="9440659" y="2342604"/>
                  </a:lnTo>
                  <a:lnTo>
                    <a:pt x="9488767" y="2329269"/>
                  </a:lnTo>
                  <a:lnTo>
                    <a:pt x="9535935" y="2313863"/>
                  </a:lnTo>
                  <a:lnTo>
                    <a:pt x="9582112" y="2296439"/>
                  </a:lnTo>
                  <a:lnTo>
                    <a:pt x="9627235" y="2277046"/>
                  </a:lnTo>
                  <a:lnTo>
                    <a:pt x="9671266" y="2255736"/>
                  </a:lnTo>
                  <a:lnTo>
                    <a:pt x="9714154" y="2232558"/>
                  </a:lnTo>
                  <a:lnTo>
                    <a:pt x="9755835" y="2207577"/>
                  </a:lnTo>
                  <a:lnTo>
                    <a:pt x="9796259" y="2180831"/>
                  </a:lnTo>
                  <a:lnTo>
                    <a:pt x="9835388" y="2152370"/>
                  </a:lnTo>
                  <a:lnTo>
                    <a:pt x="9873170" y="2122259"/>
                  </a:lnTo>
                  <a:lnTo>
                    <a:pt x="9909531" y="2090534"/>
                  </a:lnTo>
                  <a:lnTo>
                    <a:pt x="9944443" y="2057260"/>
                  </a:lnTo>
                  <a:lnTo>
                    <a:pt x="9977844" y="2022487"/>
                  </a:lnTo>
                  <a:lnTo>
                    <a:pt x="10009670" y="1986254"/>
                  </a:lnTo>
                  <a:lnTo>
                    <a:pt x="10039896" y="1948611"/>
                  </a:lnTo>
                  <a:lnTo>
                    <a:pt x="10068458" y="1909622"/>
                  </a:lnTo>
                  <a:lnTo>
                    <a:pt x="10095293" y="1869338"/>
                  </a:lnTo>
                  <a:lnTo>
                    <a:pt x="10120376" y="1827809"/>
                  </a:lnTo>
                  <a:lnTo>
                    <a:pt x="10143630" y="1785086"/>
                  </a:lnTo>
                  <a:lnTo>
                    <a:pt x="10165016" y="1741208"/>
                  </a:lnTo>
                  <a:lnTo>
                    <a:pt x="10184473" y="1696250"/>
                  </a:lnTo>
                  <a:lnTo>
                    <a:pt x="10201961" y="1650238"/>
                  </a:lnTo>
                  <a:lnTo>
                    <a:pt x="10217417" y="1603248"/>
                  </a:lnTo>
                  <a:lnTo>
                    <a:pt x="10230802" y="1555305"/>
                  </a:lnTo>
                  <a:lnTo>
                    <a:pt x="10242055" y="1506474"/>
                  </a:lnTo>
                  <a:close/>
                </a:path>
                <a:path w="10437494" h="2550160">
                  <a:moveTo>
                    <a:pt x="10242055" y="1061466"/>
                  </a:moveTo>
                  <a:lnTo>
                    <a:pt x="10231247" y="1014107"/>
                  </a:lnTo>
                  <a:lnTo>
                    <a:pt x="10218483" y="967562"/>
                  </a:lnTo>
                  <a:lnTo>
                    <a:pt x="10203777" y="921893"/>
                  </a:lnTo>
                  <a:lnTo>
                    <a:pt x="10187191" y="877150"/>
                  </a:lnTo>
                  <a:lnTo>
                    <a:pt x="10168763" y="833361"/>
                  </a:lnTo>
                  <a:lnTo>
                    <a:pt x="10148545" y="790600"/>
                  </a:lnTo>
                  <a:lnTo>
                    <a:pt x="10126574" y="748880"/>
                  </a:lnTo>
                  <a:lnTo>
                    <a:pt x="10102913" y="708279"/>
                  </a:lnTo>
                  <a:lnTo>
                    <a:pt x="10077602" y="668820"/>
                  </a:lnTo>
                  <a:lnTo>
                    <a:pt x="10050678" y="630555"/>
                  </a:lnTo>
                  <a:lnTo>
                    <a:pt x="10022180" y="593534"/>
                  </a:lnTo>
                  <a:lnTo>
                    <a:pt x="9992182" y="557809"/>
                  </a:lnTo>
                  <a:lnTo>
                    <a:pt x="9960712" y="523417"/>
                  </a:lnTo>
                  <a:lnTo>
                    <a:pt x="9927819" y="490410"/>
                  </a:lnTo>
                  <a:lnTo>
                    <a:pt x="9893541" y="458825"/>
                  </a:lnTo>
                  <a:lnTo>
                    <a:pt x="9857943" y="428713"/>
                  </a:lnTo>
                  <a:lnTo>
                    <a:pt x="9821050" y="400126"/>
                  </a:lnTo>
                  <a:lnTo>
                    <a:pt x="9782924" y="373100"/>
                  </a:lnTo>
                  <a:lnTo>
                    <a:pt x="9743605" y="347700"/>
                  </a:lnTo>
                  <a:lnTo>
                    <a:pt x="9703143" y="323938"/>
                  </a:lnTo>
                  <a:lnTo>
                    <a:pt x="9661576" y="301904"/>
                  </a:lnTo>
                  <a:lnTo>
                    <a:pt x="9618955" y="281609"/>
                  </a:lnTo>
                  <a:lnTo>
                    <a:pt x="9575330" y="263105"/>
                  </a:lnTo>
                  <a:lnTo>
                    <a:pt x="9530740" y="246456"/>
                  </a:lnTo>
                  <a:lnTo>
                    <a:pt x="9485236" y="231698"/>
                  </a:lnTo>
                  <a:lnTo>
                    <a:pt x="9438856" y="218871"/>
                  </a:lnTo>
                  <a:lnTo>
                    <a:pt x="9391663" y="208026"/>
                  </a:lnTo>
                  <a:lnTo>
                    <a:pt x="9391663" y="245999"/>
                  </a:lnTo>
                  <a:lnTo>
                    <a:pt x="9439973" y="257721"/>
                  </a:lnTo>
                  <a:lnTo>
                    <a:pt x="9487395" y="271602"/>
                  </a:lnTo>
                  <a:lnTo>
                    <a:pt x="9533865" y="287591"/>
                  </a:lnTo>
                  <a:lnTo>
                    <a:pt x="9579318" y="305625"/>
                  </a:lnTo>
                  <a:lnTo>
                    <a:pt x="9623704" y="325653"/>
                  </a:lnTo>
                  <a:lnTo>
                    <a:pt x="9666986" y="347624"/>
                  </a:lnTo>
                  <a:lnTo>
                    <a:pt x="9709086" y="371487"/>
                  </a:lnTo>
                  <a:lnTo>
                    <a:pt x="9749955" y="397179"/>
                  </a:lnTo>
                  <a:lnTo>
                    <a:pt x="9789541" y="424649"/>
                  </a:lnTo>
                  <a:lnTo>
                    <a:pt x="9827793" y="453847"/>
                  </a:lnTo>
                  <a:lnTo>
                    <a:pt x="9864661" y="484708"/>
                  </a:lnTo>
                  <a:lnTo>
                    <a:pt x="9900082" y="517182"/>
                  </a:lnTo>
                  <a:lnTo>
                    <a:pt x="9934003" y="551218"/>
                  </a:lnTo>
                  <a:lnTo>
                    <a:pt x="9966363" y="586765"/>
                  </a:lnTo>
                  <a:lnTo>
                    <a:pt x="9997122" y="623747"/>
                  </a:lnTo>
                  <a:lnTo>
                    <a:pt x="10026205" y="662139"/>
                  </a:lnTo>
                  <a:lnTo>
                    <a:pt x="10053587" y="701878"/>
                  </a:lnTo>
                  <a:lnTo>
                    <a:pt x="10079190" y="742886"/>
                  </a:lnTo>
                  <a:lnTo>
                    <a:pt x="10102964" y="785139"/>
                  </a:lnTo>
                  <a:lnTo>
                    <a:pt x="10124859" y="828573"/>
                  </a:lnTo>
                  <a:lnTo>
                    <a:pt x="10144811" y="873125"/>
                  </a:lnTo>
                  <a:lnTo>
                    <a:pt x="10162781" y="918743"/>
                  </a:lnTo>
                  <a:lnTo>
                    <a:pt x="10178707" y="965377"/>
                  </a:lnTo>
                  <a:lnTo>
                    <a:pt x="10192525" y="1012977"/>
                  </a:lnTo>
                  <a:lnTo>
                    <a:pt x="10204209" y="1061466"/>
                  </a:lnTo>
                  <a:lnTo>
                    <a:pt x="10242055" y="1061466"/>
                  </a:lnTo>
                  <a:close/>
                </a:path>
                <a:path w="10437494" h="2550160">
                  <a:moveTo>
                    <a:pt x="10437216" y="1259014"/>
                  </a:moveTo>
                  <a:lnTo>
                    <a:pt x="10435476" y="1212176"/>
                  </a:lnTo>
                  <a:lnTo>
                    <a:pt x="10431996" y="1165415"/>
                  </a:lnTo>
                  <a:lnTo>
                    <a:pt x="10426763" y="1118793"/>
                  </a:lnTo>
                  <a:lnTo>
                    <a:pt x="10419791" y="1072349"/>
                  </a:lnTo>
                  <a:lnTo>
                    <a:pt x="10411079" y="1026147"/>
                  </a:lnTo>
                  <a:lnTo>
                    <a:pt x="10400614" y="980236"/>
                  </a:lnTo>
                  <a:lnTo>
                    <a:pt x="10388422" y="934681"/>
                  </a:lnTo>
                  <a:lnTo>
                    <a:pt x="10374478" y="889520"/>
                  </a:lnTo>
                  <a:lnTo>
                    <a:pt x="10358793" y="844804"/>
                  </a:lnTo>
                  <a:lnTo>
                    <a:pt x="10341369" y="800595"/>
                  </a:lnTo>
                  <a:lnTo>
                    <a:pt x="10322192" y="756958"/>
                  </a:lnTo>
                  <a:lnTo>
                    <a:pt x="10301275" y="713917"/>
                  </a:lnTo>
                  <a:lnTo>
                    <a:pt x="10278618" y="671550"/>
                  </a:lnTo>
                  <a:lnTo>
                    <a:pt x="10254221" y="629907"/>
                  </a:lnTo>
                  <a:lnTo>
                    <a:pt x="10228072" y="589026"/>
                  </a:lnTo>
                  <a:lnTo>
                    <a:pt x="10196335" y="620522"/>
                  </a:lnTo>
                  <a:lnTo>
                    <a:pt x="10222306" y="662571"/>
                  </a:lnTo>
                  <a:lnTo>
                    <a:pt x="10246436" y="705383"/>
                  </a:lnTo>
                  <a:lnTo>
                    <a:pt x="10268699" y="748906"/>
                  </a:lnTo>
                  <a:lnTo>
                    <a:pt x="10289108" y="793102"/>
                  </a:lnTo>
                  <a:lnTo>
                    <a:pt x="10307663" y="837895"/>
                  </a:lnTo>
                  <a:lnTo>
                    <a:pt x="10324363" y="883221"/>
                  </a:lnTo>
                  <a:lnTo>
                    <a:pt x="10339210" y="929043"/>
                  </a:lnTo>
                  <a:lnTo>
                    <a:pt x="10352202" y="975296"/>
                  </a:lnTo>
                  <a:lnTo>
                    <a:pt x="10363340" y="1021918"/>
                  </a:lnTo>
                  <a:lnTo>
                    <a:pt x="10372611" y="1068857"/>
                  </a:lnTo>
                  <a:lnTo>
                    <a:pt x="10380040" y="1116063"/>
                  </a:lnTo>
                  <a:lnTo>
                    <a:pt x="10385603" y="1163459"/>
                  </a:lnTo>
                  <a:lnTo>
                    <a:pt x="10389311" y="1210995"/>
                  </a:lnTo>
                  <a:lnTo>
                    <a:pt x="10391165" y="1258620"/>
                  </a:lnTo>
                  <a:lnTo>
                    <a:pt x="10391165" y="1306283"/>
                  </a:lnTo>
                  <a:lnTo>
                    <a:pt x="10389311" y="1353908"/>
                  </a:lnTo>
                  <a:lnTo>
                    <a:pt x="10385603" y="1401445"/>
                  </a:lnTo>
                  <a:lnTo>
                    <a:pt x="10380040" y="1448841"/>
                  </a:lnTo>
                  <a:lnTo>
                    <a:pt x="10372611" y="1496047"/>
                  </a:lnTo>
                  <a:lnTo>
                    <a:pt x="10363340" y="1542986"/>
                  </a:lnTo>
                  <a:lnTo>
                    <a:pt x="10352202" y="1589608"/>
                  </a:lnTo>
                  <a:lnTo>
                    <a:pt x="10339210" y="1635861"/>
                  </a:lnTo>
                  <a:lnTo>
                    <a:pt x="10324363" y="1681683"/>
                  </a:lnTo>
                  <a:lnTo>
                    <a:pt x="10307663" y="1727009"/>
                  </a:lnTo>
                  <a:lnTo>
                    <a:pt x="10289108" y="1771802"/>
                  </a:lnTo>
                  <a:lnTo>
                    <a:pt x="10268699" y="1815998"/>
                  </a:lnTo>
                  <a:lnTo>
                    <a:pt x="10246436" y="1859521"/>
                  </a:lnTo>
                  <a:lnTo>
                    <a:pt x="10222306" y="1902333"/>
                  </a:lnTo>
                  <a:lnTo>
                    <a:pt x="10196335" y="1944370"/>
                  </a:lnTo>
                  <a:lnTo>
                    <a:pt x="10228072" y="1975878"/>
                  </a:lnTo>
                  <a:lnTo>
                    <a:pt x="10254221" y="1934997"/>
                  </a:lnTo>
                  <a:lnTo>
                    <a:pt x="10278618" y="1893354"/>
                  </a:lnTo>
                  <a:lnTo>
                    <a:pt x="10301275" y="1850986"/>
                  </a:lnTo>
                  <a:lnTo>
                    <a:pt x="10322192" y="1807946"/>
                  </a:lnTo>
                  <a:lnTo>
                    <a:pt x="10341369" y="1764309"/>
                  </a:lnTo>
                  <a:lnTo>
                    <a:pt x="10358793" y="1720100"/>
                  </a:lnTo>
                  <a:lnTo>
                    <a:pt x="10374478" y="1675384"/>
                  </a:lnTo>
                  <a:lnTo>
                    <a:pt x="10388422" y="1630222"/>
                  </a:lnTo>
                  <a:lnTo>
                    <a:pt x="10400614" y="1584667"/>
                  </a:lnTo>
                  <a:lnTo>
                    <a:pt x="10411079" y="1538757"/>
                  </a:lnTo>
                  <a:lnTo>
                    <a:pt x="10419791" y="1492554"/>
                  </a:lnTo>
                  <a:lnTo>
                    <a:pt x="10426763" y="1446110"/>
                  </a:lnTo>
                  <a:lnTo>
                    <a:pt x="10431996" y="1399489"/>
                  </a:lnTo>
                  <a:lnTo>
                    <a:pt x="10435476" y="1352727"/>
                  </a:lnTo>
                  <a:lnTo>
                    <a:pt x="10437216" y="1305890"/>
                  </a:lnTo>
                  <a:lnTo>
                    <a:pt x="10437216" y="1259014"/>
                  </a:lnTo>
                  <a:close/>
                </a:path>
              </a:pathLst>
            </a:custGeom>
            <a:solidFill>
              <a:srgbClr val="3946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038982" y="6754444"/>
            <a:ext cx="181356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Find</a:t>
            </a:r>
            <a:r>
              <a:rPr sz="2200" spc="-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mistakes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390123" y="6754444"/>
            <a:ext cx="327406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Improve</a:t>
            </a:r>
            <a:r>
              <a:rPr sz="2200" spc="-9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software</a:t>
            </a:r>
            <a:r>
              <a:rPr sz="2200" spc="-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quality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773426" y="1554225"/>
            <a:ext cx="11320780" cy="4383405"/>
            <a:chOff x="2773426" y="1554225"/>
            <a:chExt cx="11320780" cy="4383405"/>
          </a:xfrm>
        </p:grpSpPr>
        <p:sp>
          <p:nvSpPr>
            <p:cNvPr id="12" name="object 12"/>
            <p:cNvSpPr/>
            <p:nvPr/>
          </p:nvSpPr>
          <p:spPr>
            <a:xfrm>
              <a:off x="2779776" y="1560575"/>
              <a:ext cx="11308080" cy="835660"/>
            </a:xfrm>
            <a:custGeom>
              <a:avLst/>
              <a:gdLst/>
              <a:ahLst/>
              <a:cxnLst/>
              <a:rect l="l" t="t" r="r" b="b"/>
              <a:pathLst>
                <a:path w="11308080" h="835660">
                  <a:moveTo>
                    <a:pt x="0" y="139192"/>
                  </a:moveTo>
                  <a:lnTo>
                    <a:pt x="7099" y="95211"/>
                  </a:lnTo>
                  <a:lnTo>
                    <a:pt x="26867" y="57003"/>
                  </a:lnTo>
                  <a:lnTo>
                    <a:pt x="57003" y="26867"/>
                  </a:lnTo>
                  <a:lnTo>
                    <a:pt x="95211" y="7099"/>
                  </a:lnTo>
                  <a:lnTo>
                    <a:pt x="139192" y="0"/>
                  </a:lnTo>
                  <a:lnTo>
                    <a:pt x="11168888" y="0"/>
                  </a:lnTo>
                  <a:lnTo>
                    <a:pt x="11212868" y="7099"/>
                  </a:lnTo>
                  <a:lnTo>
                    <a:pt x="11251076" y="26867"/>
                  </a:lnTo>
                  <a:lnTo>
                    <a:pt x="11281212" y="57003"/>
                  </a:lnTo>
                  <a:lnTo>
                    <a:pt x="11300980" y="95211"/>
                  </a:lnTo>
                  <a:lnTo>
                    <a:pt x="11308080" y="139192"/>
                  </a:lnTo>
                  <a:lnTo>
                    <a:pt x="11308080" y="695959"/>
                  </a:lnTo>
                  <a:lnTo>
                    <a:pt x="11300980" y="739940"/>
                  </a:lnTo>
                  <a:lnTo>
                    <a:pt x="11281212" y="778148"/>
                  </a:lnTo>
                  <a:lnTo>
                    <a:pt x="11251076" y="808284"/>
                  </a:lnTo>
                  <a:lnTo>
                    <a:pt x="11212868" y="828052"/>
                  </a:lnTo>
                  <a:lnTo>
                    <a:pt x="11168888" y="835151"/>
                  </a:lnTo>
                  <a:lnTo>
                    <a:pt x="139192" y="835151"/>
                  </a:lnTo>
                  <a:lnTo>
                    <a:pt x="95211" y="828052"/>
                  </a:lnTo>
                  <a:lnTo>
                    <a:pt x="57003" y="808284"/>
                  </a:lnTo>
                  <a:lnTo>
                    <a:pt x="26867" y="778148"/>
                  </a:lnTo>
                  <a:lnTo>
                    <a:pt x="7099" y="739940"/>
                  </a:lnTo>
                  <a:lnTo>
                    <a:pt x="0" y="695959"/>
                  </a:lnTo>
                  <a:lnTo>
                    <a:pt x="0" y="139192"/>
                  </a:lnTo>
                  <a:close/>
                </a:path>
              </a:pathLst>
            </a:custGeom>
            <a:ln w="12700">
              <a:solidFill>
                <a:srgbClr val="00B9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07664" y="4520183"/>
              <a:ext cx="1286256" cy="128625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98352" y="4386071"/>
              <a:ext cx="1554479" cy="15514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00471" y="304622"/>
            <a:ext cx="465645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45" dirty="0"/>
              <a:t>S</a:t>
            </a:r>
            <a:r>
              <a:rPr spc="-5" dirty="0"/>
              <a:t>o</a:t>
            </a:r>
            <a:r>
              <a:rPr spc="-10" dirty="0"/>
              <a:t>ft</a:t>
            </a:r>
            <a:r>
              <a:rPr spc="-20" dirty="0"/>
              <a:t>w</a:t>
            </a:r>
            <a:r>
              <a:rPr spc="25" dirty="0"/>
              <a:t>are</a:t>
            </a:r>
            <a:r>
              <a:rPr spc="-105" dirty="0"/>
              <a:t> </a:t>
            </a:r>
            <a:r>
              <a:rPr spc="-35" dirty="0"/>
              <a:t>Testing</a:t>
            </a:r>
            <a:r>
              <a:rPr spc="-150" dirty="0"/>
              <a:t> </a:t>
            </a:r>
            <a:r>
              <a:rPr spc="130" dirty="0"/>
              <a:t>M</a:t>
            </a:r>
            <a:r>
              <a:rPr spc="25" dirty="0"/>
              <a:t>eth</a:t>
            </a:r>
            <a:r>
              <a:rPr spc="15" dirty="0"/>
              <a:t>o</a:t>
            </a:r>
            <a:r>
              <a:rPr spc="-15" dirty="0"/>
              <a:t>ds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45864" y="752855"/>
            <a:ext cx="7763256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474529" y="2038921"/>
            <a:ext cx="6946900" cy="5920105"/>
            <a:chOff x="3474529" y="2038921"/>
            <a:chExt cx="6946900" cy="5920105"/>
          </a:xfrm>
        </p:grpSpPr>
        <p:sp>
          <p:nvSpPr>
            <p:cNvPr id="6" name="object 6"/>
            <p:cNvSpPr/>
            <p:nvPr/>
          </p:nvSpPr>
          <p:spPr>
            <a:xfrm>
              <a:off x="10415015" y="5053583"/>
              <a:ext cx="0" cy="829310"/>
            </a:xfrm>
            <a:custGeom>
              <a:avLst/>
              <a:gdLst/>
              <a:ahLst/>
              <a:cxnLst/>
              <a:rect l="l" t="t" r="r" b="b"/>
              <a:pathLst>
                <a:path h="829310">
                  <a:moveTo>
                    <a:pt x="0" y="0"/>
                  </a:moveTo>
                  <a:lnTo>
                    <a:pt x="0" y="829055"/>
                  </a:lnTo>
                </a:path>
              </a:pathLst>
            </a:custGeom>
            <a:ln w="12700">
              <a:solidFill>
                <a:srgbClr val="528B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29955" y="2302763"/>
              <a:ext cx="381000" cy="5379720"/>
            </a:xfrm>
            <a:custGeom>
              <a:avLst/>
              <a:gdLst/>
              <a:ahLst/>
              <a:cxnLst/>
              <a:rect l="l" t="t" r="r" b="b"/>
              <a:pathLst>
                <a:path w="381000" h="5379720">
                  <a:moveTo>
                    <a:pt x="381000" y="0"/>
                  </a:moveTo>
                  <a:lnTo>
                    <a:pt x="0" y="0"/>
                  </a:lnTo>
                  <a:lnTo>
                    <a:pt x="0" y="5379720"/>
                  </a:lnTo>
                  <a:lnTo>
                    <a:pt x="381000" y="537972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029955" y="2302763"/>
              <a:ext cx="381000" cy="5379720"/>
            </a:xfrm>
            <a:custGeom>
              <a:avLst/>
              <a:gdLst/>
              <a:ahLst/>
              <a:cxnLst/>
              <a:rect l="l" t="t" r="r" b="b"/>
              <a:pathLst>
                <a:path w="381000" h="5379720">
                  <a:moveTo>
                    <a:pt x="0" y="5379720"/>
                  </a:moveTo>
                  <a:lnTo>
                    <a:pt x="381000" y="5379720"/>
                  </a:lnTo>
                  <a:lnTo>
                    <a:pt x="381000" y="0"/>
                  </a:lnTo>
                  <a:lnTo>
                    <a:pt x="0" y="0"/>
                  </a:lnTo>
                  <a:lnTo>
                    <a:pt x="0" y="5379720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917179" y="2043683"/>
              <a:ext cx="597535" cy="487680"/>
            </a:xfrm>
            <a:custGeom>
              <a:avLst/>
              <a:gdLst/>
              <a:ahLst/>
              <a:cxnLst/>
              <a:rect l="l" t="t" r="r" b="b"/>
              <a:pathLst>
                <a:path w="597534" h="487680">
                  <a:moveTo>
                    <a:pt x="298703" y="0"/>
                  </a:moveTo>
                  <a:lnTo>
                    <a:pt x="245010" y="3930"/>
                  </a:lnTo>
                  <a:lnTo>
                    <a:pt x="194475" y="15260"/>
                  </a:lnTo>
                  <a:lnTo>
                    <a:pt x="147940" y="33302"/>
                  </a:lnTo>
                  <a:lnTo>
                    <a:pt x="106251" y="57364"/>
                  </a:lnTo>
                  <a:lnTo>
                    <a:pt x="70250" y="86757"/>
                  </a:lnTo>
                  <a:lnTo>
                    <a:pt x="40781" y="120791"/>
                  </a:lnTo>
                  <a:lnTo>
                    <a:pt x="18687" y="158776"/>
                  </a:lnTo>
                  <a:lnTo>
                    <a:pt x="4812" y="200022"/>
                  </a:lnTo>
                  <a:lnTo>
                    <a:pt x="0" y="243840"/>
                  </a:lnTo>
                  <a:lnTo>
                    <a:pt x="4812" y="287657"/>
                  </a:lnTo>
                  <a:lnTo>
                    <a:pt x="18687" y="328903"/>
                  </a:lnTo>
                  <a:lnTo>
                    <a:pt x="40781" y="366888"/>
                  </a:lnTo>
                  <a:lnTo>
                    <a:pt x="70250" y="400922"/>
                  </a:lnTo>
                  <a:lnTo>
                    <a:pt x="106251" y="430315"/>
                  </a:lnTo>
                  <a:lnTo>
                    <a:pt x="147940" y="454377"/>
                  </a:lnTo>
                  <a:lnTo>
                    <a:pt x="194475" y="472419"/>
                  </a:lnTo>
                  <a:lnTo>
                    <a:pt x="245010" y="483749"/>
                  </a:lnTo>
                  <a:lnTo>
                    <a:pt x="298703" y="487680"/>
                  </a:lnTo>
                  <a:lnTo>
                    <a:pt x="352397" y="483749"/>
                  </a:lnTo>
                  <a:lnTo>
                    <a:pt x="402932" y="472419"/>
                  </a:lnTo>
                  <a:lnTo>
                    <a:pt x="449467" y="454377"/>
                  </a:lnTo>
                  <a:lnTo>
                    <a:pt x="491156" y="430315"/>
                  </a:lnTo>
                  <a:lnTo>
                    <a:pt x="527157" y="400922"/>
                  </a:lnTo>
                  <a:lnTo>
                    <a:pt x="556626" y="366888"/>
                  </a:lnTo>
                  <a:lnTo>
                    <a:pt x="578720" y="328903"/>
                  </a:lnTo>
                  <a:lnTo>
                    <a:pt x="592595" y="287657"/>
                  </a:lnTo>
                  <a:lnTo>
                    <a:pt x="597408" y="243840"/>
                  </a:lnTo>
                  <a:lnTo>
                    <a:pt x="592595" y="200022"/>
                  </a:lnTo>
                  <a:lnTo>
                    <a:pt x="578720" y="158776"/>
                  </a:lnTo>
                  <a:lnTo>
                    <a:pt x="556626" y="120791"/>
                  </a:lnTo>
                  <a:lnTo>
                    <a:pt x="527157" y="86757"/>
                  </a:lnTo>
                  <a:lnTo>
                    <a:pt x="491156" y="57364"/>
                  </a:lnTo>
                  <a:lnTo>
                    <a:pt x="449467" y="33302"/>
                  </a:lnTo>
                  <a:lnTo>
                    <a:pt x="402932" y="15260"/>
                  </a:lnTo>
                  <a:lnTo>
                    <a:pt x="352397" y="3930"/>
                  </a:lnTo>
                  <a:lnTo>
                    <a:pt x="298703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917179" y="2043683"/>
              <a:ext cx="597535" cy="487680"/>
            </a:xfrm>
            <a:custGeom>
              <a:avLst/>
              <a:gdLst/>
              <a:ahLst/>
              <a:cxnLst/>
              <a:rect l="l" t="t" r="r" b="b"/>
              <a:pathLst>
                <a:path w="597534" h="487680">
                  <a:moveTo>
                    <a:pt x="0" y="243840"/>
                  </a:moveTo>
                  <a:lnTo>
                    <a:pt x="4812" y="200022"/>
                  </a:lnTo>
                  <a:lnTo>
                    <a:pt x="18687" y="158776"/>
                  </a:lnTo>
                  <a:lnTo>
                    <a:pt x="40781" y="120791"/>
                  </a:lnTo>
                  <a:lnTo>
                    <a:pt x="70250" y="86757"/>
                  </a:lnTo>
                  <a:lnTo>
                    <a:pt x="106251" y="57364"/>
                  </a:lnTo>
                  <a:lnTo>
                    <a:pt x="147940" y="33302"/>
                  </a:lnTo>
                  <a:lnTo>
                    <a:pt x="194475" y="15260"/>
                  </a:lnTo>
                  <a:lnTo>
                    <a:pt x="245010" y="3930"/>
                  </a:lnTo>
                  <a:lnTo>
                    <a:pt x="298703" y="0"/>
                  </a:lnTo>
                  <a:lnTo>
                    <a:pt x="352397" y="3930"/>
                  </a:lnTo>
                  <a:lnTo>
                    <a:pt x="402932" y="15260"/>
                  </a:lnTo>
                  <a:lnTo>
                    <a:pt x="449467" y="33302"/>
                  </a:lnTo>
                  <a:lnTo>
                    <a:pt x="491156" y="57364"/>
                  </a:lnTo>
                  <a:lnTo>
                    <a:pt x="527157" y="86757"/>
                  </a:lnTo>
                  <a:lnTo>
                    <a:pt x="556626" y="120791"/>
                  </a:lnTo>
                  <a:lnTo>
                    <a:pt x="578720" y="158776"/>
                  </a:lnTo>
                  <a:lnTo>
                    <a:pt x="592595" y="200022"/>
                  </a:lnTo>
                  <a:lnTo>
                    <a:pt x="597408" y="243840"/>
                  </a:lnTo>
                  <a:lnTo>
                    <a:pt x="592595" y="287657"/>
                  </a:lnTo>
                  <a:lnTo>
                    <a:pt x="578720" y="328903"/>
                  </a:lnTo>
                  <a:lnTo>
                    <a:pt x="556626" y="366888"/>
                  </a:lnTo>
                  <a:lnTo>
                    <a:pt x="527157" y="400922"/>
                  </a:lnTo>
                  <a:lnTo>
                    <a:pt x="491156" y="430315"/>
                  </a:lnTo>
                  <a:lnTo>
                    <a:pt x="449467" y="454377"/>
                  </a:lnTo>
                  <a:lnTo>
                    <a:pt x="402932" y="472419"/>
                  </a:lnTo>
                  <a:lnTo>
                    <a:pt x="352397" y="483749"/>
                  </a:lnTo>
                  <a:lnTo>
                    <a:pt x="298703" y="487680"/>
                  </a:lnTo>
                  <a:lnTo>
                    <a:pt x="245010" y="483749"/>
                  </a:lnTo>
                  <a:lnTo>
                    <a:pt x="194475" y="472419"/>
                  </a:lnTo>
                  <a:lnTo>
                    <a:pt x="147940" y="454377"/>
                  </a:lnTo>
                  <a:lnTo>
                    <a:pt x="106251" y="430315"/>
                  </a:lnTo>
                  <a:lnTo>
                    <a:pt x="70250" y="400922"/>
                  </a:lnTo>
                  <a:lnTo>
                    <a:pt x="40781" y="366888"/>
                  </a:lnTo>
                  <a:lnTo>
                    <a:pt x="18687" y="328903"/>
                  </a:lnTo>
                  <a:lnTo>
                    <a:pt x="4812" y="287657"/>
                  </a:lnTo>
                  <a:lnTo>
                    <a:pt x="0" y="243840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965947" y="7466075"/>
              <a:ext cx="597535" cy="487680"/>
            </a:xfrm>
            <a:custGeom>
              <a:avLst/>
              <a:gdLst/>
              <a:ahLst/>
              <a:cxnLst/>
              <a:rect l="l" t="t" r="r" b="b"/>
              <a:pathLst>
                <a:path w="597534" h="487679">
                  <a:moveTo>
                    <a:pt x="298703" y="0"/>
                  </a:moveTo>
                  <a:lnTo>
                    <a:pt x="245010" y="3930"/>
                  </a:lnTo>
                  <a:lnTo>
                    <a:pt x="194475" y="15260"/>
                  </a:lnTo>
                  <a:lnTo>
                    <a:pt x="147940" y="33302"/>
                  </a:lnTo>
                  <a:lnTo>
                    <a:pt x="106251" y="57364"/>
                  </a:lnTo>
                  <a:lnTo>
                    <a:pt x="70250" y="86757"/>
                  </a:lnTo>
                  <a:lnTo>
                    <a:pt x="40781" y="120791"/>
                  </a:lnTo>
                  <a:lnTo>
                    <a:pt x="18687" y="158776"/>
                  </a:lnTo>
                  <a:lnTo>
                    <a:pt x="4812" y="200022"/>
                  </a:lnTo>
                  <a:lnTo>
                    <a:pt x="0" y="243840"/>
                  </a:lnTo>
                  <a:lnTo>
                    <a:pt x="4812" y="287657"/>
                  </a:lnTo>
                  <a:lnTo>
                    <a:pt x="18687" y="328903"/>
                  </a:lnTo>
                  <a:lnTo>
                    <a:pt x="40781" y="366888"/>
                  </a:lnTo>
                  <a:lnTo>
                    <a:pt x="70250" y="400922"/>
                  </a:lnTo>
                  <a:lnTo>
                    <a:pt x="106251" y="430315"/>
                  </a:lnTo>
                  <a:lnTo>
                    <a:pt x="147940" y="454377"/>
                  </a:lnTo>
                  <a:lnTo>
                    <a:pt x="194475" y="472419"/>
                  </a:lnTo>
                  <a:lnTo>
                    <a:pt x="245010" y="483749"/>
                  </a:lnTo>
                  <a:lnTo>
                    <a:pt x="298703" y="487680"/>
                  </a:lnTo>
                  <a:lnTo>
                    <a:pt x="352397" y="483749"/>
                  </a:lnTo>
                  <a:lnTo>
                    <a:pt x="402932" y="472419"/>
                  </a:lnTo>
                  <a:lnTo>
                    <a:pt x="449467" y="454377"/>
                  </a:lnTo>
                  <a:lnTo>
                    <a:pt x="491156" y="430315"/>
                  </a:lnTo>
                  <a:lnTo>
                    <a:pt x="527157" y="400922"/>
                  </a:lnTo>
                  <a:lnTo>
                    <a:pt x="556626" y="366888"/>
                  </a:lnTo>
                  <a:lnTo>
                    <a:pt x="578720" y="328903"/>
                  </a:lnTo>
                  <a:lnTo>
                    <a:pt x="592595" y="287657"/>
                  </a:lnTo>
                  <a:lnTo>
                    <a:pt x="597407" y="243840"/>
                  </a:lnTo>
                  <a:lnTo>
                    <a:pt x="592595" y="200022"/>
                  </a:lnTo>
                  <a:lnTo>
                    <a:pt x="578720" y="158776"/>
                  </a:lnTo>
                  <a:lnTo>
                    <a:pt x="556626" y="120791"/>
                  </a:lnTo>
                  <a:lnTo>
                    <a:pt x="527157" y="86757"/>
                  </a:lnTo>
                  <a:lnTo>
                    <a:pt x="491156" y="57364"/>
                  </a:lnTo>
                  <a:lnTo>
                    <a:pt x="449467" y="33302"/>
                  </a:lnTo>
                  <a:lnTo>
                    <a:pt x="402932" y="15260"/>
                  </a:lnTo>
                  <a:lnTo>
                    <a:pt x="352397" y="3930"/>
                  </a:lnTo>
                  <a:lnTo>
                    <a:pt x="298703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965947" y="7466075"/>
              <a:ext cx="597535" cy="487680"/>
            </a:xfrm>
            <a:custGeom>
              <a:avLst/>
              <a:gdLst/>
              <a:ahLst/>
              <a:cxnLst/>
              <a:rect l="l" t="t" r="r" b="b"/>
              <a:pathLst>
                <a:path w="597534" h="487679">
                  <a:moveTo>
                    <a:pt x="0" y="243840"/>
                  </a:moveTo>
                  <a:lnTo>
                    <a:pt x="4812" y="200022"/>
                  </a:lnTo>
                  <a:lnTo>
                    <a:pt x="18687" y="158776"/>
                  </a:lnTo>
                  <a:lnTo>
                    <a:pt x="40781" y="120791"/>
                  </a:lnTo>
                  <a:lnTo>
                    <a:pt x="70250" y="86757"/>
                  </a:lnTo>
                  <a:lnTo>
                    <a:pt x="106251" y="57364"/>
                  </a:lnTo>
                  <a:lnTo>
                    <a:pt x="147940" y="33302"/>
                  </a:lnTo>
                  <a:lnTo>
                    <a:pt x="194475" y="15260"/>
                  </a:lnTo>
                  <a:lnTo>
                    <a:pt x="245010" y="3930"/>
                  </a:lnTo>
                  <a:lnTo>
                    <a:pt x="298703" y="0"/>
                  </a:lnTo>
                  <a:lnTo>
                    <a:pt x="352397" y="3930"/>
                  </a:lnTo>
                  <a:lnTo>
                    <a:pt x="402932" y="15260"/>
                  </a:lnTo>
                  <a:lnTo>
                    <a:pt x="449467" y="33302"/>
                  </a:lnTo>
                  <a:lnTo>
                    <a:pt x="491156" y="57364"/>
                  </a:lnTo>
                  <a:lnTo>
                    <a:pt x="527157" y="86757"/>
                  </a:lnTo>
                  <a:lnTo>
                    <a:pt x="556626" y="120791"/>
                  </a:lnTo>
                  <a:lnTo>
                    <a:pt x="578720" y="158776"/>
                  </a:lnTo>
                  <a:lnTo>
                    <a:pt x="592595" y="200022"/>
                  </a:lnTo>
                  <a:lnTo>
                    <a:pt x="597407" y="243840"/>
                  </a:lnTo>
                  <a:lnTo>
                    <a:pt x="592595" y="287657"/>
                  </a:lnTo>
                  <a:lnTo>
                    <a:pt x="578720" y="328903"/>
                  </a:lnTo>
                  <a:lnTo>
                    <a:pt x="556626" y="366888"/>
                  </a:lnTo>
                  <a:lnTo>
                    <a:pt x="527157" y="400922"/>
                  </a:lnTo>
                  <a:lnTo>
                    <a:pt x="491156" y="430315"/>
                  </a:lnTo>
                  <a:lnTo>
                    <a:pt x="449467" y="454377"/>
                  </a:lnTo>
                  <a:lnTo>
                    <a:pt x="402932" y="472419"/>
                  </a:lnTo>
                  <a:lnTo>
                    <a:pt x="352397" y="483749"/>
                  </a:lnTo>
                  <a:lnTo>
                    <a:pt x="298703" y="487680"/>
                  </a:lnTo>
                  <a:lnTo>
                    <a:pt x="245010" y="483749"/>
                  </a:lnTo>
                  <a:lnTo>
                    <a:pt x="194475" y="472419"/>
                  </a:lnTo>
                  <a:lnTo>
                    <a:pt x="147940" y="454377"/>
                  </a:lnTo>
                  <a:lnTo>
                    <a:pt x="106251" y="430315"/>
                  </a:lnTo>
                  <a:lnTo>
                    <a:pt x="70250" y="400922"/>
                  </a:lnTo>
                  <a:lnTo>
                    <a:pt x="40781" y="366888"/>
                  </a:lnTo>
                  <a:lnTo>
                    <a:pt x="18687" y="328903"/>
                  </a:lnTo>
                  <a:lnTo>
                    <a:pt x="4812" y="287657"/>
                  </a:lnTo>
                  <a:lnTo>
                    <a:pt x="0" y="243840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79291" y="2796539"/>
              <a:ext cx="4538980" cy="2749550"/>
            </a:xfrm>
            <a:custGeom>
              <a:avLst/>
              <a:gdLst/>
              <a:ahLst/>
              <a:cxnLst/>
              <a:rect l="l" t="t" r="r" b="b"/>
              <a:pathLst>
                <a:path w="4538980" h="2749550">
                  <a:moveTo>
                    <a:pt x="1374648" y="0"/>
                  </a:moveTo>
                  <a:lnTo>
                    <a:pt x="0" y="1374648"/>
                  </a:lnTo>
                  <a:lnTo>
                    <a:pt x="1374648" y="2749296"/>
                  </a:lnTo>
                  <a:lnTo>
                    <a:pt x="1374648" y="2061972"/>
                  </a:lnTo>
                  <a:lnTo>
                    <a:pt x="4538472" y="2061972"/>
                  </a:lnTo>
                  <a:lnTo>
                    <a:pt x="4538472" y="687324"/>
                  </a:lnTo>
                  <a:lnTo>
                    <a:pt x="1374648" y="687324"/>
                  </a:lnTo>
                  <a:lnTo>
                    <a:pt x="1374648" y="0"/>
                  </a:lnTo>
                  <a:close/>
                </a:path>
              </a:pathLst>
            </a:custGeom>
            <a:solidFill>
              <a:srgbClr val="92C4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79291" y="2796539"/>
              <a:ext cx="4538980" cy="2749550"/>
            </a:xfrm>
            <a:custGeom>
              <a:avLst/>
              <a:gdLst/>
              <a:ahLst/>
              <a:cxnLst/>
              <a:rect l="l" t="t" r="r" b="b"/>
              <a:pathLst>
                <a:path w="4538980" h="2749550">
                  <a:moveTo>
                    <a:pt x="0" y="1374648"/>
                  </a:moveTo>
                  <a:lnTo>
                    <a:pt x="1374648" y="0"/>
                  </a:lnTo>
                  <a:lnTo>
                    <a:pt x="1374648" y="687324"/>
                  </a:lnTo>
                  <a:lnTo>
                    <a:pt x="4538472" y="687324"/>
                  </a:lnTo>
                  <a:lnTo>
                    <a:pt x="4538472" y="2061972"/>
                  </a:lnTo>
                  <a:lnTo>
                    <a:pt x="1374648" y="2061972"/>
                  </a:lnTo>
                  <a:lnTo>
                    <a:pt x="1374648" y="2749296"/>
                  </a:lnTo>
                  <a:lnTo>
                    <a:pt x="0" y="1374648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593341" y="6249670"/>
            <a:ext cx="3574415" cy="66421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 indent="188595">
              <a:lnSpc>
                <a:spcPts val="2380"/>
              </a:lnSpc>
              <a:spcBef>
                <a:spcPts val="400"/>
              </a:spcBef>
            </a:pP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Evaluates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of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software</a:t>
            </a:r>
            <a:r>
              <a:rPr sz="2200" spc="-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without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running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434698" y="2523870"/>
            <a:ext cx="3194685" cy="96583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 marR="5080" algn="ctr">
              <a:lnSpc>
                <a:spcPts val="2380"/>
              </a:lnSpc>
              <a:spcBef>
                <a:spcPts val="405"/>
              </a:spcBef>
            </a:pP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Evaluates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of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software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in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runtime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environment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38673" y="3972560"/>
            <a:ext cx="190500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b="1" spc="-180" dirty="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sz="2200" b="1" spc="20" dirty="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sz="2200" b="1" spc="40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b="1" dirty="0">
                <a:solidFill>
                  <a:srgbClr val="3E3E3E"/>
                </a:solidFill>
                <a:latin typeface="Tahoma"/>
                <a:cs typeface="Tahoma"/>
              </a:rPr>
              <a:t>ti</a:t>
            </a:r>
            <a:r>
              <a:rPr sz="2200" b="1" spc="10" dirty="0">
                <a:solidFill>
                  <a:srgbClr val="3E3E3E"/>
                </a:solidFill>
                <a:latin typeface="Tahoma"/>
                <a:cs typeface="Tahoma"/>
              </a:rPr>
              <a:t>c</a:t>
            </a:r>
            <a:r>
              <a:rPr sz="2200" b="1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45" dirty="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sz="2200" b="1" spc="-55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2200" b="1" dirty="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sz="2200" b="1" spc="5" dirty="0">
                <a:solidFill>
                  <a:srgbClr val="3E3E3E"/>
                </a:solidFill>
                <a:latin typeface="Tahoma"/>
                <a:cs typeface="Tahoma"/>
              </a:rPr>
              <a:t>t</a:t>
            </a:r>
            <a:r>
              <a:rPr sz="2200" b="1" spc="10" dirty="0">
                <a:solidFill>
                  <a:srgbClr val="3E3E3E"/>
                </a:solidFill>
                <a:latin typeface="Tahoma"/>
                <a:cs typeface="Tahoma"/>
              </a:rPr>
              <a:t>i</a:t>
            </a:r>
            <a:r>
              <a:rPr sz="2200" b="1" spc="20" dirty="0">
                <a:solidFill>
                  <a:srgbClr val="3E3E3E"/>
                </a:solidFill>
                <a:latin typeface="Tahoma"/>
                <a:cs typeface="Tahoma"/>
              </a:rPr>
              <a:t>n</a:t>
            </a:r>
            <a:r>
              <a:rPr sz="2200" b="1" spc="-140" dirty="0">
                <a:solidFill>
                  <a:srgbClr val="3E3E3E"/>
                </a:solidFill>
                <a:latin typeface="Tahoma"/>
                <a:cs typeface="Tahoma"/>
              </a:rPr>
              <a:t>g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394001" y="4090225"/>
            <a:ext cx="4984115" cy="2755900"/>
            <a:chOff x="8394001" y="4090225"/>
            <a:chExt cx="4984115" cy="2755900"/>
          </a:xfrm>
        </p:grpSpPr>
        <p:sp>
          <p:nvSpPr>
            <p:cNvPr id="19" name="object 19"/>
            <p:cNvSpPr/>
            <p:nvPr/>
          </p:nvSpPr>
          <p:spPr>
            <a:xfrm>
              <a:off x="8398764" y="4094988"/>
              <a:ext cx="4974590" cy="2746375"/>
            </a:xfrm>
            <a:custGeom>
              <a:avLst/>
              <a:gdLst/>
              <a:ahLst/>
              <a:cxnLst/>
              <a:rect l="l" t="t" r="r" b="b"/>
              <a:pathLst>
                <a:path w="4974590" h="2746375">
                  <a:moveTo>
                    <a:pt x="3601211" y="0"/>
                  </a:moveTo>
                  <a:lnTo>
                    <a:pt x="3601211" y="686562"/>
                  </a:lnTo>
                  <a:lnTo>
                    <a:pt x="0" y="686562"/>
                  </a:lnTo>
                  <a:lnTo>
                    <a:pt x="0" y="2059686"/>
                  </a:lnTo>
                  <a:lnTo>
                    <a:pt x="3601211" y="2059686"/>
                  </a:lnTo>
                  <a:lnTo>
                    <a:pt x="3601211" y="2746248"/>
                  </a:lnTo>
                  <a:lnTo>
                    <a:pt x="4974335" y="1373124"/>
                  </a:lnTo>
                  <a:lnTo>
                    <a:pt x="3601211" y="0"/>
                  </a:lnTo>
                  <a:close/>
                </a:path>
              </a:pathLst>
            </a:custGeom>
            <a:solidFill>
              <a:srgbClr val="6EA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398764" y="4094988"/>
              <a:ext cx="4974590" cy="2746375"/>
            </a:xfrm>
            <a:custGeom>
              <a:avLst/>
              <a:gdLst/>
              <a:ahLst/>
              <a:cxnLst/>
              <a:rect l="l" t="t" r="r" b="b"/>
              <a:pathLst>
                <a:path w="4974590" h="2746375">
                  <a:moveTo>
                    <a:pt x="0" y="686562"/>
                  </a:moveTo>
                  <a:lnTo>
                    <a:pt x="3601211" y="686562"/>
                  </a:lnTo>
                  <a:lnTo>
                    <a:pt x="3601211" y="0"/>
                  </a:lnTo>
                  <a:lnTo>
                    <a:pt x="4974335" y="1373124"/>
                  </a:lnTo>
                  <a:lnTo>
                    <a:pt x="3601211" y="2746248"/>
                  </a:lnTo>
                  <a:lnTo>
                    <a:pt x="3601211" y="2059686"/>
                  </a:lnTo>
                  <a:lnTo>
                    <a:pt x="0" y="2059686"/>
                  </a:lnTo>
                  <a:lnTo>
                    <a:pt x="0" y="686562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9375393" y="5270754"/>
            <a:ext cx="233235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b="1" dirty="0">
                <a:solidFill>
                  <a:srgbClr val="3E3E3E"/>
                </a:solidFill>
                <a:latin typeface="Tahoma"/>
                <a:cs typeface="Tahoma"/>
              </a:rPr>
              <a:t>Dynamic</a:t>
            </a:r>
            <a:r>
              <a:rPr sz="2200" b="1" spc="-15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30" dirty="0">
                <a:solidFill>
                  <a:srgbClr val="3E3E3E"/>
                </a:solidFill>
                <a:latin typeface="Tahoma"/>
                <a:cs typeface="Tahoma"/>
              </a:rPr>
              <a:t>Testing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00471" y="304622"/>
            <a:ext cx="465645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45" dirty="0"/>
              <a:t>S</a:t>
            </a:r>
            <a:r>
              <a:rPr spc="-5" dirty="0"/>
              <a:t>o</a:t>
            </a:r>
            <a:r>
              <a:rPr spc="-10" dirty="0"/>
              <a:t>ft</a:t>
            </a:r>
            <a:r>
              <a:rPr spc="-20" dirty="0"/>
              <a:t>w</a:t>
            </a:r>
            <a:r>
              <a:rPr spc="25" dirty="0"/>
              <a:t>are</a:t>
            </a:r>
            <a:r>
              <a:rPr spc="-105" dirty="0"/>
              <a:t> </a:t>
            </a:r>
            <a:r>
              <a:rPr spc="-35" dirty="0"/>
              <a:t>Testing</a:t>
            </a:r>
            <a:r>
              <a:rPr spc="-150" dirty="0"/>
              <a:t> </a:t>
            </a:r>
            <a:r>
              <a:rPr spc="130" dirty="0"/>
              <a:t>M</a:t>
            </a:r>
            <a:r>
              <a:rPr spc="25" dirty="0"/>
              <a:t>eth</a:t>
            </a:r>
            <a:r>
              <a:rPr spc="15" dirty="0"/>
              <a:t>o</a:t>
            </a:r>
            <a:r>
              <a:rPr spc="-15" dirty="0"/>
              <a:t>ds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45864" y="752855"/>
            <a:ext cx="7763256" cy="3657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95600" y="3398520"/>
            <a:ext cx="4639056" cy="361797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967610" y="1750314"/>
            <a:ext cx="1237996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March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2018,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hackers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hit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3E3E3E"/>
                </a:solidFill>
                <a:latin typeface="Microsoft Sans Serif"/>
                <a:cs typeface="Microsoft Sans Serif"/>
              </a:rPr>
              <a:t>Saks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Fifth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Avenue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Lord</a:t>
            </a:r>
            <a:r>
              <a:rPr sz="2200" spc="-6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40" dirty="0">
                <a:solidFill>
                  <a:srgbClr val="3E3E3E"/>
                </a:solidFill>
                <a:latin typeface="Microsoft Sans Serif"/>
                <a:cs typeface="Microsoft Sans Serif"/>
              </a:rPr>
              <a:t>&amp;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Taylor,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stealing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debit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credit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cards.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64394" y="7410450"/>
            <a:ext cx="351726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5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million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records</a:t>
            </a:r>
            <a:r>
              <a:rPr sz="2200" spc="-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breached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91055" y="1560575"/>
            <a:ext cx="13685519" cy="835660"/>
          </a:xfrm>
          <a:custGeom>
            <a:avLst/>
            <a:gdLst/>
            <a:ahLst/>
            <a:cxnLst/>
            <a:rect l="l" t="t" r="r" b="b"/>
            <a:pathLst>
              <a:path w="13685519" h="835660">
                <a:moveTo>
                  <a:pt x="0" y="139192"/>
                </a:moveTo>
                <a:lnTo>
                  <a:pt x="7099" y="95211"/>
                </a:lnTo>
                <a:lnTo>
                  <a:pt x="26867" y="57003"/>
                </a:lnTo>
                <a:lnTo>
                  <a:pt x="57003" y="26867"/>
                </a:lnTo>
                <a:lnTo>
                  <a:pt x="95211" y="7099"/>
                </a:lnTo>
                <a:lnTo>
                  <a:pt x="139192" y="0"/>
                </a:lnTo>
                <a:lnTo>
                  <a:pt x="13546328" y="0"/>
                </a:lnTo>
                <a:lnTo>
                  <a:pt x="13590308" y="7099"/>
                </a:lnTo>
                <a:lnTo>
                  <a:pt x="13628516" y="26867"/>
                </a:lnTo>
                <a:lnTo>
                  <a:pt x="13658652" y="57003"/>
                </a:lnTo>
                <a:lnTo>
                  <a:pt x="13678420" y="95211"/>
                </a:lnTo>
                <a:lnTo>
                  <a:pt x="13685520" y="139192"/>
                </a:lnTo>
                <a:lnTo>
                  <a:pt x="13685520" y="695959"/>
                </a:lnTo>
                <a:lnTo>
                  <a:pt x="13678420" y="739940"/>
                </a:lnTo>
                <a:lnTo>
                  <a:pt x="13658652" y="778148"/>
                </a:lnTo>
                <a:lnTo>
                  <a:pt x="13628516" y="808284"/>
                </a:lnTo>
                <a:lnTo>
                  <a:pt x="13590308" y="828052"/>
                </a:lnTo>
                <a:lnTo>
                  <a:pt x="13546328" y="835151"/>
                </a:lnTo>
                <a:lnTo>
                  <a:pt x="139192" y="835151"/>
                </a:lnTo>
                <a:lnTo>
                  <a:pt x="95211" y="828052"/>
                </a:lnTo>
                <a:lnTo>
                  <a:pt x="57003" y="808284"/>
                </a:lnTo>
                <a:lnTo>
                  <a:pt x="26867" y="778148"/>
                </a:lnTo>
                <a:lnTo>
                  <a:pt x="7099" y="739940"/>
                </a:lnTo>
                <a:lnTo>
                  <a:pt x="0" y="695959"/>
                </a:lnTo>
                <a:lnTo>
                  <a:pt x="0" y="139192"/>
                </a:lnTo>
                <a:close/>
              </a:path>
            </a:pathLst>
          </a:custGeom>
          <a:ln w="12700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924288" y="3867911"/>
            <a:ext cx="3035807" cy="2919984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00471" y="304622"/>
            <a:ext cx="465645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45" dirty="0"/>
              <a:t>S</a:t>
            </a:r>
            <a:r>
              <a:rPr spc="-5" dirty="0"/>
              <a:t>o</a:t>
            </a:r>
            <a:r>
              <a:rPr spc="-10" dirty="0"/>
              <a:t>ft</a:t>
            </a:r>
            <a:r>
              <a:rPr spc="-20" dirty="0"/>
              <a:t>w</a:t>
            </a:r>
            <a:r>
              <a:rPr spc="25" dirty="0"/>
              <a:t>are</a:t>
            </a:r>
            <a:r>
              <a:rPr spc="-105" dirty="0"/>
              <a:t> </a:t>
            </a:r>
            <a:r>
              <a:rPr spc="-35" dirty="0"/>
              <a:t>Testing</a:t>
            </a:r>
            <a:r>
              <a:rPr spc="-150" dirty="0"/>
              <a:t> </a:t>
            </a:r>
            <a:r>
              <a:rPr spc="130" dirty="0"/>
              <a:t>M</a:t>
            </a:r>
            <a:r>
              <a:rPr spc="25" dirty="0"/>
              <a:t>eth</a:t>
            </a:r>
            <a:r>
              <a:rPr spc="15" dirty="0"/>
              <a:t>o</a:t>
            </a:r>
            <a:r>
              <a:rPr spc="-15" dirty="0"/>
              <a:t>ds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45864" y="752855"/>
            <a:ext cx="7763256" cy="3657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30367" y="4178808"/>
            <a:ext cx="6266688" cy="224802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799079" y="1949957"/>
            <a:ext cx="11421745" cy="697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May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2018,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concert</a:t>
            </a:r>
            <a:r>
              <a:rPr sz="2200" spc="-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sporting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event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ticketing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website,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b="1" spc="5" dirty="0">
                <a:solidFill>
                  <a:srgbClr val="3E3E3E"/>
                </a:solidFill>
                <a:latin typeface="Tahoma"/>
                <a:cs typeface="Tahoma"/>
              </a:rPr>
              <a:t>ticketfly</a:t>
            </a:r>
            <a:r>
              <a:rPr sz="2200" b="1" spc="-10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was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vandalized,</a:t>
            </a:r>
            <a:endParaRPr sz="2200">
              <a:latin typeface="Microsoft Sans Serif"/>
              <a:cs typeface="Microsoft Sans Serif"/>
            </a:endParaRPr>
          </a:p>
          <a:p>
            <a:pPr marL="14604" algn="ctr">
              <a:lnSpc>
                <a:spcPct val="100000"/>
              </a:lnSpc>
            </a:pP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taken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down,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disrupted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40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week.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27504" y="1889760"/>
            <a:ext cx="12439015" cy="917575"/>
          </a:xfrm>
          <a:custGeom>
            <a:avLst/>
            <a:gdLst/>
            <a:ahLst/>
            <a:cxnLst/>
            <a:rect l="l" t="t" r="r" b="b"/>
            <a:pathLst>
              <a:path w="12439015" h="917575">
                <a:moveTo>
                  <a:pt x="0" y="152908"/>
                </a:moveTo>
                <a:lnTo>
                  <a:pt x="7794" y="104574"/>
                </a:lnTo>
                <a:lnTo>
                  <a:pt x="29500" y="62599"/>
                </a:lnTo>
                <a:lnTo>
                  <a:pt x="62599" y="29500"/>
                </a:lnTo>
                <a:lnTo>
                  <a:pt x="104574" y="7794"/>
                </a:lnTo>
                <a:lnTo>
                  <a:pt x="152907" y="0"/>
                </a:lnTo>
                <a:lnTo>
                  <a:pt x="12285980" y="0"/>
                </a:lnTo>
                <a:lnTo>
                  <a:pt x="12334313" y="7794"/>
                </a:lnTo>
                <a:lnTo>
                  <a:pt x="12376288" y="29500"/>
                </a:lnTo>
                <a:lnTo>
                  <a:pt x="12409387" y="62599"/>
                </a:lnTo>
                <a:lnTo>
                  <a:pt x="12431093" y="104574"/>
                </a:lnTo>
                <a:lnTo>
                  <a:pt x="12438888" y="152908"/>
                </a:lnTo>
                <a:lnTo>
                  <a:pt x="12438888" y="764540"/>
                </a:lnTo>
                <a:lnTo>
                  <a:pt x="12431093" y="812873"/>
                </a:lnTo>
                <a:lnTo>
                  <a:pt x="12409387" y="854848"/>
                </a:lnTo>
                <a:lnTo>
                  <a:pt x="12376288" y="887947"/>
                </a:lnTo>
                <a:lnTo>
                  <a:pt x="12334313" y="909653"/>
                </a:lnTo>
                <a:lnTo>
                  <a:pt x="12285980" y="917448"/>
                </a:lnTo>
                <a:lnTo>
                  <a:pt x="152907" y="917448"/>
                </a:lnTo>
                <a:lnTo>
                  <a:pt x="104574" y="909653"/>
                </a:lnTo>
                <a:lnTo>
                  <a:pt x="62599" y="887947"/>
                </a:lnTo>
                <a:lnTo>
                  <a:pt x="29500" y="854848"/>
                </a:lnTo>
                <a:lnTo>
                  <a:pt x="7794" y="812873"/>
                </a:lnTo>
                <a:lnTo>
                  <a:pt x="0" y="764540"/>
                </a:lnTo>
                <a:lnTo>
                  <a:pt x="0" y="152908"/>
                </a:lnTo>
                <a:close/>
              </a:path>
            </a:pathLst>
          </a:custGeom>
          <a:ln w="12700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69151" y="304622"/>
            <a:ext cx="291973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0" dirty="0"/>
              <a:t>Security</a:t>
            </a:r>
            <a:r>
              <a:rPr spc="-180" dirty="0"/>
              <a:t> </a:t>
            </a:r>
            <a:r>
              <a:rPr spc="15" dirty="0"/>
              <a:t>Attacks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77255" y="752855"/>
            <a:ext cx="5300472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533650" y="1442974"/>
            <a:ext cx="11958955" cy="70040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701415" marR="5080" indent="-3689350">
              <a:lnSpc>
                <a:spcPct val="100899"/>
              </a:lnSpc>
              <a:spcBef>
                <a:spcPts val="85"/>
              </a:spcBef>
            </a:pP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August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2018,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Russian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hackers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made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millions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selling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credit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card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details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stolen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60" dirty="0">
                <a:solidFill>
                  <a:srgbClr val="3E3E3E"/>
                </a:solidFill>
                <a:latin typeface="Microsoft Sans Serif"/>
                <a:cs typeface="Microsoft Sans Serif"/>
              </a:rPr>
              <a:t>from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almost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245,000</a:t>
            </a:r>
            <a:r>
              <a:rPr sz="2200" spc="-7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British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Airways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customers.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12848" y="1325880"/>
            <a:ext cx="12442190" cy="917575"/>
          </a:xfrm>
          <a:custGeom>
            <a:avLst/>
            <a:gdLst/>
            <a:ahLst/>
            <a:cxnLst/>
            <a:rect l="l" t="t" r="r" b="b"/>
            <a:pathLst>
              <a:path w="12442190" h="917575">
                <a:moveTo>
                  <a:pt x="0" y="152908"/>
                </a:moveTo>
                <a:lnTo>
                  <a:pt x="7794" y="104574"/>
                </a:lnTo>
                <a:lnTo>
                  <a:pt x="29500" y="62599"/>
                </a:lnTo>
                <a:lnTo>
                  <a:pt x="62599" y="29500"/>
                </a:lnTo>
                <a:lnTo>
                  <a:pt x="104574" y="7794"/>
                </a:lnTo>
                <a:lnTo>
                  <a:pt x="152907" y="0"/>
                </a:lnTo>
                <a:lnTo>
                  <a:pt x="12289028" y="0"/>
                </a:lnTo>
                <a:lnTo>
                  <a:pt x="12337361" y="7794"/>
                </a:lnTo>
                <a:lnTo>
                  <a:pt x="12379336" y="29500"/>
                </a:lnTo>
                <a:lnTo>
                  <a:pt x="12412435" y="62599"/>
                </a:lnTo>
                <a:lnTo>
                  <a:pt x="12434141" y="104574"/>
                </a:lnTo>
                <a:lnTo>
                  <a:pt x="12441936" y="152908"/>
                </a:lnTo>
                <a:lnTo>
                  <a:pt x="12441936" y="764540"/>
                </a:lnTo>
                <a:lnTo>
                  <a:pt x="12434141" y="812873"/>
                </a:lnTo>
                <a:lnTo>
                  <a:pt x="12412435" y="854848"/>
                </a:lnTo>
                <a:lnTo>
                  <a:pt x="12379336" y="887947"/>
                </a:lnTo>
                <a:lnTo>
                  <a:pt x="12337361" y="909653"/>
                </a:lnTo>
                <a:lnTo>
                  <a:pt x="12289028" y="917448"/>
                </a:lnTo>
                <a:lnTo>
                  <a:pt x="152907" y="917448"/>
                </a:lnTo>
                <a:lnTo>
                  <a:pt x="104574" y="909653"/>
                </a:lnTo>
                <a:lnTo>
                  <a:pt x="62599" y="887947"/>
                </a:lnTo>
                <a:lnTo>
                  <a:pt x="29500" y="854848"/>
                </a:lnTo>
                <a:lnTo>
                  <a:pt x="7794" y="812873"/>
                </a:lnTo>
                <a:lnTo>
                  <a:pt x="0" y="764540"/>
                </a:lnTo>
                <a:lnTo>
                  <a:pt x="0" y="152908"/>
                </a:lnTo>
                <a:close/>
              </a:path>
            </a:pathLst>
          </a:custGeom>
          <a:ln w="12700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63039" y="4370832"/>
            <a:ext cx="8418576" cy="1414272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0674095" y="3255264"/>
            <a:ext cx="5194300" cy="2901950"/>
            <a:chOff x="10674095" y="3255264"/>
            <a:chExt cx="5194300" cy="2901950"/>
          </a:xfrm>
        </p:grpSpPr>
        <p:sp>
          <p:nvSpPr>
            <p:cNvPr id="9" name="object 9"/>
            <p:cNvSpPr/>
            <p:nvPr/>
          </p:nvSpPr>
          <p:spPr>
            <a:xfrm>
              <a:off x="10674095" y="3255264"/>
              <a:ext cx="5194300" cy="2901950"/>
            </a:xfrm>
            <a:custGeom>
              <a:avLst/>
              <a:gdLst/>
              <a:ahLst/>
              <a:cxnLst/>
              <a:rect l="l" t="t" r="r" b="b"/>
              <a:pathLst>
                <a:path w="5194300" h="2901950">
                  <a:moveTo>
                    <a:pt x="5193792" y="0"/>
                  </a:moveTo>
                  <a:lnTo>
                    <a:pt x="0" y="0"/>
                  </a:lnTo>
                  <a:lnTo>
                    <a:pt x="0" y="2901695"/>
                  </a:lnTo>
                  <a:lnTo>
                    <a:pt x="5193792" y="2901695"/>
                  </a:lnTo>
                  <a:lnTo>
                    <a:pt x="51937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95431" y="3276600"/>
              <a:ext cx="487425" cy="4876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0675619" y="3256788"/>
              <a:ext cx="5191125" cy="2898775"/>
            </a:xfrm>
            <a:custGeom>
              <a:avLst/>
              <a:gdLst/>
              <a:ahLst/>
              <a:cxnLst/>
              <a:rect l="l" t="t" r="r" b="b"/>
              <a:pathLst>
                <a:path w="5191125" h="2898775">
                  <a:moveTo>
                    <a:pt x="0" y="0"/>
                  </a:moveTo>
                  <a:lnTo>
                    <a:pt x="5190743" y="0"/>
                  </a:lnTo>
                </a:path>
                <a:path w="5191125" h="2898775">
                  <a:moveTo>
                    <a:pt x="0" y="0"/>
                  </a:moveTo>
                  <a:lnTo>
                    <a:pt x="0" y="2898648"/>
                  </a:lnTo>
                </a:path>
                <a:path w="5191125" h="2898775">
                  <a:moveTo>
                    <a:pt x="0" y="2898648"/>
                  </a:moveTo>
                  <a:lnTo>
                    <a:pt x="5190743" y="2898648"/>
                  </a:lnTo>
                </a:path>
                <a:path w="5191125" h="2898775">
                  <a:moveTo>
                    <a:pt x="5190743" y="2898648"/>
                  </a:moveTo>
                  <a:lnTo>
                    <a:pt x="5190743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01510" y="304622"/>
            <a:ext cx="3253104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45" dirty="0"/>
              <a:t>S</a:t>
            </a:r>
            <a:r>
              <a:rPr spc="-5" dirty="0"/>
              <a:t>oci</a:t>
            </a:r>
            <a:r>
              <a:rPr spc="5" dirty="0"/>
              <a:t>a</a:t>
            </a:r>
            <a:r>
              <a:rPr spc="10" dirty="0"/>
              <a:t>l</a:t>
            </a:r>
            <a:r>
              <a:rPr spc="-120" dirty="0"/>
              <a:t> </a:t>
            </a:r>
            <a:r>
              <a:rPr spc="-145" dirty="0"/>
              <a:t>E</a:t>
            </a:r>
            <a:r>
              <a:rPr dirty="0"/>
              <a:t>ngineeri</a:t>
            </a:r>
            <a:r>
              <a:rPr spc="-20" dirty="0"/>
              <a:t>n</a:t>
            </a:r>
            <a:r>
              <a:rPr spc="-175" dirty="0"/>
              <a:t>g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77255" y="752855"/>
            <a:ext cx="5300472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658617" y="1442974"/>
            <a:ext cx="11725910" cy="70040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4454525" marR="5080" indent="-4441825">
              <a:lnSpc>
                <a:spcPct val="100899"/>
              </a:lnSpc>
              <a:spcBef>
                <a:spcPts val="85"/>
              </a:spcBef>
            </a:pP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art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manipulating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people,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so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they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give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up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their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confidential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information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violating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principle.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12848" y="1325880"/>
            <a:ext cx="12442190" cy="917575"/>
          </a:xfrm>
          <a:custGeom>
            <a:avLst/>
            <a:gdLst/>
            <a:ahLst/>
            <a:cxnLst/>
            <a:rect l="l" t="t" r="r" b="b"/>
            <a:pathLst>
              <a:path w="12442190" h="917575">
                <a:moveTo>
                  <a:pt x="0" y="152908"/>
                </a:moveTo>
                <a:lnTo>
                  <a:pt x="7794" y="104574"/>
                </a:lnTo>
                <a:lnTo>
                  <a:pt x="29500" y="62599"/>
                </a:lnTo>
                <a:lnTo>
                  <a:pt x="62599" y="29500"/>
                </a:lnTo>
                <a:lnTo>
                  <a:pt x="104574" y="7794"/>
                </a:lnTo>
                <a:lnTo>
                  <a:pt x="152907" y="0"/>
                </a:lnTo>
                <a:lnTo>
                  <a:pt x="12289028" y="0"/>
                </a:lnTo>
                <a:lnTo>
                  <a:pt x="12337361" y="7794"/>
                </a:lnTo>
                <a:lnTo>
                  <a:pt x="12379336" y="29500"/>
                </a:lnTo>
                <a:lnTo>
                  <a:pt x="12412435" y="62599"/>
                </a:lnTo>
                <a:lnTo>
                  <a:pt x="12434141" y="104574"/>
                </a:lnTo>
                <a:lnTo>
                  <a:pt x="12441936" y="152908"/>
                </a:lnTo>
                <a:lnTo>
                  <a:pt x="12441936" y="764540"/>
                </a:lnTo>
                <a:lnTo>
                  <a:pt x="12434141" y="812873"/>
                </a:lnTo>
                <a:lnTo>
                  <a:pt x="12412435" y="854848"/>
                </a:lnTo>
                <a:lnTo>
                  <a:pt x="12379336" y="887947"/>
                </a:lnTo>
                <a:lnTo>
                  <a:pt x="12337361" y="909653"/>
                </a:lnTo>
                <a:lnTo>
                  <a:pt x="12289028" y="917448"/>
                </a:lnTo>
                <a:lnTo>
                  <a:pt x="152907" y="917448"/>
                </a:lnTo>
                <a:lnTo>
                  <a:pt x="104574" y="909653"/>
                </a:lnTo>
                <a:lnTo>
                  <a:pt x="62599" y="887947"/>
                </a:lnTo>
                <a:lnTo>
                  <a:pt x="29500" y="854848"/>
                </a:lnTo>
                <a:lnTo>
                  <a:pt x="7794" y="812873"/>
                </a:lnTo>
                <a:lnTo>
                  <a:pt x="0" y="764540"/>
                </a:lnTo>
                <a:lnTo>
                  <a:pt x="0" y="152908"/>
                </a:lnTo>
                <a:close/>
              </a:path>
            </a:pathLst>
          </a:custGeom>
          <a:ln w="12700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45608" y="3340620"/>
            <a:ext cx="6172199" cy="4760963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82641" y="304622"/>
            <a:ext cx="648906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45" dirty="0"/>
              <a:t>S</a:t>
            </a:r>
            <a:r>
              <a:rPr spc="-5" dirty="0"/>
              <a:t>oci</a:t>
            </a:r>
            <a:r>
              <a:rPr spc="5" dirty="0"/>
              <a:t>a</a:t>
            </a:r>
            <a:r>
              <a:rPr spc="10" dirty="0"/>
              <a:t>l</a:t>
            </a:r>
            <a:r>
              <a:rPr spc="-120" dirty="0"/>
              <a:t> </a:t>
            </a:r>
            <a:r>
              <a:rPr spc="-145" dirty="0"/>
              <a:t>E</a:t>
            </a:r>
            <a:r>
              <a:rPr dirty="0"/>
              <a:t>ngineeri</a:t>
            </a:r>
            <a:r>
              <a:rPr spc="-20" dirty="0"/>
              <a:t>n</a:t>
            </a:r>
            <a:r>
              <a:rPr spc="-175" dirty="0"/>
              <a:t>g</a:t>
            </a:r>
            <a:r>
              <a:rPr spc="-180" dirty="0"/>
              <a:t> </a:t>
            </a:r>
            <a:r>
              <a:rPr spc="45" dirty="0"/>
              <a:t>A</a:t>
            </a:r>
            <a:r>
              <a:rPr spc="30" dirty="0"/>
              <a:t>t</a:t>
            </a:r>
            <a:r>
              <a:rPr spc="25" dirty="0"/>
              <a:t>t</a:t>
            </a:r>
            <a:r>
              <a:rPr spc="50" dirty="0"/>
              <a:t>a</a:t>
            </a:r>
            <a:r>
              <a:rPr spc="5" dirty="0"/>
              <a:t>c</a:t>
            </a:r>
            <a:r>
              <a:rPr spc="10" dirty="0"/>
              <a:t>k</a:t>
            </a:r>
            <a:r>
              <a:rPr spc="-145" dirty="0"/>
              <a:t> </a:t>
            </a:r>
            <a:r>
              <a:rPr spc="-75" dirty="0"/>
              <a:t>C</a:t>
            </a:r>
            <a:r>
              <a:rPr spc="45" dirty="0"/>
              <a:t>a</a:t>
            </a:r>
            <a:r>
              <a:rPr spc="35" dirty="0"/>
              <a:t>t</a:t>
            </a:r>
            <a:r>
              <a:rPr spc="-90" dirty="0"/>
              <a:t>e</a:t>
            </a:r>
            <a:r>
              <a:rPr spc="-105" dirty="0"/>
              <a:t>g</a:t>
            </a:r>
            <a:r>
              <a:rPr spc="-5" dirty="0"/>
              <a:t>o</a:t>
            </a:r>
            <a:r>
              <a:rPr dirty="0"/>
              <a:t>ries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32047" y="752855"/>
            <a:ext cx="9393936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487434" y="4088489"/>
            <a:ext cx="3476625" cy="2794000"/>
            <a:chOff x="6487434" y="4088489"/>
            <a:chExt cx="3476625" cy="2794000"/>
          </a:xfrm>
        </p:grpSpPr>
        <p:sp>
          <p:nvSpPr>
            <p:cNvPr id="6" name="object 6"/>
            <p:cNvSpPr/>
            <p:nvPr/>
          </p:nvSpPr>
          <p:spPr>
            <a:xfrm>
              <a:off x="6781800" y="4088489"/>
              <a:ext cx="2929255" cy="1276350"/>
            </a:xfrm>
            <a:custGeom>
              <a:avLst/>
              <a:gdLst/>
              <a:ahLst/>
              <a:cxnLst/>
              <a:rect l="l" t="t" r="r" b="b"/>
              <a:pathLst>
                <a:path w="2929254" h="1276350">
                  <a:moveTo>
                    <a:pt x="1465266" y="0"/>
                  </a:moveTo>
                  <a:lnTo>
                    <a:pt x="1418228" y="157"/>
                  </a:lnTo>
                  <a:lnTo>
                    <a:pt x="1371242" y="1593"/>
                  </a:lnTo>
                  <a:lnTo>
                    <a:pt x="1324336" y="4303"/>
                  </a:lnTo>
                  <a:lnTo>
                    <a:pt x="1277538" y="8281"/>
                  </a:lnTo>
                  <a:lnTo>
                    <a:pt x="1230874" y="13523"/>
                  </a:lnTo>
                  <a:lnTo>
                    <a:pt x="1184372" y="20024"/>
                  </a:lnTo>
                  <a:lnTo>
                    <a:pt x="1138060" y="27778"/>
                  </a:lnTo>
                  <a:lnTo>
                    <a:pt x="1091966" y="36781"/>
                  </a:lnTo>
                  <a:lnTo>
                    <a:pt x="1046116" y="47029"/>
                  </a:lnTo>
                  <a:lnTo>
                    <a:pt x="1000538" y="58515"/>
                  </a:lnTo>
                  <a:lnTo>
                    <a:pt x="955261" y="71235"/>
                  </a:lnTo>
                  <a:lnTo>
                    <a:pt x="910311" y="85184"/>
                  </a:lnTo>
                  <a:lnTo>
                    <a:pt x="865716" y="100357"/>
                  </a:lnTo>
                  <a:lnTo>
                    <a:pt x="821503" y="116749"/>
                  </a:lnTo>
                  <a:lnTo>
                    <a:pt x="777700" y="134356"/>
                  </a:lnTo>
                  <a:lnTo>
                    <a:pt x="734334" y="153171"/>
                  </a:lnTo>
                  <a:lnTo>
                    <a:pt x="691434" y="173191"/>
                  </a:lnTo>
                  <a:lnTo>
                    <a:pt x="649026" y="194410"/>
                  </a:lnTo>
                  <a:lnTo>
                    <a:pt x="607138" y="216824"/>
                  </a:lnTo>
                  <a:lnTo>
                    <a:pt x="565797" y="240426"/>
                  </a:lnTo>
                  <a:lnTo>
                    <a:pt x="525032" y="265214"/>
                  </a:lnTo>
                  <a:lnTo>
                    <a:pt x="484869" y="291180"/>
                  </a:lnTo>
                  <a:lnTo>
                    <a:pt x="445336" y="318322"/>
                  </a:lnTo>
                  <a:lnTo>
                    <a:pt x="406460" y="346633"/>
                  </a:lnTo>
                  <a:lnTo>
                    <a:pt x="368270" y="376108"/>
                  </a:lnTo>
                  <a:lnTo>
                    <a:pt x="330792" y="406743"/>
                  </a:lnTo>
                  <a:lnTo>
                    <a:pt x="294054" y="438533"/>
                  </a:lnTo>
                  <a:lnTo>
                    <a:pt x="258084" y="471473"/>
                  </a:lnTo>
                  <a:lnTo>
                    <a:pt x="222909" y="505557"/>
                  </a:lnTo>
                  <a:lnTo>
                    <a:pt x="188557" y="540781"/>
                  </a:lnTo>
                  <a:lnTo>
                    <a:pt x="155055" y="577141"/>
                  </a:lnTo>
                  <a:lnTo>
                    <a:pt x="122431" y="614630"/>
                  </a:lnTo>
                  <a:lnTo>
                    <a:pt x="90711" y="653244"/>
                  </a:lnTo>
                  <a:lnTo>
                    <a:pt x="59925" y="692978"/>
                  </a:lnTo>
                  <a:lnTo>
                    <a:pt x="30099" y="733827"/>
                  </a:lnTo>
                  <a:lnTo>
                    <a:pt x="15049" y="753004"/>
                  </a:lnTo>
                  <a:lnTo>
                    <a:pt x="7524" y="763188"/>
                  </a:lnTo>
                  <a:lnTo>
                    <a:pt x="0" y="774086"/>
                  </a:lnTo>
                  <a:lnTo>
                    <a:pt x="641984" y="1228365"/>
                  </a:lnTo>
                  <a:lnTo>
                    <a:pt x="655764" y="1207283"/>
                  </a:lnTo>
                  <a:lnTo>
                    <a:pt x="662416" y="1197576"/>
                  </a:lnTo>
                  <a:lnTo>
                    <a:pt x="697926" y="1150002"/>
                  </a:lnTo>
                  <a:lnTo>
                    <a:pt x="727833" y="1113722"/>
                  </a:lnTo>
                  <a:lnTo>
                    <a:pt x="759190" y="1079279"/>
                  </a:lnTo>
                  <a:lnTo>
                    <a:pt x="791920" y="1046685"/>
                  </a:lnTo>
                  <a:lnTo>
                    <a:pt x="825945" y="1015952"/>
                  </a:lnTo>
                  <a:lnTo>
                    <a:pt x="861190" y="987094"/>
                  </a:lnTo>
                  <a:lnTo>
                    <a:pt x="897578" y="960123"/>
                  </a:lnTo>
                  <a:lnTo>
                    <a:pt x="935031" y="935052"/>
                  </a:lnTo>
                  <a:lnTo>
                    <a:pt x="973474" y="911892"/>
                  </a:lnTo>
                  <a:lnTo>
                    <a:pt x="1012830" y="890657"/>
                  </a:lnTo>
                  <a:lnTo>
                    <a:pt x="1053022" y="871359"/>
                  </a:lnTo>
                  <a:lnTo>
                    <a:pt x="1093974" y="854011"/>
                  </a:lnTo>
                  <a:lnTo>
                    <a:pt x="1135609" y="838625"/>
                  </a:lnTo>
                  <a:lnTo>
                    <a:pt x="1177851" y="825213"/>
                  </a:lnTo>
                  <a:lnTo>
                    <a:pt x="1220622" y="813789"/>
                  </a:lnTo>
                  <a:lnTo>
                    <a:pt x="1263846" y="804365"/>
                  </a:lnTo>
                  <a:lnTo>
                    <a:pt x="1307447" y="796954"/>
                  </a:lnTo>
                  <a:lnTo>
                    <a:pt x="1351349" y="791567"/>
                  </a:lnTo>
                  <a:lnTo>
                    <a:pt x="1395473" y="788218"/>
                  </a:lnTo>
                  <a:lnTo>
                    <a:pt x="1439744" y="786919"/>
                  </a:lnTo>
                  <a:lnTo>
                    <a:pt x="1484086" y="787682"/>
                  </a:lnTo>
                  <a:lnTo>
                    <a:pt x="1528421" y="790521"/>
                  </a:lnTo>
                  <a:lnTo>
                    <a:pt x="1572673" y="795448"/>
                  </a:lnTo>
                  <a:lnTo>
                    <a:pt x="1616765" y="802474"/>
                  </a:lnTo>
                  <a:lnTo>
                    <a:pt x="1660622" y="811614"/>
                  </a:lnTo>
                  <a:lnTo>
                    <a:pt x="1704165" y="822879"/>
                  </a:lnTo>
                  <a:lnTo>
                    <a:pt x="1747319" y="836282"/>
                  </a:lnTo>
                  <a:lnTo>
                    <a:pt x="1790006" y="851836"/>
                  </a:lnTo>
                  <a:lnTo>
                    <a:pt x="1832151" y="869552"/>
                  </a:lnTo>
                  <a:lnTo>
                    <a:pt x="1873677" y="889445"/>
                  </a:lnTo>
                  <a:lnTo>
                    <a:pt x="1914507" y="911525"/>
                  </a:lnTo>
                  <a:lnTo>
                    <a:pt x="1954564" y="935806"/>
                  </a:lnTo>
                  <a:lnTo>
                    <a:pt x="1993773" y="962300"/>
                  </a:lnTo>
                  <a:lnTo>
                    <a:pt x="2037696" y="995339"/>
                  </a:lnTo>
                  <a:lnTo>
                    <a:pt x="2079224" y="1030370"/>
                  </a:lnTo>
                  <a:lnTo>
                    <a:pt x="2118293" y="1067280"/>
                  </a:lnTo>
                  <a:lnTo>
                    <a:pt x="2154840" y="1105953"/>
                  </a:lnTo>
                  <a:lnTo>
                    <a:pt x="2188804" y="1146275"/>
                  </a:lnTo>
                  <a:lnTo>
                    <a:pt x="2220122" y="1188132"/>
                  </a:lnTo>
                  <a:lnTo>
                    <a:pt x="2248731" y="1231409"/>
                  </a:lnTo>
                  <a:lnTo>
                    <a:pt x="2274570" y="1275990"/>
                  </a:lnTo>
                  <a:lnTo>
                    <a:pt x="2929128" y="836824"/>
                  </a:lnTo>
                  <a:lnTo>
                    <a:pt x="2902715" y="794667"/>
                  </a:lnTo>
                  <a:lnTo>
                    <a:pt x="2875080" y="753228"/>
                  </a:lnTo>
                  <a:lnTo>
                    <a:pt x="2846227" y="712527"/>
                  </a:lnTo>
                  <a:lnTo>
                    <a:pt x="2816162" y="672588"/>
                  </a:lnTo>
                  <a:lnTo>
                    <a:pt x="2784891" y="633431"/>
                  </a:lnTo>
                  <a:lnTo>
                    <a:pt x="2752419" y="595078"/>
                  </a:lnTo>
                  <a:lnTo>
                    <a:pt x="2718752" y="557551"/>
                  </a:lnTo>
                  <a:lnTo>
                    <a:pt x="2683895" y="520872"/>
                  </a:lnTo>
                  <a:lnTo>
                    <a:pt x="2647855" y="485062"/>
                  </a:lnTo>
                  <a:lnTo>
                    <a:pt x="2610635" y="450143"/>
                  </a:lnTo>
                  <a:lnTo>
                    <a:pt x="2572243" y="416136"/>
                  </a:lnTo>
                  <a:lnTo>
                    <a:pt x="2532683" y="383063"/>
                  </a:lnTo>
                  <a:lnTo>
                    <a:pt x="2491961" y="350947"/>
                  </a:lnTo>
                  <a:lnTo>
                    <a:pt x="2450083" y="319807"/>
                  </a:lnTo>
                  <a:lnTo>
                    <a:pt x="2406522" y="289971"/>
                  </a:lnTo>
                  <a:lnTo>
                    <a:pt x="2362348" y="261654"/>
                  </a:lnTo>
                  <a:lnTo>
                    <a:pt x="2317599" y="234846"/>
                  </a:lnTo>
                  <a:lnTo>
                    <a:pt x="2272311" y="209534"/>
                  </a:lnTo>
                  <a:lnTo>
                    <a:pt x="2226522" y="185708"/>
                  </a:lnTo>
                  <a:lnTo>
                    <a:pt x="2180269" y="163357"/>
                  </a:lnTo>
                  <a:lnTo>
                    <a:pt x="2133587" y="142470"/>
                  </a:lnTo>
                  <a:lnTo>
                    <a:pt x="2086514" y="123037"/>
                  </a:lnTo>
                  <a:lnTo>
                    <a:pt x="2039087" y="105045"/>
                  </a:lnTo>
                  <a:lnTo>
                    <a:pt x="1991343" y="88485"/>
                  </a:lnTo>
                  <a:lnTo>
                    <a:pt x="1943318" y="73345"/>
                  </a:lnTo>
                  <a:lnTo>
                    <a:pt x="1895050" y="59614"/>
                  </a:lnTo>
                  <a:lnTo>
                    <a:pt x="1846574" y="47281"/>
                  </a:lnTo>
                  <a:lnTo>
                    <a:pt x="1797929" y="36336"/>
                  </a:lnTo>
                  <a:lnTo>
                    <a:pt x="1749150" y="26767"/>
                  </a:lnTo>
                  <a:lnTo>
                    <a:pt x="1700276" y="18563"/>
                  </a:lnTo>
                  <a:lnTo>
                    <a:pt x="1653389" y="12254"/>
                  </a:lnTo>
                  <a:lnTo>
                    <a:pt x="1606418" y="7248"/>
                  </a:lnTo>
                  <a:lnTo>
                    <a:pt x="1559388" y="3540"/>
                  </a:lnTo>
                  <a:lnTo>
                    <a:pt x="1512328" y="1125"/>
                  </a:lnTo>
                  <a:lnTo>
                    <a:pt x="1465266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487434" y="4946904"/>
              <a:ext cx="992505" cy="1929764"/>
            </a:xfrm>
            <a:custGeom>
              <a:avLst/>
              <a:gdLst/>
              <a:ahLst/>
              <a:cxnLst/>
              <a:rect l="l" t="t" r="r" b="b"/>
              <a:pathLst>
                <a:path w="992504" h="1929765">
                  <a:moveTo>
                    <a:pt x="248137" y="0"/>
                  </a:moveTo>
                  <a:lnTo>
                    <a:pt x="223120" y="42716"/>
                  </a:lnTo>
                  <a:lnTo>
                    <a:pt x="199457" y="85912"/>
                  </a:lnTo>
                  <a:lnTo>
                    <a:pt x="177142" y="129559"/>
                  </a:lnTo>
                  <a:lnTo>
                    <a:pt x="156173" y="173630"/>
                  </a:lnTo>
                  <a:lnTo>
                    <a:pt x="136544" y="218098"/>
                  </a:lnTo>
                  <a:lnTo>
                    <a:pt x="118251" y="262934"/>
                  </a:lnTo>
                  <a:lnTo>
                    <a:pt x="101290" y="308111"/>
                  </a:lnTo>
                  <a:lnTo>
                    <a:pt x="85656" y="353602"/>
                  </a:lnTo>
                  <a:lnTo>
                    <a:pt x="71345" y="399380"/>
                  </a:lnTo>
                  <a:lnTo>
                    <a:pt x="58353" y="445415"/>
                  </a:lnTo>
                  <a:lnTo>
                    <a:pt x="46675" y="491682"/>
                  </a:lnTo>
                  <a:lnTo>
                    <a:pt x="36307" y="538152"/>
                  </a:lnTo>
                  <a:lnTo>
                    <a:pt x="27245" y="584799"/>
                  </a:lnTo>
                  <a:lnTo>
                    <a:pt x="19484" y="631593"/>
                  </a:lnTo>
                  <a:lnTo>
                    <a:pt x="13020" y="678509"/>
                  </a:lnTo>
                  <a:lnTo>
                    <a:pt x="7848" y="725518"/>
                  </a:lnTo>
                  <a:lnTo>
                    <a:pt x="3965" y="772592"/>
                  </a:lnTo>
                  <a:lnTo>
                    <a:pt x="1365" y="819705"/>
                  </a:lnTo>
                  <a:lnTo>
                    <a:pt x="45" y="866829"/>
                  </a:lnTo>
                  <a:lnTo>
                    <a:pt x="0" y="913935"/>
                  </a:lnTo>
                  <a:lnTo>
                    <a:pt x="1225" y="960998"/>
                  </a:lnTo>
                  <a:lnTo>
                    <a:pt x="3717" y="1007988"/>
                  </a:lnTo>
                  <a:lnTo>
                    <a:pt x="7471" y="1054879"/>
                  </a:lnTo>
                  <a:lnTo>
                    <a:pt x="12482" y="1101643"/>
                  </a:lnTo>
                  <a:lnTo>
                    <a:pt x="18747" y="1148252"/>
                  </a:lnTo>
                  <a:lnTo>
                    <a:pt x="26260" y="1194679"/>
                  </a:lnTo>
                  <a:lnTo>
                    <a:pt x="35018" y="1240896"/>
                  </a:lnTo>
                  <a:lnTo>
                    <a:pt x="45017" y="1286877"/>
                  </a:lnTo>
                  <a:lnTo>
                    <a:pt x="56251" y="1332592"/>
                  </a:lnTo>
                  <a:lnTo>
                    <a:pt x="68716" y="1378015"/>
                  </a:lnTo>
                  <a:lnTo>
                    <a:pt x="82409" y="1423118"/>
                  </a:lnTo>
                  <a:lnTo>
                    <a:pt x="97324" y="1467874"/>
                  </a:lnTo>
                  <a:lnTo>
                    <a:pt x="113458" y="1512255"/>
                  </a:lnTo>
                  <a:lnTo>
                    <a:pt x="130806" y="1556234"/>
                  </a:lnTo>
                  <a:lnTo>
                    <a:pt x="149364" y="1599782"/>
                  </a:lnTo>
                  <a:lnTo>
                    <a:pt x="169126" y="1642873"/>
                  </a:lnTo>
                  <a:lnTo>
                    <a:pt x="190090" y="1685479"/>
                  </a:lnTo>
                  <a:lnTo>
                    <a:pt x="212250" y="1727572"/>
                  </a:lnTo>
                  <a:lnTo>
                    <a:pt x="235603" y="1769125"/>
                  </a:lnTo>
                  <a:lnTo>
                    <a:pt x="260143" y="1810110"/>
                  </a:lnTo>
                  <a:lnTo>
                    <a:pt x="285867" y="1850500"/>
                  </a:lnTo>
                  <a:lnTo>
                    <a:pt x="312770" y="1890267"/>
                  </a:lnTo>
                  <a:lnTo>
                    <a:pt x="340847" y="1929384"/>
                  </a:lnTo>
                  <a:lnTo>
                    <a:pt x="992357" y="1494155"/>
                  </a:lnTo>
                  <a:lnTo>
                    <a:pt x="963043" y="1455449"/>
                  </a:lnTo>
                  <a:lnTo>
                    <a:pt x="935902" y="1415496"/>
                  </a:lnTo>
                  <a:lnTo>
                    <a:pt x="910950" y="1374393"/>
                  </a:lnTo>
                  <a:lnTo>
                    <a:pt x="888198" y="1332233"/>
                  </a:lnTo>
                  <a:lnTo>
                    <a:pt x="867662" y="1289114"/>
                  </a:lnTo>
                  <a:lnTo>
                    <a:pt x="849353" y="1245130"/>
                  </a:lnTo>
                  <a:lnTo>
                    <a:pt x="833287" y="1200378"/>
                  </a:lnTo>
                  <a:lnTo>
                    <a:pt x="819476" y="1154953"/>
                  </a:lnTo>
                  <a:lnTo>
                    <a:pt x="807934" y="1108950"/>
                  </a:lnTo>
                  <a:lnTo>
                    <a:pt x="798674" y="1062465"/>
                  </a:lnTo>
                  <a:lnTo>
                    <a:pt x="791710" y="1015594"/>
                  </a:lnTo>
                  <a:lnTo>
                    <a:pt x="787056" y="968433"/>
                  </a:lnTo>
                  <a:lnTo>
                    <a:pt x="784725" y="921077"/>
                  </a:lnTo>
                  <a:lnTo>
                    <a:pt x="784730" y="873621"/>
                  </a:lnTo>
                  <a:lnTo>
                    <a:pt x="787086" y="826162"/>
                  </a:lnTo>
                  <a:lnTo>
                    <a:pt x="791805" y="778795"/>
                  </a:lnTo>
                  <a:lnTo>
                    <a:pt x="798901" y="731616"/>
                  </a:lnTo>
                  <a:lnTo>
                    <a:pt x="808387" y="684719"/>
                  </a:lnTo>
                  <a:lnTo>
                    <a:pt x="820278" y="638202"/>
                  </a:lnTo>
                  <a:lnTo>
                    <a:pt x="834587" y="592159"/>
                  </a:lnTo>
                  <a:lnTo>
                    <a:pt x="851327" y="546687"/>
                  </a:lnTo>
                  <a:lnTo>
                    <a:pt x="870511" y="501880"/>
                  </a:lnTo>
                  <a:lnTo>
                    <a:pt x="892154" y="457835"/>
                  </a:lnTo>
                  <a:lnTo>
                    <a:pt x="248137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73311" y="5004816"/>
              <a:ext cx="990600" cy="1877695"/>
            </a:xfrm>
            <a:custGeom>
              <a:avLst/>
              <a:gdLst/>
              <a:ahLst/>
              <a:cxnLst/>
              <a:rect l="l" t="t" r="r" b="b"/>
              <a:pathLst>
                <a:path w="990600" h="1877695">
                  <a:moveTo>
                    <a:pt x="776859" y="0"/>
                  </a:moveTo>
                  <a:lnTo>
                    <a:pt x="120269" y="441198"/>
                  </a:lnTo>
                  <a:lnTo>
                    <a:pt x="139388" y="486036"/>
                  </a:lnTo>
                  <a:lnTo>
                    <a:pt x="156121" y="531744"/>
                  </a:lnTo>
                  <a:lnTo>
                    <a:pt x="170451" y="578216"/>
                  </a:lnTo>
                  <a:lnTo>
                    <a:pt x="182360" y="625343"/>
                  </a:lnTo>
                  <a:lnTo>
                    <a:pt x="191833" y="673020"/>
                  </a:lnTo>
                  <a:lnTo>
                    <a:pt x="198852" y="721139"/>
                  </a:lnTo>
                  <a:lnTo>
                    <a:pt x="203401" y="769592"/>
                  </a:lnTo>
                  <a:lnTo>
                    <a:pt x="205462" y="818274"/>
                  </a:lnTo>
                  <a:lnTo>
                    <a:pt x="205020" y="867076"/>
                  </a:lnTo>
                  <a:lnTo>
                    <a:pt x="202057" y="915892"/>
                  </a:lnTo>
                  <a:lnTo>
                    <a:pt x="196556" y="964614"/>
                  </a:lnTo>
                  <a:lnTo>
                    <a:pt x="188501" y="1013136"/>
                  </a:lnTo>
                  <a:lnTo>
                    <a:pt x="177875" y="1061351"/>
                  </a:lnTo>
                  <a:lnTo>
                    <a:pt x="164662" y="1109151"/>
                  </a:lnTo>
                  <a:lnTo>
                    <a:pt x="148844" y="1156430"/>
                  </a:lnTo>
                  <a:lnTo>
                    <a:pt x="130404" y="1203080"/>
                  </a:lnTo>
                  <a:lnTo>
                    <a:pt x="109327" y="1248994"/>
                  </a:lnTo>
                  <a:lnTo>
                    <a:pt x="85594" y="1294065"/>
                  </a:lnTo>
                  <a:lnTo>
                    <a:pt x="59191" y="1338187"/>
                  </a:lnTo>
                  <a:lnTo>
                    <a:pt x="16001" y="1402222"/>
                  </a:lnTo>
                  <a:lnTo>
                    <a:pt x="0" y="1421384"/>
                  </a:lnTo>
                  <a:lnTo>
                    <a:pt x="641477" y="1877568"/>
                  </a:lnTo>
                  <a:lnTo>
                    <a:pt x="649001" y="1866743"/>
                  </a:lnTo>
                  <a:lnTo>
                    <a:pt x="656526" y="1856597"/>
                  </a:lnTo>
                  <a:lnTo>
                    <a:pt x="671576" y="1837436"/>
                  </a:lnTo>
                  <a:lnTo>
                    <a:pt x="700566" y="1795229"/>
                  </a:lnTo>
                  <a:lnTo>
                    <a:pt x="728142" y="1752468"/>
                  </a:lnTo>
                  <a:lnTo>
                    <a:pt x="754308" y="1709181"/>
                  </a:lnTo>
                  <a:lnTo>
                    <a:pt x="779070" y="1665396"/>
                  </a:lnTo>
                  <a:lnTo>
                    <a:pt x="802433" y="1621143"/>
                  </a:lnTo>
                  <a:lnTo>
                    <a:pt x="824401" y="1576450"/>
                  </a:lnTo>
                  <a:lnTo>
                    <a:pt x="844980" y="1531346"/>
                  </a:lnTo>
                  <a:lnTo>
                    <a:pt x="864174" y="1485859"/>
                  </a:lnTo>
                  <a:lnTo>
                    <a:pt x="881988" y="1440018"/>
                  </a:lnTo>
                  <a:lnTo>
                    <a:pt x="898427" y="1393852"/>
                  </a:lnTo>
                  <a:lnTo>
                    <a:pt x="913497" y="1347390"/>
                  </a:lnTo>
                  <a:lnTo>
                    <a:pt x="927202" y="1300660"/>
                  </a:lnTo>
                  <a:lnTo>
                    <a:pt x="939547" y="1253691"/>
                  </a:lnTo>
                  <a:lnTo>
                    <a:pt x="950536" y="1206511"/>
                  </a:lnTo>
                  <a:lnTo>
                    <a:pt x="960176" y="1159150"/>
                  </a:lnTo>
                  <a:lnTo>
                    <a:pt x="968471" y="1111636"/>
                  </a:lnTo>
                  <a:lnTo>
                    <a:pt x="975426" y="1063997"/>
                  </a:lnTo>
                  <a:lnTo>
                    <a:pt x="981045" y="1016263"/>
                  </a:lnTo>
                  <a:lnTo>
                    <a:pt x="985334" y="968462"/>
                  </a:lnTo>
                  <a:lnTo>
                    <a:pt x="988298" y="920622"/>
                  </a:lnTo>
                  <a:lnTo>
                    <a:pt x="989941" y="872774"/>
                  </a:lnTo>
                  <a:lnTo>
                    <a:pt x="990269" y="824944"/>
                  </a:lnTo>
                  <a:lnTo>
                    <a:pt x="989286" y="777162"/>
                  </a:lnTo>
                  <a:lnTo>
                    <a:pt x="986998" y="729457"/>
                  </a:lnTo>
                  <a:lnTo>
                    <a:pt x="983409" y="681857"/>
                  </a:lnTo>
                  <a:lnTo>
                    <a:pt x="978524" y="634391"/>
                  </a:lnTo>
                  <a:lnTo>
                    <a:pt x="972349" y="587088"/>
                  </a:lnTo>
                  <a:lnTo>
                    <a:pt x="964888" y="539976"/>
                  </a:lnTo>
                  <a:lnTo>
                    <a:pt x="956146" y="493084"/>
                  </a:lnTo>
                  <a:lnTo>
                    <a:pt x="946128" y="446440"/>
                  </a:lnTo>
                  <a:lnTo>
                    <a:pt x="934839" y="400074"/>
                  </a:lnTo>
                  <a:lnTo>
                    <a:pt x="922284" y="354015"/>
                  </a:lnTo>
                  <a:lnTo>
                    <a:pt x="908468" y="308290"/>
                  </a:lnTo>
                  <a:lnTo>
                    <a:pt x="893395" y="262928"/>
                  </a:lnTo>
                  <a:lnTo>
                    <a:pt x="877072" y="217959"/>
                  </a:lnTo>
                  <a:lnTo>
                    <a:pt x="859502" y="173410"/>
                  </a:lnTo>
                  <a:lnTo>
                    <a:pt x="840691" y="129312"/>
                  </a:lnTo>
                  <a:lnTo>
                    <a:pt x="820643" y="85691"/>
                  </a:lnTo>
                  <a:lnTo>
                    <a:pt x="799364" y="42577"/>
                  </a:lnTo>
                  <a:lnTo>
                    <a:pt x="776859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461117" y="5356352"/>
            <a:ext cx="225806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Whaling</a:t>
            </a:r>
            <a:r>
              <a:rPr sz="2200" spc="-8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Phishing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90694" y="5420105"/>
            <a:ext cx="113347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50" dirty="0">
                <a:solidFill>
                  <a:srgbClr val="3E3E3E"/>
                </a:solidFill>
                <a:latin typeface="Microsoft Sans Serif"/>
                <a:cs typeface="Microsoft Sans Serif"/>
              </a:rPr>
              <a:t>P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h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ish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i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n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g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71181" y="3083179"/>
            <a:ext cx="195897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Spear</a:t>
            </a:r>
            <a:r>
              <a:rPr sz="2200" spc="-8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Phishing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12848" y="1325880"/>
            <a:ext cx="12442190" cy="917575"/>
          </a:xfrm>
          <a:custGeom>
            <a:avLst/>
            <a:gdLst/>
            <a:ahLst/>
            <a:cxnLst/>
            <a:rect l="l" t="t" r="r" b="b"/>
            <a:pathLst>
              <a:path w="12442190" h="917575">
                <a:moveTo>
                  <a:pt x="0" y="152908"/>
                </a:moveTo>
                <a:lnTo>
                  <a:pt x="7794" y="104574"/>
                </a:lnTo>
                <a:lnTo>
                  <a:pt x="29500" y="62599"/>
                </a:lnTo>
                <a:lnTo>
                  <a:pt x="62599" y="29500"/>
                </a:lnTo>
                <a:lnTo>
                  <a:pt x="104574" y="7794"/>
                </a:lnTo>
                <a:lnTo>
                  <a:pt x="152907" y="0"/>
                </a:lnTo>
                <a:lnTo>
                  <a:pt x="12289028" y="0"/>
                </a:lnTo>
                <a:lnTo>
                  <a:pt x="12337361" y="7794"/>
                </a:lnTo>
                <a:lnTo>
                  <a:pt x="12379336" y="29500"/>
                </a:lnTo>
                <a:lnTo>
                  <a:pt x="12412435" y="62599"/>
                </a:lnTo>
                <a:lnTo>
                  <a:pt x="12434141" y="104574"/>
                </a:lnTo>
                <a:lnTo>
                  <a:pt x="12441936" y="152908"/>
                </a:lnTo>
                <a:lnTo>
                  <a:pt x="12441936" y="764540"/>
                </a:lnTo>
                <a:lnTo>
                  <a:pt x="12434141" y="812873"/>
                </a:lnTo>
                <a:lnTo>
                  <a:pt x="12412435" y="854848"/>
                </a:lnTo>
                <a:lnTo>
                  <a:pt x="12379336" y="887947"/>
                </a:lnTo>
                <a:lnTo>
                  <a:pt x="12337361" y="909653"/>
                </a:lnTo>
                <a:lnTo>
                  <a:pt x="12289028" y="917448"/>
                </a:lnTo>
                <a:lnTo>
                  <a:pt x="152907" y="917448"/>
                </a:lnTo>
                <a:lnTo>
                  <a:pt x="104574" y="909653"/>
                </a:lnTo>
                <a:lnTo>
                  <a:pt x="62599" y="887947"/>
                </a:lnTo>
                <a:lnTo>
                  <a:pt x="29500" y="854848"/>
                </a:lnTo>
                <a:lnTo>
                  <a:pt x="7794" y="812873"/>
                </a:lnTo>
                <a:lnTo>
                  <a:pt x="0" y="764540"/>
                </a:lnTo>
                <a:lnTo>
                  <a:pt x="0" y="152908"/>
                </a:lnTo>
                <a:close/>
              </a:path>
            </a:pathLst>
          </a:custGeom>
          <a:ln w="12700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737861" y="1586611"/>
            <a:ext cx="738822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There</a:t>
            </a:r>
            <a:r>
              <a:rPr sz="2200" spc="-6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several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attack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categories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social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engineering.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82641" y="304622"/>
            <a:ext cx="648906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45" dirty="0"/>
              <a:t>S</a:t>
            </a:r>
            <a:r>
              <a:rPr spc="-5" dirty="0"/>
              <a:t>oci</a:t>
            </a:r>
            <a:r>
              <a:rPr spc="5" dirty="0"/>
              <a:t>a</a:t>
            </a:r>
            <a:r>
              <a:rPr spc="10" dirty="0"/>
              <a:t>l</a:t>
            </a:r>
            <a:r>
              <a:rPr spc="-120" dirty="0"/>
              <a:t> </a:t>
            </a:r>
            <a:r>
              <a:rPr spc="-145" dirty="0"/>
              <a:t>E</a:t>
            </a:r>
            <a:r>
              <a:rPr dirty="0"/>
              <a:t>ngineeri</a:t>
            </a:r>
            <a:r>
              <a:rPr spc="-20" dirty="0"/>
              <a:t>n</a:t>
            </a:r>
            <a:r>
              <a:rPr spc="-175" dirty="0"/>
              <a:t>g</a:t>
            </a:r>
            <a:r>
              <a:rPr spc="-180" dirty="0"/>
              <a:t> </a:t>
            </a:r>
            <a:r>
              <a:rPr spc="45" dirty="0"/>
              <a:t>A</a:t>
            </a:r>
            <a:r>
              <a:rPr spc="30" dirty="0"/>
              <a:t>t</a:t>
            </a:r>
            <a:r>
              <a:rPr spc="25" dirty="0"/>
              <a:t>t</a:t>
            </a:r>
            <a:r>
              <a:rPr spc="50" dirty="0"/>
              <a:t>a</a:t>
            </a:r>
            <a:r>
              <a:rPr spc="5" dirty="0"/>
              <a:t>c</a:t>
            </a:r>
            <a:r>
              <a:rPr spc="10" dirty="0"/>
              <a:t>k</a:t>
            </a:r>
            <a:r>
              <a:rPr spc="-145" dirty="0"/>
              <a:t> </a:t>
            </a:r>
            <a:r>
              <a:rPr spc="-75" dirty="0"/>
              <a:t>C</a:t>
            </a:r>
            <a:r>
              <a:rPr spc="45" dirty="0"/>
              <a:t>a</a:t>
            </a:r>
            <a:r>
              <a:rPr spc="35" dirty="0"/>
              <a:t>t</a:t>
            </a:r>
            <a:r>
              <a:rPr spc="-90" dirty="0"/>
              <a:t>e</a:t>
            </a:r>
            <a:r>
              <a:rPr spc="-105" dirty="0"/>
              <a:t>g</a:t>
            </a:r>
            <a:r>
              <a:rPr spc="-5" dirty="0"/>
              <a:t>o</a:t>
            </a:r>
            <a:r>
              <a:rPr dirty="0"/>
              <a:t>ries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32047" y="752855"/>
            <a:ext cx="9393936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332738" y="6010148"/>
            <a:ext cx="3763010" cy="70040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76200">
              <a:lnSpc>
                <a:spcPct val="100899"/>
              </a:lnSpc>
              <a:spcBef>
                <a:spcPts val="85"/>
              </a:spcBef>
            </a:pP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It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fraudulent 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attempt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obtain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sensitive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information.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72453" y="6010148"/>
            <a:ext cx="32645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1925" marR="5080" indent="-149860">
              <a:lnSpc>
                <a:spcPct val="100000"/>
              </a:lnSpc>
              <a:spcBef>
                <a:spcPts val="105"/>
              </a:spcBef>
            </a:pP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targeted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specific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group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4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individual.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876023" y="6022924"/>
            <a:ext cx="2955290" cy="697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110"/>
              </a:spcBef>
            </a:pP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targets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wealthy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prominent</a:t>
            </a:r>
            <a:r>
              <a:rPr sz="2200" spc="-10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individuals.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34606" y="1714575"/>
            <a:ext cx="208661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1" spc="-175" dirty="0">
                <a:solidFill>
                  <a:srgbClr val="3E3E3E"/>
                </a:solidFill>
                <a:latin typeface="Tahoma"/>
                <a:cs typeface="Tahoma"/>
              </a:rPr>
              <a:t>S</a:t>
            </a:r>
            <a:r>
              <a:rPr sz="2200" b="1" spc="5" dirty="0">
                <a:solidFill>
                  <a:srgbClr val="3E3E3E"/>
                </a:solidFill>
                <a:latin typeface="Tahoma"/>
                <a:cs typeface="Tahoma"/>
              </a:rPr>
              <a:t>p</a:t>
            </a:r>
            <a:r>
              <a:rPr sz="2200" b="1" spc="-10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2200" b="1" spc="20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b="1" spc="45" dirty="0">
                <a:solidFill>
                  <a:srgbClr val="3E3E3E"/>
                </a:solidFill>
                <a:latin typeface="Tahoma"/>
                <a:cs typeface="Tahoma"/>
              </a:rPr>
              <a:t>r</a:t>
            </a:r>
            <a:r>
              <a:rPr sz="2200" b="1" spc="-11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5" dirty="0">
                <a:solidFill>
                  <a:srgbClr val="3E3E3E"/>
                </a:solidFill>
                <a:latin typeface="Tahoma"/>
                <a:cs typeface="Tahoma"/>
              </a:rPr>
              <a:t>Phishi</a:t>
            </a:r>
            <a:r>
              <a:rPr sz="2200" b="1" spc="-10" dirty="0">
                <a:solidFill>
                  <a:srgbClr val="3E3E3E"/>
                </a:solidFill>
                <a:latin typeface="Tahoma"/>
                <a:cs typeface="Tahoma"/>
              </a:rPr>
              <a:t>n</a:t>
            </a:r>
            <a:r>
              <a:rPr sz="2200" b="1" spc="-140" dirty="0">
                <a:solidFill>
                  <a:srgbClr val="3E3E3E"/>
                </a:solidFill>
                <a:latin typeface="Tahoma"/>
                <a:cs typeface="Tahoma"/>
              </a:rPr>
              <a:t>g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13254" y="1690572"/>
            <a:ext cx="122047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1" spc="-20" dirty="0">
                <a:solidFill>
                  <a:srgbClr val="3E3E3E"/>
                </a:solidFill>
                <a:latin typeface="Tahoma"/>
                <a:cs typeface="Tahoma"/>
              </a:rPr>
              <a:t>Phishing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43613" y="1834972"/>
            <a:ext cx="242760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1" spc="-50" dirty="0">
                <a:solidFill>
                  <a:srgbClr val="3E3E3E"/>
                </a:solidFill>
                <a:latin typeface="Tahoma"/>
                <a:cs typeface="Tahoma"/>
              </a:rPr>
              <a:t>Wh</a:t>
            </a:r>
            <a:r>
              <a:rPr sz="2200" b="1" spc="20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b="1" spc="10" dirty="0">
                <a:solidFill>
                  <a:srgbClr val="3E3E3E"/>
                </a:solidFill>
                <a:latin typeface="Tahoma"/>
                <a:cs typeface="Tahoma"/>
              </a:rPr>
              <a:t>lin</a:t>
            </a:r>
            <a:r>
              <a:rPr sz="2200" b="1" spc="-140" dirty="0">
                <a:solidFill>
                  <a:srgbClr val="3E3E3E"/>
                </a:solidFill>
                <a:latin typeface="Tahoma"/>
                <a:cs typeface="Tahoma"/>
              </a:rPr>
              <a:t>g</a:t>
            </a:r>
            <a:r>
              <a:rPr sz="2200" b="1" spc="-9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10" dirty="0">
                <a:solidFill>
                  <a:srgbClr val="3E3E3E"/>
                </a:solidFill>
                <a:latin typeface="Tahoma"/>
                <a:cs typeface="Tahoma"/>
              </a:rPr>
              <a:t>P</a:t>
            </a:r>
            <a:r>
              <a:rPr sz="2200" b="1" spc="-20" dirty="0">
                <a:solidFill>
                  <a:srgbClr val="3E3E3E"/>
                </a:solidFill>
                <a:latin typeface="Tahoma"/>
                <a:cs typeface="Tahoma"/>
              </a:rPr>
              <a:t>h</a:t>
            </a:r>
            <a:r>
              <a:rPr sz="2200" b="1" dirty="0">
                <a:solidFill>
                  <a:srgbClr val="3E3E3E"/>
                </a:solidFill>
                <a:latin typeface="Tahoma"/>
                <a:cs typeface="Tahoma"/>
              </a:rPr>
              <a:t>is</a:t>
            </a:r>
            <a:r>
              <a:rPr sz="2200" b="1" spc="-5" dirty="0">
                <a:solidFill>
                  <a:srgbClr val="3E3E3E"/>
                </a:solidFill>
                <a:latin typeface="Tahoma"/>
                <a:cs typeface="Tahoma"/>
              </a:rPr>
              <a:t>h</a:t>
            </a:r>
            <a:r>
              <a:rPr sz="2200" b="1" spc="10" dirty="0">
                <a:solidFill>
                  <a:srgbClr val="3E3E3E"/>
                </a:solidFill>
                <a:latin typeface="Tahoma"/>
                <a:cs typeface="Tahoma"/>
              </a:rPr>
              <a:t>i</a:t>
            </a:r>
            <a:r>
              <a:rPr sz="2200" b="1" spc="15" dirty="0">
                <a:solidFill>
                  <a:srgbClr val="3E3E3E"/>
                </a:solidFill>
                <a:latin typeface="Tahoma"/>
                <a:cs typeface="Tahoma"/>
              </a:rPr>
              <a:t>n</a:t>
            </a:r>
            <a:r>
              <a:rPr sz="2200" b="1" spc="-140" dirty="0">
                <a:solidFill>
                  <a:srgbClr val="3E3E3E"/>
                </a:solidFill>
                <a:latin typeface="Tahoma"/>
                <a:cs typeface="Tahoma"/>
              </a:rPr>
              <a:t>g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94007" y="2709672"/>
            <a:ext cx="3898392" cy="245059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11823" y="2447544"/>
            <a:ext cx="4218432" cy="288035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24000" y="2432304"/>
            <a:ext cx="3148583" cy="314858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57391" y="306451"/>
            <a:ext cx="413892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0" dirty="0">
                <a:latin typeface="Arial"/>
                <a:cs typeface="Arial"/>
              </a:rPr>
              <a:t>Cybersecurity:</a:t>
            </a:r>
            <a:r>
              <a:rPr spc="-95" dirty="0">
                <a:latin typeface="Arial"/>
                <a:cs typeface="Arial"/>
              </a:rPr>
              <a:t> </a:t>
            </a:r>
            <a:r>
              <a:rPr spc="60" dirty="0">
                <a:latin typeface="Arial"/>
                <a:cs typeface="Arial"/>
              </a:rPr>
              <a:t>Benefits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09744" y="751331"/>
            <a:ext cx="6637020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8052816" y="3566159"/>
            <a:ext cx="158750" cy="868680"/>
          </a:xfrm>
          <a:custGeom>
            <a:avLst/>
            <a:gdLst/>
            <a:ahLst/>
            <a:cxnLst/>
            <a:rect l="l" t="t" r="r" b="b"/>
            <a:pathLst>
              <a:path w="158750" h="868679">
                <a:moveTo>
                  <a:pt x="80390" y="0"/>
                </a:moveTo>
                <a:lnTo>
                  <a:pt x="48434" y="6058"/>
                </a:lnTo>
                <a:lnTo>
                  <a:pt x="22955" y="22653"/>
                </a:lnTo>
                <a:lnTo>
                  <a:pt x="6095" y="47416"/>
                </a:lnTo>
                <a:lnTo>
                  <a:pt x="0" y="77977"/>
                </a:lnTo>
                <a:lnTo>
                  <a:pt x="0" y="788415"/>
                </a:lnTo>
                <a:lnTo>
                  <a:pt x="6096" y="820298"/>
                </a:lnTo>
                <a:lnTo>
                  <a:pt x="22955" y="845740"/>
                </a:lnTo>
                <a:lnTo>
                  <a:pt x="48434" y="862585"/>
                </a:lnTo>
                <a:lnTo>
                  <a:pt x="80390" y="868679"/>
                </a:lnTo>
                <a:lnTo>
                  <a:pt x="111025" y="862585"/>
                </a:lnTo>
                <a:lnTo>
                  <a:pt x="135826" y="845740"/>
                </a:lnTo>
                <a:lnTo>
                  <a:pt x="152435" y="820298"/>
                </a:lnTo>
                <a:lnTo>
                  <a:pt x="158495" y="788415"/>
                </a:lnTo>
                <a:lnTo>
                  <a:pt x="158495" y="77977"/>
                </a:lnTo>
                <a:lnTo>
                  <a:pt x="152435" y="47416"/>
                </a:lnTo>
                <a:lnTo>
                  <a:pt x="135826" y="22653"/>
                </a:lnTo>
                <a:lnTo>
                  <a:pt x="111025" y="6058"/>
                </a:lnTo>
                <a:lnTo>
                  <a:pt x="80390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857231" y="6028944"/>
            <a:ext cx="871855" cy="160020"/>
          </a:xfrm>
          <a:custGeom>
            <a:avLst/>
            <a:gdLst/>
            <a:ahLst/>
            <a:cxnLst/>
            <a:rect l="l" t="t" r="r" b="b"/>
            <a:pathLst>
              <a:path w="871854" h="160020">
                <a:moveTo>
                  <a:pt x="791464" y="0"/>
                </a:moveTo>
                <a:lnTo>
                  <a:pt x="80264" y="0"/>
                </a:lnTo>
                <a:lnTo>
                  <a:pt x="49345" y="6072"/>
                </a:lnTo>
                <a:lnTo>
                  <a:pt x="23796" y="22859"/>
                </a:lnTo>
                <a:lnTo>
                  <a:pt x="6415" y="48220"/>
                </a:lnTo>
                <a:lnTo>
                  <a:pt x="0" y="80009"/>
                </a:lnTo>
                <a:lnTo>
                  <a:pt x="6415" y="110835"/>
                </a:lnTo>
                <a:lnTo>
                  <a:pt x="23796" y="136302"/>
                </a:lnTo>
                <a:lnTo>
                  <a:pt x="49345" y="153626"/>
                </a:lnTo>
                <a:lnTo>
                  <a:pt x="80264" y="160019"/>
                </a:lnTo>
                <a:lnTo>
                  <a:pt x="791464" y="160019"/>
                </a:lnTo>
                <a:lnTo>
                  <a:pt x="822382" y="153626"/>
                </a:lnTo>
                <a:lnTo>
                  <a:pt x="847931" y="136302"/>
                </a:lnTo>
                <a:lnTo>
                  <a:pt x="865312" y="110835"/>
                </a:lnTo>
                <a:lnTo>
                  <a:pt x="871727" y="80009"/>
                </a:lnTo>
                <a:lnTo>
                  <a:pt x="865312" y="48220"/>
                </a:lnTo>
                <a:lnTo>
                  <a:pt x="847931" y="22859"/>
                </a:lnTo>
                <a:lnTo>
                  <a:pt x="822382" y="6072"/>
                </a:lnTo>
                <a:lnTo>
                  <a:pt x="791464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27547" y="6028944"/>
            <a:ext cx="867410" cy="160020"/>
          </a:xfrm>
          <a:custGeom>
            <a:avLst/>
            <a:gdLst/>
            <a:ahLst/>
            <a:cxnLst/>
            <a:rect l="l" t="t" r="r" b="b"/>
            <a:pathLst>
              <a:path w="867410" h="160020">
                <a:moveTo>
                  <a:pt x="789304" y="0"/>
                </a:moveTo>
                <a:lnTo>
                  <a:pt x="80137" y="0"/>
                </a:lnTo>
                <a:lnTo>
                  <a:pt x="48273" y="6072"/>
                </a:lnTo>
                <a:lnTo>
                  <a:pt x="22875" y="22859"/>
                </a:lnTo>
                <a:lnTo>
                  <a:pt x="6074" y="48220"/>
                </a:lnTo>
                <a:lnTo>
                  <a:pt x="0" y="80009"/>
                </a:lnTo>
                <a:lnTo>
                  <a:pt x="6074" y="110835"/>
                </a:lnTo>
                <a:lnTo>
                  <a:pt x="22875" y="136302"/>
                </a:lnTo>
                <a:lnTo>
                  <a:pt x="48273" y="153626"/>
                </a:lnTo>
                <a:lnTo>
                  <a:pt x="80137" y="160019"/>
                </a:lnTo>
                <a:lnTo>
                  <a:pt x="789304" y="160019"/>
                </a:lnTo>
                <a:lnTo>
                  <a:pt x="819846" y="153626"/>
                </a:lnTo>
                <a:lnTo>
                  <a:pt x="844565" y="136302"/>
                </a:lnTo>
                <a:lnTo>
                  <a:pt x="861117" y="110835"/>
                </a:lnTo>
                <a:lnTo>
                  <a:pt x="867155" y="80009"/>
                </a:lnTo>
                <a:lnTo>
                  <a:pt x="861117" y="48220"/>
                </a:lnTo>
                <a:lnTo>
                  <a:pt x="844565" y="22859"/>
                </a:lnTo>
                <a:lnTo>
                  <a:pt x="819846" y="6072"/>
                </a:lnTo>
                <a:lnTo>
                  <a:pt x="789304" y="0"/>
                </a:lnTo>
                <a:close/>
              </a:path>
            </a:pathLst>
          </a:custGeom>
          <a:solidFill>
            <a:srgbClr val="4279A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6361176" y="4128515"/>
            <a:ext cx="3543300" cy="2970530"/>
            <a:chOff x="6361176" y="4128515"/>
            <a:chExt cx="3543300" cy="2970530"/>
          </a:xfrm>
        </p:grpSpPr>
        <p:sp>
          <p:nvSpPr>
            <p:cNvPr id="8" name="object 8"/>
            <p:cNvSpPr/>
            <p:nvPr/>
          </p:nvSpPr>
          <p:spPr>
            <a:xfrm>
              <a:off x="9241536" y="4128515"/>
              <a:ext cx="662940" cy="661670"/>
            </a:xfrm>
            <a:custGeom>
              <a:avLst/>
              <a:gdLst/>
              <a:ahLst/>
              <a:cxnLst/>
              <a:rect l="l" t="t" r="r" b="b"/>
              <a:pathLst>
                <a:path w="662940" h="661670">
                  <a:moveTo>
                    <a:pt x="582676" y="0"/>
                  </a:moveTo>
                  <a:lnTo>
                    <a:pt x="538134" y="12537"/>
                  </a:lnTo>
                  <a:lnTo>
                    <a:pt x="22987" y="524129"/>
                  </a:lnTo>
                  <a:lnTo>
                    <a:pt x="1645" y="564955"/>
                  </a:lnTo>
                  <a:lnTo>
                    <a:pt x="0" y="581279"/>
                  </a:lnTo>
                  <a:lnTo>
                    <a:pt x="1645" y="596622"/>
                  </a:lnTo>
                  <a:lnTo>
                    <a:pt x="22987" y="636270"/>
                  </a:lnTo>
                  <a:lnTo>
                    <a:pt x="64885" y="659737"/>
                  </a:lnTo>
                  <a:lnTo>
                    <a:pt x="80264" y="661416"/>
                  </a:lnTo>
                  <a:lnTo>
                    <a:pt x="95698" y="659737"/>
                  </a:lnTo>
                  <a:lnTo>
                    <a:pt x="137668" y="636270"/>
                  </a:lnTo>
                  <a:lnTo>
                    <a:pt x="639953" y="135000"/>
                  </a:lnTo>
                  <a:lnTo>
                    <a:pt x="661294" y="95460"/>
                  </a:lnTo>
                  <a:lnTo>
                    <a:pt x="662940" y="80137"/>
                  </a:lnTo>
                  <a:lnTo>
                    <a:pt x="661294" y="63793"/>
                  </a:lnTo>
                  <a:lnTo>
                    <a:pt x="639953" y="22860"/>
                  </a:lnTo>
                  <a:lnTo>
                    <a:pt x="598054" y="1321"/>
                  </a:lnTo>
                  <a:lnTo>
                    <a:pt x="582676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361176" y="4128515"/>
              <a:ext cx="661670" cy="661670"/>
            </a:xfrm>
            <a:custGeom>
              <a:avLst/>
              <a:gdLst/>
              <a:ahLst/>
              <a:cxnLst/>
              <a:rect l="l" t="t" r="r" b="b"/>
              <a:pathLst>
                <a:path w="661670" h="661670">
                  <a:moveTo>
                    <a:pt x="80137" y="0"/>
                  </a:moveTo>
                  <a:lnTo>
                    <a:pt x="35667" y="12537"/>
                  </a:lnTo>
                  <a:lnTo>
                    <a:pt x="6286" y="48926"/>
                  </a:lnTo>
                  <a:lnTo>
                    <a:pt x="0" y="80137"/>
                  </a:lnTo>
                  <a:lnTo>
                    <a:pt x="1643" y="95460"/>
                  </a:lnTo>
                  <a:lnTo>
                    <a:pt x="22860" y="135000"/>
                  </a:lnTo>
                  <a:lnTo>
                    <a:pt x="524128" y="636270"/>
                  </a:lnTo>
                  <a:lnTo>
                    <a:pt x="565919" y="659737"/>
                  </a:lnTo>
                  <a:lnTo>
                    <a:pt x="581278" y="661416"/>
                  </a:lnTo>
                  <a:lnTo>
                    <a:pt x="596657" y="659737"/>
                  </a:lnTo>
                  <a:lnTo>
                    <a:pt x="638555" y="636270"/>
                  </a:lnTo>
                  <a:lnTo>
                    <a:pt x="659772" y="596622"/>
                  </a:lnTo>
                  <a:lnTo>
                    <a:pt x="661416" y="581279"/>
                  </a:lnTo>
                  <a:lnTo>
                    <a:pt x="659772" y="564955"/>
                  </a:lnTo>
                  <a:lnTo>
                    <a:pt x="638555" y="524129"/>
                  </a:lnTo>
                  <a:lnTo>
                    <a:pt x="137287" y="22860"/>
                  </a:lnTo>
                  <a:lnTo>
                    <a:pt x="95496" y="1321"/>
                  </a:lnTo>
                  <a:lnTo>
                    <a:pt x="80137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4952" y="4596383"/>
              <a:ext cx="2502407" cy="250240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1685778" y="5788533"/>
            <a:ext cx="31623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Increases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cyber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defense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844276" y="3803650"/>
            <a:ext cx="28517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Gives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privacy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users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20029" y="2470785"/>
            <a:ext cx="569976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0504" marR="5080" indent="-218440">
              <a:lnSpc>
                <a:spcPct val="100000"/>
              </a:lnSpc>
              <a:spcBef>
                <a:spcPts val="95"/>
              </a:spcBef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Protects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against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viruses,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worms,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spyware,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other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unwanted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programs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56410" y="3701923"/>
            <a:ext cx="3811904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Minimizes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computer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freezing</a:t>
            </a:r>
            <a:endParaRPr sz="22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</a:pP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crashes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61999" y="5662929"/>
            <a:ext cx="365379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63294" marR="5080" indent="-951230">
              <a:lnSpc>
                <a:spcPct val="100000"/>
              </a:lnSpc>
              <a:spcBef>
                <a:spcPts val="95"/>
              </a:spcBef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Protects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computer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0" dirty="0">
                <a:solidFill>
                  <a:srgbClr val="3E3E3E"/>
                </a:solidFill>
                <a:latin typeface="Microsoft Sans Serif"/>
                <a:cs typeface="Microsoft Sans Serif"/>
              </a:rPr>
              <a:t>from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being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hacked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54753" y="304622"/>
            <a:ext cx="774319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45" dirty="0"/>
              <a:t>S</a:t>
            </a:r>
            <a:r>
              <a:rPr spc="-5" dirty="0"/>
              <a:t>oci</a:t>
            </a:r>
            <a:r>
              <a:rPr spc="5" dirty="0"/>
              <a:t>a</a:t>
            </a:r>
            <a:r>
              <a:rPr spc="10" dirty="0"/>
              <a:t>l</a:t>
            </a:r>
            <a:r>
              <a:rPr spc="-120" dirty="0"/>
              <a:t> </a:t>
            </a:r>
            <a:r>
              <a:rPr spc="-145" dirty="0"/>
              <a:t>E</a:t>
            </a:r>
            <a:r>
              <a:rPr dirty="0"/>
              <a:t>ngineeri</a:t>
            </a:r>
            <a:r>
              <a:rPr spc="-20" dirty="0"/>
              <a:t>n</a:t>
            </a:r>
            <a:r>
              <a:rPr spc="-175" dirty="0"/>
              <a:t>g</a:t>
            </a:r>
            <a:r>
              <a:rPr spc="-180" dirty="0"/>
              <a:t> </a:t>
            </a:r>
            <a:r>
              <a:rPr spc="45" dirty="0"/>
              <a:t>A</a:t>
            </a:r>
            <a:r>
              <a:rPr spc="30" dirty="0"/>
              <a:t>t</a:t>
            </a:r>
            <a:r>
              <a:rPr spc="25" dirty="0"/>
              <a:t>t</a:t>
            </a:r>
            <a:r>
              <a:rPr spc="50" dirty="0"/>
              <a:t>a</a:t>
            </a:r>
            <a:r>
              <a:rPr spc="-80" dirty="0"/>
              <a:t>ck</a:t>
            </a:r>
            <a:r>
              <a:rPr spc="-50" dirty="0"/>
              <a:t>:</a:t>
            </a:r>
            <a:r>
              <a:rPr spc="-155" dirty="0"/>
              <a:t> </a:t>
            </a:r>
            <a:r>
              <a:rPr spc="-145" dirty="0"/>
              <a:t>E</a:t>
            </a:r>
            <a:r>
              <a:rPr spc="35" dirty="0"/>
              <a:t>thereu</a:t>
            </a:r>
            <a:r>
              <a:rPr spc="70" dirty="0"/>
              <a:t>m</a:t>
            </a:r>
            <a:r>
              <a:rPr spc="-155" dirty="0"/>
              <a:t> </a:t>
            </a:r>
            <a:r>
              <a:rPr spc="-75" dirty="0"/>
              <a:t>C</a:t>
            </a:r>
            <a:r>
              <a:rPr spc="5" dirty="0"/>
              <a:t>l</a:t>
            </a:r>
            <a:r>
              <a:rPr spc="30" dirty="0"/>
              <a:t>a</a:t>
            </a:r>
            <a:r>
              <a:rPr spc="-50" dirty="0"/>
              <a:t>s</a:t>
            </a:r>
            <a:r>
              <a:rPr spc="-55" dirty="0"/>
              <a:t>s</a:t>
            </a:r>
            <a:r>
              <a:rPr spc="-15" dirty="0"/>
              <a:t>ic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44495" y="752855"/>
            <a:ext cx="11365992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182367" y="1691639"/>
            <a:ext cx="12442190" cy="920750"/>
          </a:xfrm>
          <a:custGeom>
            <a:avLst/>
            <a:gdLst/>
            <a:ahLst/>
            <a:cxnLst/>
            <a:rect l="l" t="t" r="r" b="b"/>
            <a:pathLst>
              <a:path w="12442190" h="920750">
                <a:moveTo>
                  <a:pt x="0" y="153415"/>
                </a:moveTo>
                <a:lnTo>
                  <a:pt x="7823" y="104932"/>
                </a:lnTo>
                <a:lnTo>
                  <a:pt x="29606" y="62819"/>
                </a:lnTo>
                <a:lnTo>
                  <a:pt x="62819" y="29606"/>
                </a:lnTo>
                <a:lnTo>
                  <a:pt x="104932" y="7823"/>
                </a:lnTo>
                <a:lnTo>
                  <a:pt x="153415" y="0"/>
                </a:lnTo>
                <a:lnTo>
                  <a:pt x="12288520" y="0"/>
                </a:lnTo>
                <a:lnTo>
                  <a:pt x="12337003" y="7823"/>
                </a:lnTo>
                <a:lnTo>
                  <a:pt x="12379116" y="29606"/>
                </a:lnTo>
                <a:lnTo>
                  <a:pt x="12412329" y="62819"/>
                </a:lnTo>
                <a:lnTo>
                  <a:pt x="12434112" y="104932"/>
                </a:lnTo>
                <a:lnTo>
                  <a:pt x="12441936" y="153415"/>
                </a:lnTo>
                <a:lnTo>
                  <a:pt x="12441936" y="767079"/>
                </a:lnTo>
                <a:lnTo>
                  <a:pt x="12434112" y="815563"/>
                </a:lnTo>
                <a:lnTo>
                  <a:pt x="12412329" y="857676"/>
                </a:lnTo>
                <a:lnTo>
                  <a:pt x="12379116" y="890889"/>
                </a:lnTo>
                <a:lnTo>
                  <a:pt x="12337003" y="912672"/>
                </a:lnTo>
                <a:lnTo>
                  <a:pt x="12288520" y="920495"/>
                </a:lnTo>
                <a:lnTo>
                  <a:pt x="153415" y="920495"/>
                </a:lnTo>
                <a:lnTo>
                  <a:pt x="104932" y="912672"/>
                </a:lnTo>
                <a:lnTo>
                  <a:pt x="62819" y="890889"/>
                </a:lnTo>
                <a:lnTo>
                  <a:pt x="29606" y="857676"/>
                </a:lnTo>
                <a:lnTo>
                  <a:pt x="7823" y="815563"/>
                </a:lnTo>
                <a:lnTo>
                  <a:pt x="0" y="767079"/>
                </a:lnTo>
                <a:lnTo>
                  <a:pt x="0" y="153415"/>
                </a:lnTo>
                <a:close/>
              </a:path>
            </a:pathLst>
          </a:custGeom>
          <a:ln w="12700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87854" y="1785874"/>
            <a:ext cx="12029440" cy="700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2017,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Ethereum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Classic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website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was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hacked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resulting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loss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thousands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dollars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endParaRPr sz="2200">
              <a:latin typeface="Microsoft Sans Serif"/>
              <a:cs typeface="Microsoft Sans Serif"/>
            </a:endParaRPr>
          </a:p>
          <a:p>
            <a:pPr marL="7620" algn="ctr">
              <a:lnSpc>
                <a:spcPct val="100000"/>
              </a:lnSpc>
              <a:spcBef>
                <a:spcPts val="25"/>
              </a:spcBef>
            </a:pP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cryptocurrency.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09231" y="3185160"/>
            <a:ext cx="2673096" cy="4319016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54753" y="304622"/>
            <a:ext cx="774319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45" dirty="0"/>
              <a:t>S</a:t>
            </a:r>
            <a:r>
              <a:rPr spc="-5" dirty="0"/>
              <a:t>oci</a:t>
            </a:r>
            <a:r>
              <a:rPr spc="5" dirty="0"/>
              <a:t>a</a:t>
            </a:r>
            <a:r>
              <a:rPr spc="10" dirty="0"/>
              <a:t>l</a:t>
            </a:r>
            <a:r>
              <a:rPr spc="-120" dirty="0"/>
              <a:t> </a:t>
            </a:r>
            <a:r>
              <a:rPr spc="-145" dirty="0"/>
              <a:t>E</a:t>
            </a:r>
            <a:r>
              <a:rPr dirty="0"/>
              <a:t>ngineeri</a:t>
            </a:r>
            <a:r>
              <a:rPr spc="-20" dirty="0"/>
              <a:t>n</a:t>
            </a:r>
            <a:r>
              <a:rPr spc="-175" dirty="0"/>
              <a:t>g</a:t>
            </a:r>
            <a:r>
              <a:rPr spc="-180" dirty="0"/>
              <a:t> </a:t>
            </a:r>
            <a:r>
              <a:rPr spc="45" dirty="0"/>
              <a:t>A</a:t>
            </a:r>
            <a:r>
              <a:rPr spc="30" dirty="0"/>
              <a:t>t</a:t>
            </a:r>
            <a:r>
              <a:rPr spc="25" dirty="0"/>
              <a:t>t</a:t>
            </a:r>
            <a:r>
              <a:rPr spc="50" dirty="0"/>
              <a:t>a</a:t>
            </a:r>
            <a:r>
              <a:rPr spc="-80" dirty="0"/>
              <a:t>ck</a:t>
            </a:r>
            <a:r>
              <a:rPr spc="-50" dirty="0"/>
              <a:t>:</a:t>
            </a:r>
            <a:r>
              <a:rPr spc="-155" dirty="0"/>
              <a:t> </a:t>
            </a:r>
            <a:r>
              <a:rPr spc="-145" dirty="0"/>
              <a:t>E</a:t>
            </a:r>
            <a:r>
              <a:rPr spc="35" dirty="0"/>
              <a:t>thereu</a:t>
            </a:r>
            <a:r>
              <a:rPr spc="70" dirty="0"/>
              <a:t>m</a:t>
            </a:r>
            <a:r>
              <a:rPr spc="-155" dirty="0"/>
              <a:t> </a:t>
            </a:r>
            <a:r>
              <a:rPr spc="-75" dirty="0"/>
              <a:t>C</a:t>
            </a:r>
            <a:r>
              <a:rPr spc="5" dirty="0"/>
              <a:t>l</a:t>
            </a:r>
            <a:r>
              <a:rPr spc="30" dirty="0"/>
              <a:t>a</a:t>
            </a:r>
            <a:r>
              <a:rPr spc="-50" dirty="0"/>
              <a:t>s</a:t>
            </a:r>
            <a:r>
              <a:rPr spc="-55" dirty="0"/>
              <a:t>s</a:t>
            </a:r>
            <a:r>
              <a:rPr spc="-15" dirty="0"/>
              <a:t>ic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44495" y="752855"/>
            <a:ext cx="11365992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411729" y="3746373"/>
            <a:ext cx="2219960" cy="700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6055">
              <a:lnSpc>
                <a:spcPct val="100000"/>
              </a:lnSpc>
              <a:spcBef>
                <a:spcPts val="105"/>
              </a:spcBef>
            </a:pP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Impersonated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Ethereum</a:t>
            </a:r>
            <a:r>
              <a:rPr sz="2200" spc="-8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owner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49144" y="7425944"/>
            <a:ext cx="2215515" cy="70040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79375" marR="5080" indent="-67310">
              <a:lnSpc>
                <a:spcPct val="100899"/>
              </a:lnSpc>
              <a:spcBef>
                <a:spcPts val="85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Gained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</a:t>
            </a:r>
            <a:r>
              <a:rPr sz="2200" spc="-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 </a:t>
            </a:r>
            <a:r>
              <a:rPr sz="2200" spc="-5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domain</a:t>
            </a:r>
            <a:r>
              <a:rPr sz="2200" spc="-6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registry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19129" y="3715004"/>
            <a:ext cx="3003550" cy="700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Redirected</a:t>
            </a:r>
            <a:r>
              <a:rPr sz="2200" spc="-7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domain</a:t>
            </a:r>
            <a:endParaRPr sz="22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their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server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327383" y="7410069"/>
            <a:ext cx="3297554" cy="700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Extracted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cryptocurrency</a:t>
            </a:r>
            <a:endParaRPr sz="22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2200" spc="160" dirty="0">
                <a:solidFill>
                  <a:srgbClr val="3E3E3E"/>
                </a:solidFill>
                <a:latin typeface="Microsoft Sans Serif"/>
                <a:cs typeface="Microsoft Sans Serif"/>
              </a:rPr>
              <a:t>from</a:t>
            </a:r>
            <a:r>
              <a:rPr sz="2200" spc="-7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victims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51192" y="2508504"/>
            <a:ext cx="2670048" cy="431901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441935" y="5928359"/>
            <a:ext cx="1021079" cy="102108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158471" y="2228088"/>
            <a:ext cx="1304543" cy="130454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377439" y="2048255"/>
            <a:ext cx="2350008" cy="153314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59023" y="5568696"/>
            <a:ext cx="1502664" cy="1502664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46623" y="4131055"/>
            <a:ext cx="576072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>
                <a:solidFill>
                  <a:srgbClr val="FFFFFF"/>
                </a:solidFill>
              </a:rPr>
              <a:t>Security</a:t>
            </a:r>
            <a:r>
              <a:rPr spc="-160" dirty="0">
                <a:solidFill>
                  <a:srgbClr val="FFFFFF"/>
                </a:solidFill>
              </a:rPr>
              <a:t> </a:t>
            </a:r>
            <a:r>
              <a:rPr spc="-20" dirty="0">
                <a:solidFill>
                  <a:srgbClr val="FFFFFF"/>
                </a:solidFill>
              </a:rPr>
              <a:t>Policies</a:t>
            </a:r>
            <a:r>
              <a:rPr spc="-175" dirty="0">
                <a:solidFill>
                  <a:srgbClr val="FFFFFF"/>
                </a:solidFill>
              </a:rPr>
              <a:t> </a:t>
            </a:r>
            <a:r>
              <a:rPr spc="30" dirty="0">
                <a:solidFill>
                  <a:srgbClr val="FFFFFF"/>
                </a:solidFill>
              </a:rPr>
              <a:t>and</a:t>
            </a:r>
            <a:r>
              <a:rPr spc="-150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Procedures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33415" y="304622"/>
            <a:ext cx="479171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45" dirty="0"/>
              <a:t>S</a:t>
            </a:r>
            <a:r>
              <a:rPr spc="-20" dirty="0"/>
              <a:t>e</a:t>
            </a:r>
            <a:r>
              <a:rPr spc="-30" dirty="0"/>
              <a:t>c</a:t>
            </a:r>
            <a:r>
              <a:rPr spc="40" dirty="0"/>
              <a:t>uri</a:t>
            </a:r>
            <a:r>
              <a:rPr spc="45" dirty="0"/>
              <a:t>t</a:t>
            </a:r>
            <a:r>
              <a:rPr spc="-15" dirty="0"/>
              <a:t>y</a:t>
            </a:r>
            <a:r>
              <a:rPr spc="-145" dirty="0"/>
              <a:t> </a:t>
            </a:r>
            <a:r>
              <a:rPr spc="130" dirty="0"/>
              <a:t>M</a:t>
            </a:r>
            <a:r>
              <a:rPr spc="30" dirty="0"/>
              <a:t>an</a:t>
            </a:r>
            <a:r>
              <a:rPr spc="40" dirty="0"/>
              <a:t>a</a:t>
            </a:r>
            <a:r>
              <a:rPr spc="-95" dirty="0"/>
              <a:t>g</a:t>
            </a:r>
            <a:r>
              <a:rPr spc="-100" dirty="0"/>
              <a:t>e</a:t>
            </a:r>
            <a:r>
              <a:rPr spc="45" dirty="0"/>
              <a:t>ment</a:t>
            </a:r>
            <a:r>
              <a:rPr spc="-195" dirty="0"/>
              <a:t> </a:t>
            </a:r>
            <a:r>
              <a:rPr spc="-95" dirty="0"/>
              <a:t>P</a:t>
            </a:r>
            <a:r>
              <a:rPr spc="5" dirty="0"/>
              <a:t>l</a:t>
            </a:r>
            <a:r>
              <a:rPr spc="30" dirty="0"/>
              <a:t>a</a:t>
            </a:r>
            <a:r>
              <a:rPr spc="50" dirty="0"/>
              <a:t>n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45864" y="752855"/>
            <a:ext cx="7763256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736657" y="1816417"/>
            <a:ext cx="8821420" cy="6605905"/>
            <a:chOff x="3736657" y="1816417"/>
            <a:chExt cx="8821420" cy="6605905"/>
          </a:xfrm>
        </p:grpSpPr>
        <p:sp>
          <p:nvSpPr>
            <p:cNvPr id="6" name="object 6"/>
            <p:cNvSpPr/>
            <p:nvPr/>
          </p:nvSpPr>
          <p:spPr>
            <a:xfrm>
              <a:off x="3741420" y="1821179"/>
              <a:ext cx="8811895" cy="6596380"/>
            </a:xfrm>
            <a:custGeom>
              <a:avLst/>
              <a:gdLst/>
              <a:ahLst/>
              <a:cxnLst/>
              <a:rect l="l" t="t" r="r" b="b"/>
              <a:pathLst>
                <a:path w="8811895" h="6596380">
                  <a:moveTo>
                    <a:pt x="8811768" y="0"/>
                  </a:moveTo>
                  <a:lnTo>
                    <a:pt x="0" y="0"/>
                  </a:lnTo>
                  <a:lnTo>
                    <a:pt x="4405883" y="6595872"/>
                  </a:lnTo>
                  <a:lnTo>
                    <a:pt x="8811768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41420" y="1821179"/>
              <a:ext cx="8811895" cy="6596380"/>
            </a:xfrm>
            <a:custGeom>
              <a:avLst/>
              <a:gdLst/>
              <a:ahLst/>
              <a:cxnLst/>
              <a:rect l="l" t="t" r="r" b="b"/>
              <a:pathLst>
                <a:path w="8811895" h="6596380">
                  <a:moveTo>
                    <a:pt x="0" y="0"/>
                  </a:moveTo>
                  <a:lnTo>
                    <a:pt x="8811768" y="0"/>
                  </a:lnTo>
                  <a:lnTo>
                    <a:pt x="4405883" y="659587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813550" y="2029205"/>
            <a:ext cx="266827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Senior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Management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83069" y="3211449"/>
            <a:ext cx="272986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Middle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Management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38215" y="4393819"/>
            <a:ext cx="442658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Operations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Management/IT</a:t>
            </a:r>
            <a:r>
              <a:rPr sz="2200" spc="-8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Team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430267" y="2814827"/>
            <a:ext cx="7461250" cy="2769870"/>
          </a:xfrm>
          <a:custGeom>
            <a:avLst/>
            <a:gdLst/>
            <a:ahLst/>
            <a:cxnLst/>
            <a:rect l="l" t="t" r="r" b="b"/>
            <a:pathLst>
              <a:path w="7461250" h="2769870">
                <a:moveTo>
                  <a:pt x="0" y="44450"/>
                </a:moveTo>
                <a:lnTo>
                  <a:pt x="7461250" y="0"/>
                </a:lnTo>
              </a:path>
              <a:path w="7461250" h="2769870">
                <a:moveTo>
                  <a:pt x="771144" y="1185418"/>
                </a:moveTo>
                <a:lnTo>
                  <a:pt x="6688709" y="1143000"/>
                </a:lnTo>
              </a:path>
              <a:path w="7461250" h="2769870">
                <a:moveTo>
                  <a:pt x="1804416" y="2769870"/>
                </a:moveTo>
                <a:lnTo>
                  <a:pt x="5646547" y="2724912"/>
                </a:lnTo>
              </a:path>
            </a:pathLst>
          </a:custGeom>
          <a:ln w="2857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98321" y="2029205"/>
            <a:ext cx="26612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105"/>
              </a:spcBef>
            </a:pP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Initiates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defines</a:t>
            </a:r>
            <a:endParaRPr sz="220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</a:pP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policies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141200" y="2860039"/>
            <a:ext cx="31102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Releases</a:t>
            </a:r>
            <a:r>
              <a:rPr sz="2200" spc="-8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standards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policy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guidelines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26235" y="4595317"/>
            <a:ext cx="3218815" cy="697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6350" algn="r">
              <a:lnSpc>
                <a:spcPct val="100000"/>
              </a:lnSpc>
              <a:spcBef>
                <a:spcPts val="110"/>
              </a:spcBef>
            </a:pP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Implements</a:t>
            </a:r>
            <a:r>
              <a:rPr sz="2200" spc="-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controls</a:t>
            </a:r>
            <a:endParaRPr sz="220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7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policies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57693" y="5742178"/>
            <a:ext cx="5574665" cy="1512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End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Users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300">
              <a:latin typeface="Microsoft Sans Serif"/>
              <a:cs typeface="Microsoft Sans Serif"/>
            </a:endParaRPr>
          </a:p>
          <a:p>
            <a:pPr marL="2466340">
              <a:lnSpc>
                <a:spcPct val="100000"/>
              </a:lnSpc>
            </a:pP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Must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comply</a:t>
            </a:r>
            <a:r>
              <a:rPr sz="2200" spc="-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endParaRPr sz="2200">
              <a:latin typeface="Microsoft Sans Serif"/>
              <a:cs typeface="Microsoft Sans Serif"/>
            </a:endParaRPr>
          </a:p>
          <a:p>
            <a:pPr marL="2466340">
              <a:lnSpc>
                <a:spcPct val="100000"/>
              </a:lnSpc>
            </a:pPr>
            <a:r>
              <a:rPr sz="2200" spc="20" dirty="0">
                <a:solidFill>
                  <a:srgbClr val="3E3E3E"/>
                </a:solidFill>
                <a:latin typeface="Trebuchet MS"/>
                <a:cs typeface="Trebuchet MS"/>
              </a:rPr>
              <a:t>organization’s</a:t>
            </a:r>
            <a:r>
              <a:rPr sz="2200" spc="-125" dirty="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Trebuchet MS"/>
                <a:cs typeface="Trebuchet MS"/>
              </a:rPr>
              <a:t>functions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49697" y="304622"/>
            <a:ext cx="635508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5" dirty="0"/>
              <a:t>Types</a:t>
            </a:r>
            <a:r>
              <a:rPr spc="-155" dirty="0"/>
              <a:t> </a:t>
            </a:r>
            <a:r>
              <a:rPr spc="5" dirty="0"/>
              <a:t>of</a:t>
            </a:r>
            <a:r>
              <a:rPr spc="-110" dirty="0"/>
              <a:t> </a:t>
            </a:r>
            <a:r>
              <a:rPr spc="-20" dirty="0"/>
              <a:t>Security</a:t>
            </a:r>
            <a:r>
              <a:rPr spc="-175" dirty="0"/>
              <a:t> </a:t>
            </a:r>
            <a:r>
              <a:rPr spc="25" dirty="0"/>
              <a:t>Management</a:t>
            </a:r>
            <a:r>
              <a:rPr spc="-190" dirty="0"/>
              <a:t> </a:t>
            </a:r>
            <a:r>
              <a:rPr dirty="0"/>
              <a:t>Plan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32047" y="752855"/>
            <a:ext cx="9393936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008123" y="5980938"/>
            <a:ext cx="1958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5" dirty="0">
                <a:latin typeface="Microsoft Sans Serif"/>
                <a:cs typeface="Microsoft Sans Serif"/>
              </a:rPr>
              <a:t>Strategic</a:t>
            </a:r>
            <a:r>
              <a:rPr sz="2400" spc="-75" dirty="0">
                <a:latin typeface="Microsoft Sans Serif"/>
                <a:cs typeface="Microsoft Sans Serif"/>
              </a:rPr>
              <a:t> </a:t>
            </a:r>
            <a:r>
              <a:rPr sz="2400" spc="5" dirty="0">
                <a:latin typeface="Microsoft Sans Serif"/>
                <a:cs typeface="Microsoft Sans Serif"/>
              </a:rPr>
              <a:t>Plan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65491" y="5984494"/>
            <a:ext cx="17811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Microsoft Sans Serif"/>
                <a:cs typeface="Microsoft Sans Serif"/>
              </a:rPr>
              <a:t>Tactical</a:t>
            </a:r>
            <a:r>
              <a:rPr sz="2400" spc="-75" dirty="0">
                <a:latin typeface="Microsoft Sans Serif"/>
                <a:cs typeface="Microsoft Sans Serif"/>
              </a:rPr>
              <a:t> </a:t>
            </a:r>
            <a:r>
              <a:rPr sz="2400" spc="5" dirty="0">
                <a:latin typeface="Microsoft Sans Serif"/>
                <a:cs typeface="Microsoft Sans Serif"/>
              </a:rPr>
              <a:t>Plan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666091" y="6008623"/>
            <a:ext cx="24155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75" dirty="0">
                <a:latin typeface="Microsoft Sans Serif"/>
                <a:cs typeface="Microsoft Sans Serif"/>
              </a:rPr>
              <a:t>Operational</a:t>
            </a:r>
            <a:r>
              <a:rPr sz="2400" spc="-30" dirty="0">
                <a:latin typeface="Microsoft Sans Serif"/>
                <a:cs typeface="Microsoft Sans Serif"/>
              </a:rPr>
              <a:t> </a:t>
            </a:r>
            <a:r>
              <a:rPr sz="2400" spc="5" dirty="0">
                <a:latin typeface="Microsoft Sans Serif"/>
                <a:cs typeface="Microsoft Sans Serif"/>
              </a:rPr>
              <a:t>Plan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74520" y="3044951"/>
            <a:ext cx="2404872" cy="24018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21423" y="2353055"/>
            <a:ext cx="3450335" cy="345033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216640" y="1237488"/>
            <a:ext cx="4764024" cy="4764023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49697" y="304622"/>
            <a:ext cx="635508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5" dirty="0"/>
              <a:t>Types</a:t>
            </a:r>
            <a:r>
              <a:rPr spc="-155" dirty="0"/>
              <a:t> </a:t>
            </a:r>
            <a:r>
              <a:rPr spc="5" dirty="0"/>
              <a:t>of</a:t>
            </a:r>
            <a:r>
              <a:rPr spc="-110" dirty="0"/>
              <a:t> </a:t>
            </a:r>
            <a:r>
              <a:rPr spc="-20" dirty="0"/>
              <a:t>Security</a:t>
            </a:r>
            <a:r>
              <a:rPr spc="-175" dirty="0"/>
              <a:t> </a:t>
            </a:r>
            <a:r>
              <a:rPr spc="25" dirty="0"/>
              <a:t>Management</a:t>
            </a:r>
            <a:r>
              <a:rPr spc="-190" dirty="0"/>
              <a:t> </a:t>
            </a:r>
            <a:r>
              <a:rPr dirty="0"/>
              <a:t>Plan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432047" y="752855"/>
            <a:ext cx="12369165" cy="4084320"/>
            <a:chOff x="3432047" y="752855"/>
            <a:chExt cx="12369165" cy="408432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32047" y="752855"/>
              <a:ext cx="9393936" cy="36575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81816" y="801623"/>
              <a:ext cx="4319016" cy="403555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008123" y="4870196"/>
            <a:ext cx="1958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5" dirty="0">
                <a:latin typeface="Microsoft Sans Serif"/>
                <a:cs typeface="Microsoft Sans Serif"/>
              </a:rPr>
              <a:t>Strategic</a:t>
            </a:r>
            <a:r>
              <a:rPr sz="2400" spc="-75" dirty="0">
                <a:latin typeface="Microsoft Sans Serif"/>
                <a:cs typeface="Microsoft Sans Serif"/>
              </a:rPr>
              <a:t> </a:t>
            </a:r>
            <a:r>
              <a:rPr sz="2400" spc="5" dirty="0">
                <a:latin typeface="Microsoft Sans Serif"/>
                <a:cs typeface="Microsoft Sans Serif"/>
              </a:rPr>
              <a:t>Plan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65491" y="4873878"/>
            <a:ext cx="17811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Microsoft Sans Serif"/>
                <a:cs typeface="Microsoft Sans Serif"/>
              </a:rPr>
              <a:t>Tactical</a:t>
            </a:r>
            <a:r>
              <a:rPr sz="2400" spc="-75" dirty="0">
                <a:latin typeface="Microsoft Sans Serif"/>
                <a:cs typeface="Microsoft Sans Serif"/>
              </a:rPr>
              <a:t> </a:t>
            </a:r>
            <a:r>
              <a:rPr sz="2400" spc="5" dirty="0">
                <a:latin typeface="Microsoft Sans Serif"/>
                <a:cs typeface="Microsoft Sans Serif"/>
              </a:rPr>
              <a:t>Plan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666091" y="4897882"/>
            <a:ext cx="24155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75" dirty="0">
                <a:latin typeface="Microsoft Sans Serif"/>
                <a:cs typeface="Microsoft Sans Serif"/>
              </a:rPr>
              <a:t>Operational</a:t>
            </a:r>
            <a:r>
              <a:rPr sz="2400" spc="-30" dirty="0">
                <a:latin typeface="Microsoft Sans Serif"/>
                <a:cs typeface="Microsoft Sans Serif"/>
              </a:rPr>
              <a:t> </a:t>
            </a:r>
            <a:r>
              <a:rPr sz="2400" spc="5" dirty="0">
                <a:latin typeface="Microsoft Sans Serif"/>
                <a:cs typeface="Microsoft Sans Serif"/>
              </a:rPr>
              <a:t>Plan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35507" y="5843778"/>
            <a:ext cx="3910329" cy="23793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105"/>
              </a:spcBef>
              <a:buSzPct val="109090"/>
              <a:buFont typeface="Arial MT"/>
              <a:buChar char="●"/>
              <a:tabLst>
                <a:tab pos="393065" algn="l"/>
                <a:tab pos="394335" algn="l"/>
              </a:tabLst>
            </a:pP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long-term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plan</a:t>
            </a:r>
            <a:endParaRPr sz="2200">
              <a:latin typeface="Microsoft Sans Serif"/>
              <a:cs typeface="Microsoft Sans Serif"/>
            </a:endParaRPr>
          </a:p>
          <a:p>
            <a:pPr marL="393700" indent="-381635">
              <a:lnSpc>
                <a:spcPct val="100000"/>
              </a:lnSpc>
              <a:buSzPct val="109090"/>
              <a:buFont typeface="Arial MT"/>
              <a:buChar char="●"/>
              <a:tabLst>
                <a:tab pos="393065" algn="l"/>
                <a:tab pos="394335" algn="l"/>
              </a:tabLst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Defines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posture</a:t>
            </a:r>
            <a:endParaRPr sz="2200">
              <a:latin typeface="Microsoft Sans Serif"/>
              <a:cs typeface="Microsoft Sans Serif"/>
            </a:endParaRPr>
          </a:p>
          <a:p>
            <a:pPr marL="393700" indent="-381635">
              <a:lnSpc>
                <a:spcPct val="100000"/>
              </a:lnSpc>
              <a:buSzPct val="109090"/>
              <a:buFont typeface="Arial MT"/>
              <a:buChar char="●"/>
              <a:tabLst>
                <a:tab pos="393065" algn="l"/>
                <a:tab pos="394335" algn="l"/>
              </a:tabLst>
            </a:pP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valid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five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years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endParaRPr sz="2200">
              <a:latin typeface="Microsoft Sans Serif"/>
              <a:cs typeface="Microsoft Sans Serif"/>
            </a:endParaRPr>
          </a:p>
          <a:p>
            <a:pPr marL="393700">
              <a:lnSpc>
                <a:spcPct val="100000"/>
              </a:lnSpc>
              <a:spcBef>
                <a:spcPts val="5"/>
              </a:spcBef>
            </a:pP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renewed</a:t>
            </a:r>
            <a:r>
              <a:rPr sz="2200" spc="-9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annually</a:t>
            </a:r>
            <a:endParaRPr sz="2200">
              <a:latin typeface="Microsoft Sans Serif"/>
              <a:cs typeface="Microsoft Sans Serif"/>
            </a:endParaRPr>
          </a:p>
          <a:p>
            <a:pPr marL="393700" indent="-381635">
              <a:lnSpc>
                <a:spcPct val="100000"/>
              </a:lnSpc>
              <a:buSzPct val="109090"/>
              <a:buFont typeface="Arial MT"/>
              <a:buChar char="●"/>
              <a:tabLst>
                <a:tab pos="393065" algn="l"/>
                <a:tab pos="394335" algn="l"/>
              </a:tabLst>
            </a:pP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Helps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understand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endParaRPr sz="2200">
              <a:latin typeface="Microsoft Sans Serif"/>
              <a:cs typeface="Microsoft Sans Serif"/>
            </a:endParaRPr>
          </a:p>
          <a:p>
            <a:pPr marL="393700">
              <a:lnSpc>
                <a:spcPct val="100000"/>
              </a:lnSpc>
            </a:pP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functions</a:t>
            </a:r>
            <a:endParaRPr sz="2200">
              <a:latin typeface="Microsoft Sans Serif"/>
              <a:cs typeface="Microsoft Sans Serif"/>
            </a:endParaRPr>
          </a:p>
          <a:p>
            <a:pPr marL="393700" indent="-381635">
              <a:lnSpc>
                <a:spcPct val="100000"/>
              </a:lnSpc>
              <a:buSzPct val="109090"/>
              <a:buFont typeface="Arial MT"/>
              <a:buChar char="●"/>
              <a:tabLst>
                <a:tab pos="393065" algn="l"/>
                <a:tab pos="394335" algn="l"/>
              </a:tabLst>
            </a:pP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Helps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risk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assessment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01040" y="5678423"/>
            <a:ext cx="5276215" cy="2871470"/>
          </a:xfrm>
          <a:custGeom>
            <a:avLst/>
            <a:gdLst/>
            <a:ahLst/>
            <a:cxnLst/>
            <a:rect l="l" t="t" r="r" b="b"/>
            <a:pathLst>
              <a:path w="5276215" h="2871470">
                <a:moveTo>
                  <a:pt x="0" y="478536"/>
                </a:moveTo>
                <a:lnTo>
                  <a:pt x="2470" y="429608"/>
                </a:lnTo>
                <a:lnTo>
                  <a:pt x="9722" y="382094"/>
                </a:lnTo>
                <a:lnTo>
                  <a:pt x="21514" y="336234"/>
                </a:lnTo>
                <a:lnTo>
                  <a:pt x="37606" y="292268"/>
                </a:lnTo>
                <a:lnTo>
                  <a:pt x="57757" y="250437"/>
                </a:lnTo>
                <a:lnTo>
                  <a:pt x="81727" y="210982"/>
                </a:lnTo>
                <a:lnTo>
                  <a:pt x="109275" y="174143"/>
                </a:lnTo>
                <a:lnTo>
                  <a:pt x="140161" y="140160"/>
                </a:lnTo>
                <a:lnTo>
                  <a:pt x="174145" y="109274"/>
                </a:lnTo>
                <a:lnTo>
                  <a:pt x="210985" y="81726"/>
                </a:lnTo>
                <a:lnTo>
                  <a:pt x="250441" y="57756"/>
                </a:lnTo>
                <a:lnTo>
                  <a:pt x="292274" y="37605"/>
                </a:lnTo>
                <a:lnTo>
                  <a:pt x="336241" y="21514"/>
                </a:lnTo>
                <a:lnTo>
                  <a:pt x="382103" y="9722"/>
                </a:lnTo>
                <a:lnTo>
                  <a:pt x="429619" y="2470"/>
                </a:lnTo>
                <a:lnTo>
                  <a:pt x="478548" y="0"/>
                </a:lnTo>
                <a:lnTo>
                  <a:pt x="4797552" y="0"/>
                </a:lnTo>
                <a:lnTo>
                  <a:pt x="4846479" y="2470"/>
                </a:lnTo>
                <a:lnTo>
                  <a:pt x="4893993" y="9722"/>
                </a:lnTo>
                <a:lnTo>
                  <a:pt x="4939853" y="21514"/>
                </a:lnTo>
                <a:lnTo>
                  <a:pt x="4983819" y="37605"/>
                </a:lnTo>
                <a:lnTo>
                  <a:pt x="5025650" y="57756"/>
                </a:lnTo>
                <a:lnTo>
                  <a:pt x="5065105" y="81726"/>
                </a:lnTo>
                <a:lnTo>
                  <a:pt x="5101944" y="109274"/>
                </a:lnTo>
                <a:lnTo>
                  <a:pt x="5135927" y="140160"/>
                </a:lnTo>
                <a:lnTo>
                  <a:pt x="5166813" y="174143"/>
                </a:lnTo>
                <a:lnTo>
                  <a:pt x="5194361" y="210982"/>
                </a:lnTo>
                <a:lnTo>
                  <a:pt x="5218331" y="250437"/>
                </a:lnTo>
                <a:lnTo>
                  <a:pt x="5238482" y="292268"/>
                </a:lnTo>
                <a:lnTo>
                  <a:pt x="5254573" y="336234"/>
                </a:lnTo>
                <a:lnTo>
                  <a:pt x="5266365" y="382094"/>
                </a:lnTo>
                <a:lnTo>
                  <a:pt x="5273617" y="429608"/>
                </a:lnTo>
                <a:lnTo>
                  <a:pt x="5276088" y="478536"/>
                </a:lnTo>
                <a:lnTo>
                  <a:pt x="5276088" y="2392667"/>
                </a:lnTo>
                <a:lnTo>
                  <a:pt x="5273617" y="2441596"/>
                </a:lnTo>
                <a:lnTo>
                  <a:pt x="5266365" y="2489112"/>
                </a:lnTo>
                <a:lnTo>
                  <a:pt x="5254573" y="2534974"/>
                </a:lnTo>
                <a:lnTo>
                  <a:pt x="5238482" y="2578941"/>
                </a:lnTo>
                <a:lnTo>
                  <a:pt x="5218331" y="2620774"/>
                </a:lnTo>
                <a:lnTo>
                  <a:pt x="5194361" y="2660230"/>
                </a:lnTo>
                <a:lnTo>
                  <a:pt x="5166813" y="2697070"/>
                </a:lnTo>
                <a:lnTo>
                  <a:pt x="5135927" y="2731054"/>
                </a:lnTo>
                <a:lnTo>
                  <a:pt x="5101944" y="2761940"/>
                </a:lnTo>
                <a:lnTo>
                  <a:pt x="5065105" y="2789488"/>
                </a:lnTo>
                <a:lnTo>
                  <a:pt x="5025650" y="2813458"/>
                </a:lnTo>
                <a:lnTo>
                  <a:pt x="4983819" y="2833609"/>
                </a:lnTo>
                <a:lnTo>
                  <a:pt x="4939853" y="2849701"/>
                </a:lnTo>
                <a:lnTo>
                  <a:pt x="4893993" y="2861493"/>
                </a:lnTo>
                <a:lnTo>
                  <a:pt x="4846479" y="2868745"/>
                </a:lnTo>
                <a:lnTo>
                  <a:pt x="4797552" y="2871216"/>
                </a:lnTo>
                <a:lnTo>
                  <a:pt x="478548" y="2871216"/>
                </a:lnTo>
                <a:lnTo>
                  <a:pt x="429619" y="2868745"/>
                </a:lnTo>
                <a:lnTo>
                  <a:pt x="382103" y="2861493"/>
                </a:lnTo>
                <a:lnTo>
                  <a:pt x="336241" y="2849701"/>
                </a:lnTo>
                <a:lnTo>
                  <a:pt x="292274" y="2833609"/>
                </a:lnTo>
                <a:lnTo>
                  <a:pt x="250441" y="2813458"/>
                </a:lnTo>
                <a:lnTo>
                  <a:pt x="210985" y="2789488"/>
                </a:lnTo>
                <a:lnTo>
                  <a:pt x="174145" y="2761940"/>
                </a:lnTo>
                <a:lnTo>
                  <a:pt x="140161" y="2731054"/>
                </a:lnTo>
                <a:lnTo>
                  <a:pt x="109275" y="2697070"/>
                </a:lnTo>
                <a:lnTo>
                  <a:pt x="81727" y="2660230"/>
                </a:lnTo>
                <a:lnTo>
                  <a:pt x="57757" y="2620774"/>
                </a:lnTo>
                <a:lnTo>
                  <a:pt x="37606" y="2578941"/>
                </a:lnTo>
                <a:lnTo>
                  <a:pt x="21514" y="2534974"/>
                </a:lnTo>
                <a:lnTo>
                  <a:pt x="9722" y="2489112"/>
                </a:lnTo>
                <a:lnTo>
                  <a:pt x="2470" y="2441596"/>
                </a:lnTo>
                <a:lnTo>
                  <a:pt x="0" y="2392667"/>
                </a:lnTo>
                <a:lnTo>
                  <a:pt x="0" y="478536"/>
                </a:lnTo>
                <a:close/>
              </a:path>
            </a:pathLst>
          </a:custGeom>
          <a:ln w="12700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08632" y="2023872"/>
            <a:ext cx="2298192" cy="229819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79335" y="1438655"/>
            <a:ext cx="3371087" cy="336804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49697" y="304622"/>
            <a:ext cx="635508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5" dirty="0"/>
              <a:t>Types</a:t>
            </a:r>
            <a:r>
              <a:rPr spc="-155" dirty="0"/>
              <a:t> </a:t>
            </a:r>
            <a:r>
              <a:rPr spc="5" dirty="0"/>
              <a:t>of</a:t>
            </a:r>
            <a:r>
              <a:rPr spc="-110" dirty="0"/>
              <a:t> </a:t>
            </a:r>
            <a:r>
              <a:rPr spc="-20" dirty="0"/>
              <a:t>Security</a:t>
            </a:r>
            <a:r>
              <a:rPr spc="-175" dirty="0"/>
              <a:t> </a:t>
            </a:r>
            <a:r>
              <a:rPr spc="25" dirty="0"/>
              <a:t>Management</a:t>
            </a:r>
            <a:r>
              <a:rPr spc="-190" dirty="0"/>
              <a:t> </a:t>
            </a:r>
            <a:r>
              <a:rPr dirty="0"/>
              <a:t>Plan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008632" y="752855"/>
            <a:ext cx="13807440" cy="4084320"/>
            <a:chOff x="2008632" y="752855"/>
            <a:chExt cx="13807440" cy="408432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32048" y="752855"/>
              <a:ext cx="9393936" cy="36575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13463" y="1005840"/>
              <a:ext cx="4102608" cy="383133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08632" y="2023872"/>
              <a:ext cx="2298192" cy="229819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008123" y="4870196"/>
            <a:ext cx="1958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5" dirty="0">
                <a:latin typeface="Microsoft Sans Serif"/>
                <a:cs typeface="Microsoft Sans Serif"/>
              </a:rPr>
              <a:t>Strategic</a:t>
            </a:r>
            <a:r>
              <a:rPr sz="2400" spc="-75" dirty="0">
                <a:latin typeface="Microsoft Sans Serif"/>
                <a:cs typeface="Microsoft Sans Serif"/>
              </a:rPr>
              <a:t> </a:t>
            </a:r>
            <a:r>
              <a:rPr sz="2400" spc="5" dirty="0">
                <a:latin typeface="Microsoft Sans Serif"/>
                <a:cs typeface="Microsoft Sans Serif"/>
              </a:rPr>
              <a:t>Plan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65491" y="4873878"/>
            <a:ext cx="17811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Microsoft Sans Serif"/>
                <a:cs typeface="Microsoft Sans Serif"/>
              </a:rPr>
              <a:t>Tactical</a:t>
            </a:r>
            <a:r>
              <a:rPr sz="2400" spc="-75" dirty="0">
                <a:latin typeface="Microsoft Sans Serif"/>
                <a:cs typeface="Microsoft Sans Serif"/>
              </a:rPr>
              <a:t> </a:t>
            </a:r>
            <a:r>
              <a:rPr sz="2400" spc="5" dirty="0">
                <a:latin typeface="Microsoft Sans Serif"/>
                <a:cs typeface="Microsoft Sans Serif"/>
              </a:rPr>
              <a:t>Plan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666091" y="4897882"/>
            <a:ext cx="24155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75" dirty="0">
                <a:latin typeface="Microsoft Sans Serif"/>
                <a:cs typeface="Microsoft Sans Serif"/>
              </a:rPr>
              <a:t>Operational</a:t>
            </a:r>
            <a:r>
              <a:rPr sz="2400" spc="-30" dirty="0">
                <a:latin typeface="Microsoft Sans Serif"/>
                <a:cs typeface="Microsoft Sans Serif"/>
              </a:rPr>
              <a:t> </a:t>
            </a:r>
            <a:r>
              <a:rPr sz="2400" spc="5" dirty="0">
                <a:latin typeface="Microsoft Sans Serif"/>
                <a:cs typeface="Microsoft Sans Serif"/>
              </a:rPr>
              <a:t>Plan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681216" y="5678423"/>
            <a:ext cx="4648200" cy="1932939"/>
          </a:xfrm>
          <a:custGeom>
            <a:avLst/>
            <a:gdLst/>
            <a:ahLst/>
            <a:cxnLst/>
            <a:rect l="l" t="t" r="r" b="b"/>
            <a:pathLst>
              <a:path w="4648200" h="1932940">
                <a:moveTo>
                  <a:pt x="0" y="322071"/>
                </a:moveTo>
                <a:lnTo>
                  <a:pt x="3490" y="274466"/>
                </a:lnTo>
                <a:lnTo>
                  <a:pt x="13632" y="229034"/>
                </a:lnTo>
                <a:lnTo>
                  <a:pt x="29925" y="186272"/>
                </a:lnTo>
                <a:lnTo>
                  <a:pt x="51874" y="146677"/>
                </a:lnTo>
                <a:lnTo>
                  <a:pt x="78981" y="110748"/>
                </a:lnTo>
                <a:lnTo>
                  <a:pt x="110748" y="78981"/>
                </a:lnTo>
                <a:lnTo>
                  <a:pt x="146677" y="51874"/>
                </a:lnTo>
                <a:lnTo>
                  <a:pt x="186272" y="29925"/>
                </a:lnTo>
                <a:lnTo>
                  <a:pt x="229034" y="13632"/>
                </a:lnTo>
                <a:lnTo>
                  <a:pt x="274466" y="3490"/>
                </a:lnTo>
                <a:lnTo>
                  <a:pt x="322072" y="0"/>
                </a:lnTo>
                <a:lnTo>
                  <a:pt x="4326128" y="0"/>
                </a:lnTo>
                <a:lnTo>
                  <a:pt x="4373733" y="3490"/>
                </a:lnTo>
                <a:lnTo>
                  <a:pt x="4419165" y="13632"/>
                </a:lnTo>
                <a:lnTo>
                  <a:pt x="4461927" y="29925"/>
                </a:lnTo>
                <a:lnTo>
                  <a:pt x="4501522" y="51874"/>
                </a:lnTo>
                <a:lnTo>
                  <a:pt x="4537451" y="78981"/>
                </a:lnTo>
                <a:lnTo>
                  <a:pt x="4569218" y="110748"/>
                </a:lnTo>
                <a:lnTo>
                  <a:pt x="4596325" y="146677"/>
                </a:lnTo>
                <a:lnTo>
                  <a:pt x="4618274" y="186272"/>
                </a:lnTo>
                <a:lnTo>
                  <a:pt x="4634567" y="229034"/>
                </a:lnTo>
                <a:lnTo>
                  <a:pt x="4644709" y="274466"/>
                </a:lnTo>
                <a:lnTo>
                  <a:pt x="4648200" y="322071"/>
                </a:lnTo>
                <a:lnTo>
                  <a:pt x="4648200" y="1610359"/>
                </a:lnTo>
                <a:lnTo>
                  <a:pt x="4644709" y="1657965"/>
                </a:lnTo>
                <a:lnTo>
                  <a:pt x="4634567" y="1703397"/>
                </a:lnTo>
                <a:lnTo>
                  <a:pt x="4618274" y="1746159"/>
                </a:lnTo>
                <a:lnTo>
                  <a:pt x="4596325" y="1785754"/>
                </a:lnTo>
                <a:lnTo>
                  <a:pt x="4569218" y="1821683"/>
                </a:lnTo>
                <a:lnTo>
                  <a:pt x="4537451" y="1853450"/>
                </a:lnTo>
                <a:lnTo>
                  <a:pt x="4501522" y="1880557"/>
                </a:lnTo>
                <a:lnTo>
                  <a:pt x="4461927" y="1902506"/>
                </a:lnTo>
                <a:lnTo>
                  <a:pt x="4419165" y="1918799"/>
                </a:lnTo>
                <a:lnTo>
                  <a:pt x="4373733" y="1928941"/>
                </a:lnTo>
                <a:lnTo>
                  <a:pt x="4326128" y="1932432"/>
                </a:lnTo>
                <a:lnTo>
                  <a:pt x="322072" y="1932432"/>
                </a:lnTo>
                <a:lnTo>
                  <a:pt x="274466" y="1928941"/>
                </a:lnTo>
                <a:lnTo>
                  <a:pt x="229034" y="1918799"/>
                </a:lnTo>
                <a:lnTo>
                  <a:pt x="186272" y="1902506"/>
                </a:lnTo>
                <a:lnTo>
                  <a:pt x="146677" y="1880557"/>
                </a:lnTo>
                <a:lnTo>
                  <a:pt x="110748" y="1853450"/>
                </a:lnTo>
                <a:lnTo>
                  <a:pt x="78981" y="1821683"/>
                </a:lnTo>
                <a:lnTo>
                  <a:pt x="51874" y="1785754"/>
                </a:lnTo>
                <a:lnTo>
                  <a:pt x="29925" y="1746159"/>
                </a:lnTo>
                <a:lnTo>
                  <a:pt x="13632" y="1703397"/>
                </a:lnTo>
                <a:lnTo>
                  <a:pt x="3490" y="1657965"/>
                </a:lnTo>
                <a:lnTo>
                  <a:pt x="0" y="1610359"/>
                </a:lnTo>
                <a:lnTo>
                  <a:pt x="0" y="322071"/>
                </a:lnTo>
                <a:close/>
              </a:path>
            </a:pathLst>
          </a:custGeom>
          <a:ln w="12699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852031" y="5900673"/>
            <a:ext cx="4124325" cy="1373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5"/>
              </a:spcBef>
              <a:buSzPct val="109090"/>
              <a:buFont typeface="Arial MT"/>
              <a:buChar char="●"/>
              <a:tabLst>
                <a:tab pos="393065" algn="l"/>
                <a:tab pos="393700" algn="l"/>
              </a:tabLst>
            </a:pP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mid-term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plan</a:t>
            </a:r>
            <a:endParaRPr sz="2200">
              <a:latin typeface="Microsoft Sans Serif"/>
              <a:cs typeface="Microsoft Sans Serif"/>
            </a:endParaRPr>
          </a:p>
          <a:p>
            <a:pPr marL="393700" indent="-381000">
              <a:lnSpc>
                <a:spcPct val="100000"/>
              </a:lnSpc>
              <a:buSzPct val="109090"/>
              <a:buFont typeface="Arial MT"/>
              <a:buChar char="●"/>
              <a:tabLst>
                <a:tab pos="393065" algn="l"/>
                <a:tab pos="393700" algn="l"/>
              </a:tabLst>
            </a:pP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Provides</a:t>
            </a:r>
            <a:r>
              <a:rPr sz="2200" spc="-6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detailed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goals</a:t>
            </a:r>
            <a:endParaRPr sz="2200">
              <a:latin typeface="Microsoft Sans Serif"/>
              <a:cs typeface="Microsoft Sans Serif"/>
            </a:endParaRPr>
          </a:p>
          <a:p>
            <a:pPr marL="393700" indent="-381000">
              <a:lnSpc>
                <a:spcPct val="100000"/>
              </a:lnSpc>
              <a:spcBef>
                <a:spcPts val="5"/>
              </a:spcBef>
              <a:buSzPct val="109090"/>
              <a:buFont typeface="Arial MT"/>
              <a:buChar char="●"/>
              <a:tabLst>
                <a:tab pos="393065" algn="l"/>
                <a:tab pos="393700" algn="l"/>
              </a:tabLst>
            </a:pP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updated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every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year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4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two</a:t>
            </a:r>
            <a:endParaRPr sz="2200">
              <a:latin typeface="Microsoft Sans Serif"/>
              <a:cs typeface="Microsoft Sans Serif"/>
            </a:endParaRPr>
          </a:p>
          <a:p>
            <a:pPr marL="393700" indent="-381000">
              <a:lnSpc>
                <a:spcPct val="100000"/>
              </a:lnSpc>
              <a:buSzPct val="109090"/>
              <a:buFont typeface="Arial MT"/>
              <a:buChar char="●"/>
              <a:tabLst>
                <a:tab pos="393065" algn="l"/>
                <a:tab pos="393700" algn="l"/>
              </a:tabLst>
            </a:pP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technology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oriented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31152" y="1185672"/>
            <a:ext cx="3368040" cy="336804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49697" y="304622"/>
            <a:ext cx="635508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5" dirty="0"/>
              <a:t>Types</a:t>
            </a:r>
            <a:r>
              <a:rPr spc="-155" dirty="0"/>
              <a:t> </a:t>
            </a:r>
            <a:r>
              <a:rPr spc="5" dirty="0"/>
              <a:t>of</a:t>
            </a:r>
            <a:r>
              <a:rPr spc="-110" dirty="0"/>
              <a:t> </a:t>
            </a:r>
            <a:r>
              <a:rPr spc="-20" dirty="0"/>
              <a:t>Security</a:t>
            </a:r>
            <a:r>
              <a:rPr spc="-175" dirty="0"/>
              <a:t> </a:t>
            </a:r>
            <a:r>
              <a:rPr spc="25" dirty="0"/>
              <a:t>Management</a:t>
            </a:r>
            <a:r>
              <a:rPr spc="-190" dirty="0"/>
              <a:t> </a:t>
            </a:r>
            <a:r>
              <a:rPr dirty="0"/>
              <a:t>Plan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432047" y="752855"/>
            <a:ext cx="12823190" cy="3971925"/>
            <a:chOff x="3432047" y="752855"/>
            <a:chExt cx="12823190" cy="397192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32047" y="752855"/>
              <a:ext cx="9393936" cy="36575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87911" y="1118615"/>
              <a:ext cx="4767072" cy="360578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008123" y="4870196"/>
            <a:ext cx="1958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5" dirty="0">
                <a:latin typeface="Microsoft Sans Serif"/>
                <a:cs typeface="Microsoft Sans Serif"/>
              </a:rPr>
              <a:t>Strategic</a:t>
            </a:r>
            <a:r>
              <a:rPr sz="2400" spc="-75" dirty="0">
                <a:latin typeface="Microsoft Sans Serif"/>
                <a:cs typeface="Microsoft Sans Serif"/>
              </a:rPr>
              <a:t> </a:t>
            </a:r>
            <a:r>
              <a:rPr sz="2400" spc="5" dirty="0">
                <a:latin typeface="Microsoft Sans Serif"/>
                <a:cs typeface="Microsoft Sans Serif"/>
              </a:rPr>
              <a:t>Plan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65491" y="4873878"/>
            <a:ext cx="17811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Microsoft Sans Serif"/>
                <a:cs typeface="Microsoft Sans Serif"/>
              </a:rPr>
              <a:t>Tactical</a:t>
            </a:r>
            <a:r>
              <a:rPr sz="2400" spc="-75" dirty="0">
                <a:latin typeface="Microsoft Sans Serif"/>
                <a:cs typeface="Microsoft Sans Serif"/>
              </a:rPr>
              <a:t> </a:t>
            </a:r>
            <a:r>
              <a:rPr sz="2400" spc="5" dirty="0">
                <a:latin typeface="Microsoft Sans Serif"/>
                <a:cs typeface="Microsoft Sans Serif"/>
              </a:rPr>
              <a:t>Plan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666091" y="4897882"/>
            <a:ext cx="24155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75" dirty="0">
                <a:latin typeface="Microsoft Sans Serif"/>
                <a:cs typeface="Microsoft Sans Serif"/>
              </a:rPr>
              <a:t>Operational</a:t>
            </a:r>
            <a:r>
              <a:rPr sz="2400" spc="-30" dirty="0">
                <a:latin typeface="Microsoft Sans Serif"/>
                <a:cs typeface="Microsoft Sans Serif"/>
              </a:rPr>
              <a:t> </a:t>
            </a:r>
            <a:r>
              <a:rPr sz="2400" spc="5" dirty="0">
                <a:latin typeface="Microsoft Sans Serif"/>
                <a:cs typeface="Microsoft Sans Serif"/>
              </a:rPr>
              <a:t>Plan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329416" y="5830823"/>
            <a:ext cx="4642485" cy="2560320"/>
          </a:xfrm>
          <a:custGeom>
            <a:avLst/>
            <a:gdLst/>
            <a:ahLst/>
            <a:cxnLst/>
            <a:rect l="l" t="t" r="r" b="b"/>
            <a:pathLst>
              <a:path w="4642484" h="2560320">
                <a:moveTo>
                  <a:pt x="0" y="426719"/>
                </a:moveTo>
                <a:lnTo>
                  <a:pt x="2503" y="380217"/>
                </a:lnTo>
                <a:lnTo>
                  <a:pt x="9840" y="335166"/>
                </a:lnTo>
                <a:lnTo>
                  <a:pt x="21750" y="291827"/>
                </a:lnTo>
                <a:lnTo>
                  <a:pt x="37974" y="250461"/>
                </a:lnTo>
                <a:lnTo>
                  <a:pt x="58250" y="211328"/>
                </a:lnTo>
                <a:lnTo>
                  <a:pt x="82320" y="174686"/>
                </a:lnTo>
                <a:lnTo>
                  <a:pt x="109923" y="140798"/>
                </a:lnTo>
                <a:lnTo>
                  <a:pt x="140798" y="109923"/>
                </a:lnTo>
                <a:lnTo>
                  <a:pt x="174686" y="82320"/>
                </a:lnTo>
                <a:lnTo>
                  <a:pt x="211328" y="58250"/>
                </a:lnTo>
                <a:lnTo>
                  <a:pt x="250461" y="37974"/>
                </a:lnTo>
                <a:lnTo>
                  <a:pt x="291827" y="21750"/>
                </a:lnTo>
                <a:lnTo>
                  <a:pt x="335166" y="9840"/>
                </a:lnTo>
                <a:lnTo>
                  <a:pt x="380217" y="2503"/>
                </a:lnTo>
                <a:lnTo>
                  <a:pt x="426719" y="0"/>
                </a:lnTo>
                <a:lnTo>
                  <a:pt x="4215383" y="0"/>
                </a:lnTo>
                <a:lnTo>
                  <a:pt x="4261886" y="2503"/>
                </a:lnTo>
                <a:lnTo>
                  <a:pt x="4306937" y="9840"/>
                </a:lnTo>
                <a:lnTo>
                  <a:pt x="4350276" y="21750"/>
                </a:lnTo>
                <a:lnTo>
                  <a:pt x="4391642" y="37974"/>
                </a:lnTo>
                <a:lnTo>
                  <a:pt x="4430776" y="58250"/>
                </a:lnTo>
                <a:lnTo>
                  <a:pt x="4467417" y="82320"/>
                </a:lnTo>
                <a:lnTo>
                  <a:pt x="4501305" y="109923"/>
                </a:lnTo>
                <a:lnTo>
                  <a:pt x="4532180" y="140798"/>
                </a:lnTo>
                <a:lnTo>
                  <a:pt x="4559783" y="174686"/>
                </a:lnTo>
                <a:lnTo>
                  <a:pt x="4583853" y="211327"/>
                </a:lnTo>
                <a:lnTo>
                  <a:pt x="4604129" y="250461"/>
                </a:lnTo>
                <a:lnTo>
                  <a:pt x="4620353" y="291827"/>
                </a:lnTo>
                <a:lnTo>
                  <a:pt x="4632263" y="335166"/>
                </a:lnTo>
                <a:lnTo>
                  <a:pt x="4639600" y="380217"/>
                </a:lnTo>
                <a:lnTo>
                  <a:pt x="4642103" y="426719"/>
                </a:lnTo>
                <a:lnTo>
                  <a:pt x="4642103" y="2133587"/>
                </a:lnTo>
                <a:lnTo>
                  <a:pt x="4639600" y="2180083"/>
                </a:lnTo>
                <a:lnTo>
                  <a:pt x="4632263" y="2225130"/>
                </a:lnTo>
                <a:lnTo>
                  <a:pt x="4620353" y="2268466"/>
                </a:lnTo>
                <a:lnTo>
                  <a:pt x="4604129" y="2309831"/>
                </a:lnTo>
                <a:lnTo>
                  <a:pt x="4583853" y="2348965"/>
                </a:lnTo>
                <a:lnTo>
                  <a:pt x="4559783" y="2385608"/>
                </a:lnTo>
                <a:lnTo>
                  <a:pt x="4532180" y="2419499"/>
                </a:lnTo>
                <a:lnTo>
                  <a:pt x="4501305" y="2450377"/>
                </a:lnTo>
                <a:lnTo>
                  <a:pt x="4467417" y="2477984"/>
                </a:lnTo>
                <a:lnTo>
                  <a:pt x="4430776" y="2502057"/>
                </a:lnTo>
                <a:lnTo>
                  <a:pt x="4391642" y="2522337"/>
                </a:lnTo>
                <a:lnTo>
                  <a:pt x="4350276" y="2538564"/>
                </a:lnTo>
                <a:lnTo>
                  <a:pt x="4306937" y="2550477"/>
                </a:lnTo>
                <a:lnTo>
                  <a:pt x="4261886" y="2557815"/>
                </a:lnTo>
                <a:lnTo>
                  <a:pt x="4215383" y="2560320"/>
                </a:lnTo>
                <a:lnTo>
                  <a:pt x="426719" y="2560320"/>
                </a:lnTo>
                <a:lnTo>
                  <a:pt x="380217" y="2557815"/>
                </a:lnTo>
                <a:lnTo>
                  <a:pt x="335166" y="2550477"/>
                </a:lnTo>
                <a:lnTo>
                  <a:pt x="291827" y="2538564"/>
                </a:lnTo>
                <a:lnTo>
                  <a:pt x="250461" y="2522337"/>
                </a:lnTo>
                <a:lnTo>
                  <a:pt x="211328" y="2502057"/>
                </a:lnTo>
                <a:lnTo>
                  <a:pt x="174686" y="2477984"/>
                </a:lnTo>
                <a:lnTo>
                  <a:pt x="140798" y="2450377"/>
                </a:lnTo>
                <a:lnTo>
                  <a:pt x="109923" y="2419499"/>
                </a:lnTo>
                <a:lnTo>
                  <a:pt x="82320" y="2385608"/>
                </a:lnTo>
                <a:lnTo>
                  <a:pt x="58250" y="2348965"/>
                </a:lnTo>
                <a:lnTo>
                  <a:pt x="37974" y="2309831"/>
                </a:lnTo>
                <a:lnTo>
                  <a:pt x="21750" y="2268466"/>
                </a:lnTo>
                <a:lnTo>
                  <a:pt x="9840" y="2225130"/>
                </a:lnTo>
                <a:lnTo>
                  <a:pt x="2503" y="2180083"/>
                </a:lnTo>
                <a:lnTo>
                  <a:pt x="0" y="2133587"/>
                </a:lnTo>
                <a:lnTo>
                  <a:pt x="0" y="426719"/>
                </a:lnTo>
                <a:close/>
              </a:path>
            </a:pathLst>
          </a:custGeom>
          <a:ln w="12700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485626" y="6071997"/>
            <a:ext cx="4191635" cy="2038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5"/>
              </a:spcBef>
              <a:buSzPct val="109090"/>
              <a:buFont typeface="Arial MT"/>
              <a:buChar char="●"/>
              <a:tabLst>
                <a:tab pos="393065" algn="l"/>
                <a:tab pos="393700" algn="l"/>
              </a:tabLst>
            </a:pP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short-term</a:t>
            </a:r>
            <a:r>
              <a:rPr sz="2200" spc="-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plan</a:t>
            </a:r>
            <a:endParaRPr sz="2200">
              <a:latin typeface="Microsoft Sans Serif"/>
              <a:cs typeface="Microsoft Sans Serif"/>
            </a:endParaRPr>
          </a:p>
          <a:p>
            <a:pPr marL="393700" indent="-381000">
              <a:lnSpc>
                <a:spcPct val="100000"/>
              </a:lnSpc>
              <a:buSzPct val="109090"/>
              <a:buFont typeface="Arial MT"/>
              <a:buChar char="●"/>
              <a:tabLst>
                <a:tab pos="393065" algn="l"/>
                <a:tab pos="393700" algn="l"/>
              </a:tabLst>
            </a:pP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highly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detailed</a:t>
            </a:r>
            <a:endParaRPr sz="2200">
              <a:latin typeface="Microsoft Sans Serif"/>
              <a:cs typeface="Microsoft Sans Serif"/>
            </a:endParaRPr>
          </a:p>
          <a:p>
            <a:pPr marL="393700" indent="-381000">
              <a:lnSpc>
                <a:spcPct val="100000"/>
              </a:lnSpc>
              <a:buSzPct val="109090"/>
              <a:buFont typeface="Arial MT"/>
              <a:buChar char="●"/>
              <a:tabLst>
                <a:tab pos="393065" algn="l"/>
                <a:tab pos="393700" algn="l"/>
              </a:tabLst>
            </a:pP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updated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monthly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4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endParaRPr sz="2200">
              <a:latin typeface="Microsoft Sans Serif"/>
              <a:cs typeface="Microsoft Sans Serif"/>
            </a:endParaRPr>
          </a:p>
          <a:p>
            <a:pPr marL="393700">
              <a:lnSpc>
                <a:spcPct val="100000"/>
              </a:lnSpc>
              <a:spcBef>
                <a:spcPts val="5"/>
              </a:spcBef>
            </a:pP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quarterly</a:t>
            </a:r>
            <a:endParaRPr sz="2200">
              <a:latin typeface="Microsoft Sans Serif"/>
              <a:cs typeface="Microsoft Sans Serif"/>
            </a:endParaRPr>
          </a:p>
          <a:p>
            <a:pPr marL="393700" indent="-381000">
              <a:lnSpc>
                <a:spcPct val="100000"/>
              </a:lnSpc>
              <a:buSzPct val="109090"/>
              <a:buFont typeface="Arial MT"/>
              <a:buChar char="●"/>
              <a:tabLst>
                <a:tab pos="393065" algn="l"/>
                <a:tab pos="393700" algn="l"/>
              </a:tabLst>
            </a:pP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Spells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out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how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accomplish</a:t>
            </a:r>
            <a:endParaRPr sz="2200">
              <a:latin typeface="Microsoft Sans Serif"/>
              <a:cs typeface="Microsoft Sans Serif"/>
            </a:endParaRPr>
          </a:p>
          <a:p>
            <a:pPr marL="393700">
              <a:lnSpc>
                <a:spcPct val="100000"/>
              </a:lnSpc>
            </a:pP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goals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08632" y="1972055"/>
            <a:ext cx="2298192" cy="229514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65847" y="1438655"/>
            <a:ext cx="3172968" cy="3172968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21551" y="304622"/>
            <a:ext cx="261175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45" dirty="0"/>
              <a:t>S</a:t>
            </a:r>
            <a:r>
              <a:rPr spc="-20" dirty="0"/>
              <a:t>e</a:t>
            </a:r>
            <a:r>
              <a:rPr spc="-30" dirty="0"/>
              <a:t>c</a:t>
            </a:r>
            <a:r>
              <a:rPr spc="40" dirty="0"/>
              <a:t>uri</a:t>
            </a:r>
            <a:r>
              <a:rPr spc="45" dirty="0"/>
              <a:t>t</a:t>
            </a:r>
            <a:r>
              <a:rPr spc="-15" dirty="0"/>
              <a:t>y</a:t>
            </a:r>
            <a:r>
              <a:rPr spc="-145" dirty="0"/>
              <a:t> </a:t>
            </a:r>
            <a:r>
              <a:rPr spc="-95" dirty="0"/>
              <a:t>P</a:t>
            </a:r>
            <a:r>
              <a:rPr spc="-5" dirty="0"/>
              <a:t>o</a:t>
            </a:r>
            <a:r>
              <a:rPr spc="5" dirty="0"/>
              <a:t>l</a:t>
            </a:r>
            <a:r>
              <a:rPr spc="20" dirty="0"/>
              <a:t>i</a:t>
            </a:r>
            <a:r>
              <a:rPr spc="-30" dirty="0"/>
              <a:t>cy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37503" y="752855"/>
            <a:ext cx="4383024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605009" y="2071572"/>
            <a:ext cx="4245610" cy="64484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10"/>
              </a:spcBef>
              <a:buClr>
                <a:srgbClr val="000000"/>
              </a:buClr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strategic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plan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 MT"/>
              <a:buChar char="•"/>
            </a:pPr>
            <a:endParaRPr sz="4250">
              <a:latin typeface="Microsoft Sans Serif"/>
              <a:cs typeface="Microsoft Sans Serif"/>
            </a:endParaRPr>
          </a:p>
          <a:p>
            <a:pPr marL="356870" indent="-344805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Defines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scope</a:t>
            </a:r>
            <a:r>
              <a:rPr sz="2200" spc="-6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3000">
              <a:latin typeface="Microsoft Sans Serif"/>
              <a:cs typeface="Microsoft Sans Serif"/>
            </a:endParaRPr>
          </a:p>
          <a:p>
            <a:pPr marL="356870" indent="-344805">
              <a:lnSpc>
                <a:spcPct val="100000"/>
              </a:lnSpc>
              <a:spcBef>
                <a:spcPts val="2465"/>
              </a:spcBef>
              <a:buClr>
                <a:srgbClr val="000000"/>
              </a:buClr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Outlines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objectives</a:t>
            </a:r>
            <a:endParaRPr sz="2200">
              <a:latin typeface="Microsoft Sans Serif"/>
              <a:cs typeface="Microsoft Sans Serif"/>
            </a:endParaRPr>
          </a:p>
          <a:p>
            <a:pPr marL="356870">
              <a:lnSpc>
                <a:spcPct val="100000"/>
              </a:lnSpc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framework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0">
              <a:latin typeface="Microsoft Sans Serif"/>
              <a:cs typeface="Microsoft Sans Serif"/>
            </a:endParaRPr>
          </a:p>
          <a:p>
            <a:pPr marL="356870" indent="-344805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Identifies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functional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areas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 MT"/>
              <a:buChar char="•"/>
            </a:pPr>
            <a:endParaRPr sz="3050">
              <a:latin typeface="Microsoft Sans Serif"/>
              <a:cs typeface="Microsoft Sans Serif"/>
            </a:endParaRPr>
          </a:p>
          <a:p>
            <a:pPr marL="356870" indent="-344805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Outlines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goals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356870">
              <a:lnSpc>
                <a:spcPct val="100000"/>
              </a:lnSpc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practices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50">
              <a:latin typeface="Microsoft Sans Serif"/>
              <a:cs typeface="Microsoft Sans Serif"/>
            </a:endParaRPr>
          </a:p>
          <a:p>
            <a:pPr marL="356870" marR="298450" indent="-344805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Assigns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responsibilities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requirements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350">
              <a:latin typeface="Microsoft Sans Serif"/>
              <a:cs typeface="Microsoft Sans Serif"/>
            </a:endParaRPr>
          </a:p>
          <a:p>
            <a:pPr marL="356870" indent="-344805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Defines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risk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levels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3000" y="2795016"/>
            <a:ext cx="7126224" cy="4898135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41263" y="304622"/>
            <a:ext cx="417258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5" dirty="0"/>
              <a:t>Types</a:t>
            </a:r>
            <a:r>
              <a:rPr spc="-160" dirty="0"/>
              <a:t> </a:t>
            </a:r>
            <a:r>
              <a:rPr spc="5" dirty="0"/>
              <a:t>of</a:t>
            </a:r>
            <a:r>
              <a:rPr spc="-114" dirty="0"/>
              <a:t> </a:t>
            </a:r>
            <a:r>
              <a:rPr spc="-20" dirty="0"/>
              <a:t>Security</a:t>
            </a:r>
            <a:r>
              <a:rPr spc="-180" dirty="0"/>
              <a:t> </a:t>
            </a:r>
            <a:r>
              <a:rPr spc="-20" dirty="0"/>
              <a:t>Policy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99432" y="752855"/>
            <a:ext cx="7056119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7007097" y="2934970"/>
            <a:ext cx="2594610" cy="1649730"/>
            <a:chOff x="7007097" y="2934970"/>
            <a:chExt cx="2594610" cy="1649730"/>
          </a:xfrm>
        </p:grpSpPr>
        <p:sp>
          <p:nvSpPr>
            <p:cNvPr id="6" name="object 6"/>
            <p:cNvSpPr/>
            <p:nvPr/>
          </p:nvSpPr>
          <p:spPr>
            <a:xfrm>
              <a:off x="7013447" y="2941320"/>
              <a:ext cx="2581910" cy="1637030"/>
            </a:xfrm>
            <a:custGeom>
              <a:avLst/>
              <a:gdLst/>
              <a:ahLst/>
              <a:cxnLst/>
              <a:rect l="l" t="t" r="r" b="b"/>
              <a:pathLst>
                <a:path w="2581909" h="1637029">
                  <a:moveTo>
                    <a:pt x="2417953" y="0"/>
                  </a:moveTo>
                  <a:lnTo>
                    <a:pt x="163702" y="0"/>
                  </a:lnTo>
                  <a:lnTo>
                    <a:pt x="120179" y="5846"/>
                  </a:lnTo>
                  <a:lnTo>
                    <a:pt x="81073" y="22347"/>
                  </a:lnTo>
                  <a:lnTo>
                    <a:pt x="47942" y="47942"/>
                  </a:lnTo>
                  <a:lnTo>
                    <a:pt x="22347" y="81073"/>
                  </a:lnTo>
                  <a:lnTo>
                    <a:pt x="5846" y="120179"/>
                  </a:lnTo>
                  <a:lnTo>
                    <a:pt x="0" y="163702"/>
                  </a:lnTo>
                  <a:lnTo>
                    <a:pt x="0" y="1473072"/>
                  </a:lnTo>
                  <a:lnTo>
                    <a:pt x="5846" y="1516596"/>
                  </a:lnTo>
                  <a:lnTo>
                    <a:pt x="22347" y="1555702"/>
                  </a:lnTo>
                  <a:lnTo>
                    <a:pt x="47942" y="1588833"/>
                  </a:lnTo>
                  <a:lnTo>
                    <a:pt x="81073" y="1614428"/>
                  </a:lnTo>
                  <a:lnTo>
                    <a:pt x="120179" y="1630929"/>
                  </a:lnTo>
                  <a:lnTo>
                    <a:pt x="163702" y="1636776"/>
                  </a:lnTo>
                  <a:lnTo>
                    <a:pt x="2417953" y="1636776"/>
                  </a:lnTo>
                  <a:lnTo>
                    <a:pt x="2461476" y="1630929"/>
                  </a:lnTo>
                  <a:lnTo>
                    <a:pt x="2500582" y="1614428"/>
                  </a:lnTo>
                  <a:lnTo>
                    <a:pt x="2533713" y="1588833"/>
                  </a:lnTo>
                  <a:lnTo>
                    <a:pt x="2559308" y="1555702"/>
                  </a:lnTo>
                  <a:lnTo>
                    <a:pt x="2575809" y="1516596"/>
                  </a:lnTo>
                  <a:lnTo>
                    <a:pt x="2581655" y="1473072"/>
                  </a:lnTo>
                  <a:lnTo>
                    <a:pt x="2581655" y="163702"/>
                  </a:lnTo>
                  <a:lnTo>
                    <a:pt x="2575809" y="120179"/>
                  </a:lnTo>
                  <a:lnTo>
                    <a:pt x="2559308" y="81073"/>
                  </a:lnTo>
                  <a:lnTo>
                    <a:pt x="2533713" y="47942"/>
                  </a:lnTo>
                  <a:lnTo>
                    <a:pt x="2500582" y="22347"/>
                  </a:lnTo>
                  <a:lnTo>
                    <a:pt x="2461476" y="5846"/>
                  </a:lnTo>
                  <a:lnTo>
                    <a:pt x="2417953" y="0"/>
                  </a:lnTo>
                  <a:close/>
                </a:path>
              </a:pathLst>
            </a:custGeom>
            <a:solidFill>
              <a:srgbClr val="FFFFFF">
                <a:alpha val="8862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013447" y="2941320"/>
              <a:ext cx="2581910" cy="1637030"/>
            </a:xfrm>
            <a:custGeom>
              <a:avLst/>
              <a:gdLst/>
              <a:ahLst/>
              <a:cxnLst/>
              <a:rect l="l" t="t" r="r" b="b"/>
              <a:pathLst>
                <a:path w="2581909" h="1637029">
                  <a:moveTo>
                    <a:pt x="0" y="163702"/>
                  </a:moveTo>
                  <a:lnTo>
                    <a:pt x="5846" y="120179"/>
                  </a:lnTo>
                  <a:lnTo>
                    <a:pt x="22347" y="81073"/>
                  </a:lnTo>
                  <a:lnTo>
                    <a:pt x="47942" y="47942"/>
                  </a:lnTo>
                  <a:lnTo>
                    <a:pt x="81073" y="22347"/>
                  </a:lnTo>
                  <a:lnTo>
                    <a:pt x="120179" y="5846"/>
                  </a:lnTo>
                  <a:lnTo>
                    <a:pt x="163702" y="0"/>
                  </a:lnTo>
                  <a:lnTo>
                    <a:pt x="2417953" y="0"/>
                  </a:lnTo>
                  <a:lnTo>
                    <a:pt x="2461476" y="5846"/>
                  </a:lnTo>
                  <a:lnTo>
                    <a:pt x="2500582" y="22347"/>
                  </a:lnTo>
                  <a:lnTo>
                    <a:pt x="2533713" y="47942"/>
                  </a:lnTo>
                  <a:lnTo>
                    <a:pt x="2559308" y="81073"/>
                  </a:lnTo>
                  <a:lnTo>
                    <a:pt x="2575809" y="120179"/>
                  </a:lnTo>
                  <a:lnTo>
                    <a:pt x="2581655" y="163702"/>
                  </a:lnTo>
                  <a:lnTo>
                    <a:pt x="2581655" y="1473072"/>
                  </a:lnTo>
                  <a:lnTo>
                    <a:pt x="2575809" y="1516596"/>
                  </a:lnTo>
                  <a:lnTo>
                    <a:pt x="2559308" y="1555702"/>
                  </a:lnTo>
                  <a:lnTo>
                    <a:pt x="2533713" y="1588833"/>
                  </a:lnTo>
                  <a:lnTo>
                    <a:pt x="2500582" y="1614428"/>
                  </a:lnTo>
                  <a:lnTo>
                    <a:pt x="2461476" y="1630929"/>
                  </a:lnTo>
                  <a:lnTo>
                    <a:pt x="2417953" y="1636776"/>
                  </a:lnTo>
                  <a:lnTo>
                    <a:pt x="163702" y="1636776"/>
                  </a:lnTo>
                  <a:lnTo>
                    <a:pt x="120179" y="1630929"/>
                  </a:lnTo>
                  <a:lnTo>
                    <a:pt x="81073" y="1614428"/>
                  </a:lnTo>
                  <a:lnTo>
                    <a:pt x="47942" y="1588833"/>
                  </a:lnTo>
                  <a:lnTo>
                    <a:pt x="22347" y="1555702"/>
                  </a:lnTo>
                  <a:lnTo>
                    <a:pt x="5846" y="1516596"/>
                  </a:lnTo>
                  <a:lnTo>
                    <a:pt x="0" y="1473072"/>
                  </a:lnTo>
                  <a:lnTo>
                    <a:pt x="0" y="163702"/>
                  </a:lnTo>
                  <a:close/>
                </a:path>
              </a:pathLst>
            </a:custGeom>
            <a:ln w="12700">
              <a:solidFill>
                <a:srgbClr val="58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5358129" y="4839970"/>
            <a:ext cx="2594610" cy="1649730"/>
            <a:chOff x="5358129" y="4839970"/>
            <a:chExt cx="2594610" cy="1649730"/>
          </a:xfrm>
        </p:grpSpPr>
        <p:sp>
          <p:nvSpPr>
            <p:cNvPr id="9" name="object 9"/>
            <p:cNvSpPr/>
            <p:nvPr/>
          </p:nvSpPr>
          <p:spPr>
            <a:xfrm>
              <a:off x="5364479" y="4846320"/>
              <a:ext cx="2581910" cy="1637030"/>
            </a:xfrm>
            <a:custGeom>
              <a:avLst/>
              <a:gdLst/>
              <a:ahLst/>
              <a:cxnLst/>
              <a:rect l="l" t="t" r="r" b="b"/>
              <a:pathLst>
                <a:path w="2581909" h="1637029">
                  <a:moveTo>
                    <a:pt x="2417953" y="0"/>
                  </a:moveTo>
                  <a:lnTo>
                    <a:pt x="163703" y="0"/>
                  </a:lnTo>
                  <a:lnTo>
                    <a:pt x="120179" y="5846"/>
                  </a:lnTo>
                  <a:lnTo>
                    <a:pt x="81073" y="22347"/>
                  </a:lnTo>
                  <a:lnTo>
                    <a:pt x="47942" y="47942"/>
                  </a:lnTo>
                  <a:lnTo>
                    <a:pt x="22347" y="81073"/>
                  </a:lnTo>
                  <a:lnTo>
                    <a:pt x="5846" y="120179"/>
                  </a:lnTo>
                  <a:lnTo>
                    <a:pt x="0" y="163702"/>
                  </a:lnTo>
                  <a:lnTo>
                    <a:pt x="0" y="1473072"/>
                  </a:lnTo>
                  <a:lnTo>
                    <a:pt x="5846" y="1516596"/>
                  </a:lnTo>
                  <a:lnTo>
                    <a:pt x="22347" y="1555702"/>
                  </a:lnTo>
                  <a:lnTo>
                    <a:pt x="47942" y="1588833"/>
                  </a:lnTo>
                  <a:lnTo>
                    <a:pt x="81073" y="1614428"/>
                  </a:lnTo>
                  <a:lnTo>
                    <a:pt x="120179" y="1630929"/>
                  </a:lnTo>
                  <a:lnTo>
                    <a:pt x="163703" y="1636775"/>
                  </a:lnTo>
                  <a:lnTo>
                    <a:pt x="2417953" y="1636775"/>
                  </a:lnTo>
                  <a:lnTo>
                    <a:pt x="2461476" y="1630929"/>
                  </a:lnTo>
                  <a:lnTo>
                    <a:pt x="2500582" y="1614428"/>
                  </a:lnTo>
                  <a:lnTo>
                    <a:pt x="2533713" y="1588833"/>
                  </a:lnTo>
                  <a:lnTo>
                    <a:pt x="2559308" y="1555702"/>
                  </a:lnTo>
                  <a:lnTo>
                    <a:pt x="2575809" y="1516596"/>
                  </a:lnTo>
                  <a:lnTo>
                    <a:pt x="2581655" y="1473072"/>
                  </a:lnTo>
                  <a:lnTo>
                    <a:pt x="2581655" y="163702"/>
                  </a:lnTo>
                  <a:lnTo>
                    <a:pt x="2575809" y="120179"/>
                  </a:lnTo>
                  <a:lnTo>
                    <a:pt x="2559308" y="81073"/>
                  </a:lnTo>
                  <a:lnTo>
                    <a:pt x="2533713" y="47942"/>
                  </a:lnTo>
                  <a:lnTo>
                    <a:pt x="2500582" y="22347"/>
                  </a:lnTo>
                  <a:lnTo>
                    <a:pt x="2461476" y="5846"/>
                  </a:lnTo>
                  <a:lnTo>
                    <a:pt x="2417953" y="0"/>
                  </a:lnTo>
                  <a:close/>
                </a:path>
              </a:pathLst>
            </a:custGeom>
            <a:solidFill>
              <a:srgbClr val="FFFFFF">
                <a:alpha val="8862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64479" y="4846320"/>
              <a:ext cx="2581910" cy="1637030"/>
            </a:xfrm>
            <a:custGeom>
              <a:avLst/>
              <a:gdLst/>
              <a:ahLst/>
              <a:cxnLst/>
              <a:rect l="l" t="t" r="r" b="b"/>
              <a:pathLst>
                <a:path w="2581909" h="1637029">
                  <a:moveTo>
                    <a:pt x="0" y="163702"/>
                  </a:moveTo>
                  <a:lnTo>
                    <a:pt x="5846" y="120179"/>
                  </a:lnTo>
                  <a:lnTo>
                    <a:pt x="22347" y="81073"/>
                  </a:lnTo>
                  <a:lnTo>
                    <a:pt x="47942" y="47942"/>
                  </a:lnTo>
                  <a:lnTo>
                    <a:pt x="81073" y="22347"/>
                  </a:lnTo>
                  <a:lnTo>
                    <a:pt x="120179" y="5846"/>
                  </a:lnTo>
                  <a:lnTo>
                    <a:pt x="163703" y="0"/>
                  </a:lnTo>
                  <a:lnTo>
                    <a:pt x="2417953" y="0"/>
                  </a:lnTo>
                  <a:lnTo>
                    <a:pt x="2461476" y="5846"/>
                  </a:lnTo>
                  <a:lnTo>
                    <a:pt x="2500582" y="22347"/>
                  </a:lnTo>
                  <a:lnTo>
                    <a:pt x="2533713" y="47942"/>
                  </a:lnTo>
                  <a:lnTo>
                    <a:pt x="2559308" y="81073"/>
                  </a:lnTo>
                  <a:lnTo>
                    <a:pt x="2575809" y="120179"/>
                  </a:lnTo>
                  <a:lnTo>
                    <a:pt x="2581655" y="163702"/>
                  </a:lnTo>
                  <a:lnTo>
                    <a:pt x="2581655" y="1473072"/>
                  </a:lnTo>
                  <a:lnTo>
                    <a:pt x="2575809" y="1516596"/>
                  </a:lnTo>
                  <a:lnTo>
                    <a:pt x="2559308" y="1555702"/>
                  </a:lnTo>
                  <a:lnTo>
                    <a:pt x="2533713" y="1588833"/>
                  </a:lnTo>
                  <a:lnTo>
                    <a:pt x="2500582" y="1614428"/>
                  </a:lnTo>
                  <a:lnTo>
                    <a:pt x="2461476" y="1630929"/>
                  </a:lnTo>
                  <a:lnTo>
                    <a:pt x="2417953" y="1636775"/>
                  </a:lnTo>
                  <a:lnTo>
                    <a:pt x="163703" y="1636775"/>
                  </a:lnTo>
                  <a:lnTo>
                    <a:pt x="120179" y="1630929"/>
                  </a:lnTo>
                  <a:lnTo>
                    <a:pt x="81073" y="1614428"/>
                  </a:lnTo>
                  <a:lnTo>
                    <a:pt x="47942" y="1588833"/>
                  </a:lnTo>
                  <a:lnTo>
                    <a:pt x="22347" y="1555702"/>
                  </a:lnTo>
                  <a:lnTo>
                    <a:pt x="5846" y="1516596"/>
                  </a:lnTo>
                  <a:lnTo>
                    <a:pt x="0" y="1473072"/>
                  </a:lnTo>
                  <a:lnTo>
                    <a:pt x="0" y="163702"/>
                  </a:lnTo>
                  <a:close/>
                </a:path>
              </a:pathLst>
            </a:custGeom>
            <a:ln w="12700">
              <a:solidFill>
                <a:srgbClr val="58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775452" y="5299964"/>
            <a:ext cx="1758950" cy="664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2510"/>
              </a:lnSpc>
              <a:spcBef>
                <a:spcPts val="105"/>
              </a:spcBef>
            </a:pP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Issue-specific</a:t>
            </a:r>
            <a:endParaRPr sz="2200">
              <a:latin typeface="Microsoft Sans Serif"/>
              <a:cs typeface="Microsoft Sans Serif"/>
            </a:endParaRPr>
          </a:p>
          <a:p>
            <a:pPr marL="4445" algn="ctr">
              <a:lnSpc>
                <a:spcPts val="2510"/>
              </a:lnSpc>
            </a:pP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policy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512809" y="4839970"/>
            <a:ext cx="2594610" cy="1649730"/>
            <a:chOff x="8512809" y="4839970"/>
            <a:chExt cx="2594610" cy="1649730"/>
          </a:xfrm>
        </p:grpSpPr>
        <p:sp>
          <p:nvSpPr>
            <p:cNvPr id="13" name="object 13"/>
            <p:cNvSpPr/>
            <p:nvPr/>
          </p:nvSpPr>
          <p:spPr>
            <a:xfrm>
              <a:off x="8519159" y="4846320"/>
              <a:ext cx="2581910" cy="1637030"/>
            </a:xfrm>
            <a:custGeom>
              <a:avLst/>
              <a:gdLst/>
              <a:ahLst/>
              <a:cxnLst/>
              <a:rect l="l" t="t" r="r" b="b"/>
              <a:pathLst>
                <a:path w="2581909" h="1637029">
                  <a:moveTo>
                    <a:pt x="2417953" y="0"/>
                  </a:moveTo>
                  <a:lnTo>
                    <a:pt x="163703" y="0"/>
                  </a:lnTo>
                  <a:lnTo>
                    <a:pt x="120179" y="5846"/>
                  </a:lnTo>
                  <a:lnTo>
                    <a:pt x="81073" y="22347"/>
                  </a:lnTo>
                  <a:lnTo>
                    <a:pt x="47942" y="47942"/>
                  </a:lnTo>
                  <a:lnTo>
                    <a:pt x="22347" y="81073"/>
                  </a:lnTo>
                  <a:lnTo>
                    <a:pt x="5846" y="120179"/>
                  </a:lnTo>
                  <a:lnTo>
                    <a:pt x="0" y="163702"/>
                  </a:lnTo>
                  <a:lnTo>
                    <a:pt x="0" y="1473072"/>
                  </a:lnTo>
                  <a:lnTo>
                    <a:pt x="5846" y="1516596"/>
                  </a:lnTo>
                  <a:lnTo>
                    <a:pt x="22347" y="1555702"/>
                  </a:lnTo>
                  <a:lnTo>
                    <a:pt x="47942" y="1588833"/>
                  </a:lnTo>
                  <a:lnTo>
                    <a:pt x="81073" y="1614428"/>
                  </a:lnTo>
                  <a:lnTo>
                    <a:pt x="120179" y="1630929"/>
                  </a:lnTo>
                  <a:lnTo>
                    <a:pt x="163703" y="1636775"/>
                  </a:lnTo>
                  <a:lnTo>
                    <a:pt x="2417953" y="1636775"/>
                  </a:lnTo>
                  <a:lnTo>
                    <a:pt x="2461476" y="1630929"/>
                  </a:lnTo>
                  <a:lnTo>
                    <a:pt x="2500582" y="1614428"/>
                  </a:lnTo>
                  <a:lnTo>
                    <a:pt x="2533713" y="1588833"/>
                  </a:lnTo>
                  <a:lnTo>
                    <a:pt x="2559308" y="1555702"/>
                  </a:lnTo>
                  <a:lnTo>
                    <a:pt x="2575809" y="1516596"/>
                  </a:lnTo>
                  <a:lnTo>
                    <a:pt x="2581656" y="1473072"/>
                  </a:lnTo>
                  <a:lnTo>
                    <a:pt x="2581656" y="163702"/>
                  </a:lnTo>
                  <a:lnTo>
                    <a:pt x="2575809" y="120179"/>
                  </a:lnTo>
                  <a:lnTo>
                    <a:pt x="2559308" y="81073"/>
                  </a:lnTo>
                  <a:lnTo>
                    <a:pt x="2533713" y="47942"/>
                  </a:lnTo>
                  <a:lnTo>
                    <a:pt x="2500582" y="22347"/>
                  </a:lnTo>
                  <a:lnTo>
                    <a:pt x="2461476" y="5846"/>
                  </a:lnTo>
                  <a:lnTo>
                    <a:pt x="2417953" y="0"/>
                  </a:lnTo>
                  <a:close/>
                </a:path>
              </a:pathLst>
            </a:custGeom>
            <a:solidFill>
              <a:srgbClr val="FFFFFF">
                <a:alpha val="8862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519159" y="4846320"/>
              <a:ext cx="2581910" cy="1637030"/>
            </a:xfrm>
            <a:custGeom>
              <a:avLst/>
              <a:gdLst/>
              <a:ahLst/>
              <a:cxnLst/>
              <a:rect l="l" t="t" r="r" b="b"/>
              <a:pathLst>
                <a:path w="2581909" h="1637029">
                  <a:moveTo>
                    <a:pt x="0" y="163702"/>
                  </a:moveTo>
                  <a:lnTo>
                    <a:pt x="5846" y="120179"/>
                  </a:lnTo>
                  <a:lnTo>
                    <a:pt x="22347" y="81073"/>
                  </a:lnTo>
                  <a:lnTo>
                    <a:pt x="47942" y="47942"/>
                  </a:lnTo>
                  <a:lnTo>
                    <a:pt x="81073" y="22347"/>
                  </a:lnTo>
                  <a:lnTo>
                    <a:pt x="120179" y="5846"/>
                  </a:lnTo>
                  <a:lnTo>
                    <a:pt x="163703" y="0"/>
                  </a:lnTo>
                  <a:lnTo>
                    <a:pt x="2417953" y="0"/>
                  </a:lnTo>
                  <a:lnTo>
                    <a:pt x="2461476" y="5846"/>
                  </a:lnTo>
                  <a:lnTo>
                    <a:pt x="2500582" y="22347"/>
                  </a:lnTo>
                  <a:lnTo>
                    <a:pt x="2533713" y="47942"/>
                  </a:lnTo>
                  <a:lnTo>
                    <a:pt x="2559308" y="81073"/>
                  </a:lnTo>
                  <a:lnTo>
                    <a:pt x="2575809" y="120179"/>
                  </a:lnTo>
                  <a:lnTo>
                    <a:pt x="2581656" y="163702"/>
                  </a:lnTo>
                  <a:lnTo>
                    <a:pt x="2581656" y="1473072"/>
                  </a:lnTo>
                  <a:lnTo>
                    <a:pt x="2575809" y="1516596"/>
                  </a:lnTo>
                  <a:lnTo>
                    <a:pt x="2559308" y="1555702"/>
                  </a:lnTo>
                  <a:lnTo>
                    <a:pt x="2533713" y="1588833"/>
                  </a:lnTo>
                  <a:lnTo>
                    <a:pt x="2500582" y="1614428"/>
                  </a:lnTo>
                  <a:lnTo>
                    <a:pt x="2461476" y="1630929"/>
                  </a:lnTo>
                  <a:lnTo>
                    <a:pt x="2417953" y="1636775"/>
                  </a:lnTo>
                  <a:lnTo>
                    <a:pt x="163703" y="1636775"/>
                  </a:lnTo>
                  <a:lnTo>
                    <a:pt x="120179" y="1630929"/>
                  </a:lnTo>
                  <a:lnTo>
                    <a:pt x="81073" y="1614428"/>
                  </a:lnTo>
                  <a:lnTo>
                    <a:pt x="47942" y="1588833"/>
                  </a:lnTo>
                  <a:lnTo>
                    <a:pt x="22347" y="1555702"/>
                  </a:lnTo>
                  <a:lnTo>
                    <a:pt x="5846" y="1516596"/>
                  </a:lnTo>
                  <a:lnTo>
                    <a:pt x="0" y="1473072"/>
                  </a:lnTo>
                  <a:lnTo>
                    <a:pt x="0" y="163702"/>
                  </a:lnTo>
                  <a:close/>
                </a:path>
              </a:pathLst>
            </a:custGeom>
            <a:ln w="12700">
              <a:solidFill>
                <a:srgbClr val="58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796908" y="5299964"/>
            <a:ext cx="2027555" cy="664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2510"/>
              </a:lnSpc>
              <a:spcBef>
                <a:spcPts val="105"/>
              </a:spcBef>
            </a:pP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System-specific</a:t>
            </a:r>
            <a:endParaRPr sz="2200">
              <a:latin typeface="Microsoft Sans Serif"/>
              <a:cs typeface="Microsoft Sans Serif"/>
            </a:endParaRPr>
          </a:p>
          <a:p>
            <a:pPr marL="5080" algn="ctr">
              <a:lnSpc>
                <a:spcPts val="2510"/>
              </a:lnSpc>
            </a:pP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policy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249025" y="6807530"/>
            <a:ext cx="2811780" cy="697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Focuses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sz="2200" spc="-6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individual</a:t>
            </a:r>
            <a:endParaRPr sz="22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</a:pP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532378" y="6967855"/>
            <a:ext cx="38061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5915" marR="5080" indent="-323850">
              <a:lnSpc>
                <a:spcPct val="100000"/>
              </a:lnSpc>
              <a:spcBef>
                <a:spcPts val="105"/>
              </a:spcBef>
            </a:pP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Focuses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specific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service,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department,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4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6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function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969000" y="2124837"/>
            <a:ext cx="4617720" cy="1933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</a:pP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Focuses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issues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relevant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every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aspect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organization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150">
              <a:latin typeface="Microsoft Sans Serif"/>
              <a:cs typeface="Microsoft Sans Serif"/>
            </a:endParaRPr>
          </a:p>
          <a:p>
            <a:pPr marL="55244" algn="ctr">
              <a:lnSpc>
                <a:spcPts val="2510"/>
              </a:lnSpc>
            </a:pP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Organizational</a:t>
            </a:r>
            <a:endParaRPr sz="2200">
              <a:latin typeface="Microsoft Sans Serif"/>
              <a:cs typeface="Microsoft Sans Serif"/>
            </a:endParaRPr>
          </a:p>
          <a:p>
            <a:pPr marL="57150" algn="ctr">
              <a:lnSpc>
                <a:spcPts val="2510"/>
              </a:lnSpc>
            </a:pP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policy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8" cy="9143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90435" y="306451"/>
            <a:ext cx="2675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3E3E3E"/>
                </a:solidFill>
                <a:latin typeface="Arial"/>
                <a:cs typeface="Arial"/>
              </a:rPr>
              <a:t>Course</a:t>
            </a:r>
            <a:r>
              <a:rPr sz="2800" b="1" spc="-8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800" b="1" spc="110" dirty="0">
                <a:solidFill>
                  <a:srgbClr val="3E3E3E"/>
                </a:solidFill>
                <a:latin typeface="Arial"/>
                <a:cs typeface="Arial"/>
              </a:rPr>
              <a:t>Outline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35752" y="751331"/>
            <a:ext cx="4985004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116067" y="2269235"/>
            <a:ext cx="6022975" cy="5351145"/>
            <a:chOff x="5116067" y="2269235"/>
            <a:chExt cx="6022975" cy="5351145"/>
          </a:xfrm>
        </p:grpSpPr>
        <p:sp>
          <p:nvSpPr>
            <p:cNvPr id="6" name="object 6"/>
            <p:cNvSpPr/>
            <p:nvPr/>
          </p:nvSpPr>
          <p:spPr>
            <a:xfrm>
              <a:off x="5116067" y="2269235"/>
              <a:ext cx="2795270" cy="2421890"/>
            </a:xfrm>
            <a:custGeom>
              <a:avLst/>
              <a:gdLst/>
              <a:ahLst/>
              <a:cxnLst/>
              <a:rect l="l" t="t" r="r" b="b"/>
              <a:pathLst>
                <a:path w="2795270" h="2421890">
                  <a:moveTo>
                    <a:pt x="2097659" y="0"/>
                  </a:moveTo>
                  <a:lnTo>
                    <a:pt x="700151" y="0"/>
                  </a:lnTo>
                  <a:lnTo>
                    <a:pt x="0" y="1208024"/>
                  </a:lnTo>
                  <a:lnTo>
                    <a:pt x="700151" y="2421636"/>
                  </a:lnTo>
                  <a:lnTo>
                    <a:pt x="2097659" y="2421636"/>
                  </a:lnTo>
                  <a:lnTo>
                    <a:pt x="2795016" y="1208024"/>
                  </a:lnTo>
                  <a:lnTo>
                    <a:pt x="2097659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294119" y="3153155"/>
              <a:ext cx="1605280" cy="1537970"/>
            </a:xfrm>
            <a:custGeom>
              <a:avLst/>
              <a:gdLst/>
              <a:ahLst/>
              <a:cxnLst/>
              <a:rect l="l" t="t" r="r" b="b"/>
              <a:pathLst>
                <a:path w="1605279" h="1537970">
                  <a:moveTo>
                    <a:pt x="1415796" y="0"/>
                  </a:moveTo>
                  <a:lnTo>
                    <a:pt x="1367700" y="11512"/>
                  </a:lnTo>
                  <a:lnTo>
                    <a:pt x="1320116" y="24287"/>
                  </a:lnTo>
                  <a:lnTo>
                    <a:pt x="1273061" y="38304"/>
                  </a:lnTo>
                  <a:lnTo>
                    <a:pt x="1226553" y="53543"/>
                  </a:lnTo>
                  <a:lnTo>
                    <a:pt x="1180610" y="69986"/>
                  </a:lnTo>
                  <a:lnTo>
                    <a:pt x="1135249" y="87613"/>
                  </a:lnTo>
                  <a:lnTo>
                    <a:pt x="1090487" y="106403"/>
                  </a:lnTo>
                  <a:lnTo>
                    <a:pt x="1046342" y="126337"/>
                  </a:lnTo>
                  <a:lnTo>
                    <a:pt x="1002833" y="147396"/>
                  </a:lnTo>
                  <a:lnTo>
                    <a:pt x="959975" y="169560"/>
                  </a:lnTo>
                  <a:lnTo>
                    <a:pt x="917788" y="192809"/>
                  </a:lnTo>
                  <a:lnTo>
                    <a:pt x="876288" y="217124"/>
                  </a:lnTo>
                  <a:lnTo>
                    <a:pt x="835493" y="242485"/>
                  </a:lnTo>
                  <a:lnTo>
                    <a:pt x="795422" y="268872"/>
                  </a:lnTo>
                  <a:lnTo>
                    <a:pt x="756090" y="296266"/>
                  </a:lnTo>
                  <a:lnTo>
                    <a:pt x="717516" y="324647"/>
                  </a:lnTo>
                  <a:lnTo>
                    <a:pt x="679718" y="353996"/>
                  </a:lnTo>
                  <a:lnTo>
                    <a:pt x="642713" y="384293"/>
                  </a:lnTo>
                  <a:lnTo>
                    <a:pt x="606519" y="415517"/>
                  </a:lnTo>
                  <a:lnTo>
                    <a:pt x="571153" y="447651"/>
                  </a:lnTo>
                  <a:lnTo>
                    <a:pt x="536633" y="480673"/>
                  </a:lnTo>
                  <a:lnTo>
                    <a:pt x="502977" y="514565"/>
                  </a:lnTo>
                  <a:lnTo>
                    <a:pt x="470201" y="549306"/>
                  </a:lnTo>
                  <a:lnTo>
                    <a:pt x="438324" y="584878"/>
                  </a:lnTo>
                  <a:lnTo>
                    <a:pt x="407364" y="621260"/>
                  </a:lnTo>
                  <a:lnTo>
                    <a:pt x="377337" y="658432"/>
                  </a:lnTo>
                  <a:lnTo>
                    <a:pt x="348262" y="696376"/>
                  </a:lnTo>
                  <a:lnTo>
                    <a:pt x="320155" y="735071"/>
                  </a:lnTo>
                  <a:lnTo>
                    <a:pt x="293036" y="774499"/>
                  </a:lnTo>
                  <a:lnTo>
                    <a:pt x="266920" y="814638"/>
                  </a:lnTo>
                  <a:lnTo>
                    <a:pt x="241827" y="855470"/>
                  </a:lnTo>
                  <a:lnTo>
                    <a:pt x="217772" y="896975"/>
                  </a:lnTo>
                  <a:lnTo>
                    <a:pt x="194775" y="939134"/>
                  </a:lnTo>
                  <a:lnTo>
                    <a:pt x="172852" y="981926"/>
                  </a:lnTo>
                  <a:lnTo>
                    <a:pt x="152022" y="1025332"/>
                  </a:lnTo>
                  <a:lnTo>
                    <a:pt x="132301" y="1069333"/>
                  </a:lnTo>
                  <a:lnTo>
                    <a:pt x="113708" y="1113908"/>
                  </a:lnTo>
                  <a:lnTo>
                    <a:pt x="96259" y="1159039"/>
                  </a:lnTo>
                  <a:lnTo>
                    <a:pt x="79973" y="1204705"/>
                  </a:lnTo>
                  <a:lnTo>
                    <a:pt x="64867" y="1250888"/>
                  </a:lnTo>
                  <a:lnTo>
                    <a:pt x="50959" y="1297566"/>
                  </a:lnTo>
                  <a:lnTo>
                    <a:pt x="38266" y="1344721"/>
                  </a:lnTo>
                  <a:lnTo>
                    <a:pt x="26806" y="1392333"/>
                  </a:lnTo>
                  <a:lnTo>
                    <a:pt x="16597" y="1440383"/>
                  </a:lnTo>
                  <a:lnTo>
                    <a:pt x="7655" y="1488850"/>
                  </a:lnTo>
                  <a:lnTo>
                    <a:pt x="0" y="1537716"/>
                  </a:lnTo>
                  <a:lnTo>
                    <a:pt x="908050" y="1537716"/>
                  </a:lnTo>
                  <a:lnTo>
                    <a:pt x="1604772" y="326009"/>
                  </a:lnTo>
                  <a:lnTo>
                    <a:pt x="141579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16067" y="5201411"/>
              <a:ext cx="2795270" cy="2418715"/>
            </a:xfrm>
            <a:custGeom>
              <a:avLst/>
              <a:gdLst/>
              <a:ahLst/>
              <a:cxnLst/>
              <a:rect l="l" t="t" r="r" b="b"/>
              <a:pathLst>
                <a:path w="2795270" h="2418715">
                  <a:moveTo>
                    <a:pt x="2097659" y="0"/>
                  </a:moveTo>
                  <a:lnTo>
                    <a:pt x="700151" y="0"/>
                  </a:lnTo>
                  <a:lnTo>
                    <a:pt x="0" y="1210690"/>
                  </a:lnTo>
                  <a:lnTo>
                    <a:pt x="700151" y="2418588"/>
                  </a:lnTo>
                  <a:lnTo>
                    <a:pt x="2097659" y="2418588"/>
                  </a:lnTo>
                  <a:lnTo>
                    <a:pt x="2795016" y="1210690"/>
                  </a:lnTo>
                  <a:lnTo>
                    <a:pt x="2097659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294119" y="5201411"/>
              <a:ext cx="1605280" cy="1537970"/>
            </a:xfrm>
            <a:custGeom>
              <a:avLst/>
              <a:gdLst/>
              <a:ahLst/>
              <a:cxnLst/>
              <a:rect l="l" t="t" r="r" b="b"/>
              <a:pathLst>
                <a:path w="1605279" h="1537970">
                  <a:moveTo>
                    <a:pt x="908050" y="0"/>
                  </a:moveTo>
                  <a:lnTo>
                    <a:pt x="0" y="0"/>
                  </a:lnTo>
                  <a:lnTo>
                    <a:pt x="7655" y="48865"/>
                  </a:lnTo>
                  <a:lnTo>
                    <a:pt x="16597" y="97332"/>
                  </a:lnTo>
                  <a:lnTo>
                    <a:pt x="26806" y="145382"/>
                  </a:lnTo>
                  <a:lnTo>
                    <a:pt x="38266" y="192994"/>
                  </a:lnTo>
                  <a:lnTo>
                    <a:pt x="50959" y="240149"/>
                  </a:lnTo>
                  <a:lnTo>
                    <a:pt x="64867" y="286827"/>
                  </a:lnTo>
                  <a:lnTo>
                    <a:pt x="79973" y="333010"/>
                  </a:lnTo>
                  <a:lnTo>
                    <a:pt x="96259" y="378676"/>
                  </a:lnTo>
                  <a:lnTo>
                    <a:pt x="113708" y="423807"/>
                  </a:lnTo>
                  <a:lnTo>
                    <a:pt x="132301" y="468382"/>
                  </a:lnTo>
                  <a:lnTo>
                    <a:pt x="152022" y="512383"/>
                  </a:lnTo>
                  <a:lnTo>
                    <a:pt x="172852" y="555789"/>
                  </a:lnTo>
                  <a:lnTo>
                    <a:pt x="194775" y="598581"/>
                  </a:lnTo>
                  <a:lnTo>
                    <a:pt x="217772" y="640740"/>
                  </a:lnTo>
                  <a:lnTo>
                    <a:pt x="241827" y="682245"/>
                  </a:lnTo>
                  <a:lnTo>
                    <a:pt x="266920" y="723077"/>
                  </a:lnTo>
                  <a:lnTo>
                    <a:pt x="293036" y="763216"/>
                  </a:lnTo>
                  <a:lnTo>
                    <a:pt x="320155" y="802644"/>
                  </a:lnTo>
                  <a:lnTo>
                    <a:pt x="348262" y="841339"/>
                  </a:lnTo>
                  <a:lnTo>
                    <a:pt x="377337" y="879283"/>
                  </a:lnTo>
                  <a:lnTo>
                    <a:pt x="407364" y="916455"/>
                  </a:lnTo>
                  <a:lnTo>
                    <a:pt x="438324" y="952837"/>
                  </a:lnTo>
                  <a:lnTo>
                    <a:pt x="470201" y="988409"/>
                  </a:lnTo>
                  <a:lnTo>
                    <a:pt x="502977" y="1023150"/>
                  </a:lnTo>
                  <a:lnTo>
                    <a:pt x="536633" y="1057042"/>
                  </a:lnTo>
                  <a:lnTo>
                    <a:pt x="571153" y="1090064"/>
                  </a:lnTo>
                  <a:lnTo>
                    <a:pt x="606519" y="1122198"/>
                  </a:lnTo>
                  <a:lnTo>
                    <a:pt x="642713" y="1153422"/>
                  </a:lnTo>
                  <a:lnTo>
                    <a:pt x="679718" y="1183719"/>
                  </a:lnTo>
                  <a:lnTo>
                    <a:pt x="717516" y="1213068"/>
                  </a:lnTo>
                  <a:lnTo>
                    <a:pt x="756090" y="1241449"/>
                  </a:lnTo>
                  <a:lnTo>
                    <a:pt x="795422" y="1268843"/>
                  </a:lnTo>
                  <a:lnTo>
                    <a:pt x="835493" y="1295230"/>
                  </a:lnTo>
                  <a:lnTo>
                    <a:pt x="876288" y="1320591"/>
                  </a:lnTo>
                  <a:lnTo>
                    <a:pt x="917788" y="1344906"/>
                  </a:lnTo>
                  <a:lnTo>
                    <a:pt x="959975" y="1368155"/>
                  </a:lnTo>
                  <a:lnTo>
                    <a:pt x="1002833" y="1390319"/>
                  </a:lnTo>
                  <a:lnTo>
                    <a:pt x="1046342" y="1411378"/>
                  </a:lnTo>
                  <a:lnTo>
                    <a:pt x="1090487" y="1431312"/>
                  </a:lnTo>
                  <a:lnTo>
                    <a:pt x="1135249" y="1450102"/>
                  </a:lnTo>
                  <a:lnTo>
                    <a:pt x="1180610" y="1467729"/>
                  </a:lnTo>
                  <a:lnTo>
                    <a:pt x="1226553" y="1484172"/>
                  </a:lnTo>
                  <a:lnTo>
                    <a:pt x="1273061" y="1499411"/>
                  </a:lnTo>
                  <a:lnTo>
                    <a:pt x="1320116" y="1513428"/>
                  </a:lnTo>
                  <a:lnTo>
                    <a:pt x="1367700" y="1526203"/>
                  </a:lnTo>
                  <a:lnTo>
                    <a:pt x="1415796" y="1537715"/>
                  </a:lnTo>
                  <a:lnTo>
                    <a:pt x="1604772" y="1211707"/>
                  </a:lnTo>
                  <a:lnTo>
                    <a:pt x="90805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345423" y="2269235"/>
              <a:ext cx="2794000" cy="2421890"/>
            </a:xfrm>
            <a:custGeom>
              <a:avLst/>
              <a:gdLst/>
              <a:ahLst/>
              <a:cxnLst/>
              <a:rect l="l" t="t" r="r" b="b"/>
              <a:pathLst>
                <a:path w="2794000" h="2421890">
                  <a:moveTo>
                    <a:pt x="2096516" y="0"/>
                  </a:moveTo>
                  <a:lnTo>
                    <a:pt x="699770" y="0"/>
                  </a:lnTo>
                  <a:lnTo>
                    <a:pt x="0" y="1208024"/>
                  </a:lnTo>
                  <a:lnTo>
                    <a:pt x="699770" y="2421636"/>
                  </a:lnTo>
                  <a:lnTo>
                    <a:pt x="2096516" y="2421636"/>
                  </a:lnTo>
                  <a:lnTo>
                    <a:pt x="2793492" y="1208024"/>
                  </a:lnTo>
                  <a:lnTo>
                    <a:pt x="2096516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348472" y="3153155"/>
              <a:ext cx="1605280" cy="1537970"/>
            </a:xfrm>
            <a:custGeom>
              <a:avLst/>
              <a:gdLst/>
              <a:ahLst/>
              <a:cxnLst/>
              <a:rect l="l" t="t" r="r" b="b"/>
              <a:pathLst>
                <a:path w="1605279" h="1537970">
                  <a:moveTo>
                    <a:pt x="188975" y="0"/>
                  </a:moveTo>
                  <a:lnTo>
                    <a:pt x="0" y="326009"/>
                  </a:lnTo>
                  <a:lnTo>
                    <a:pt x="696722" y="1537716"/>
                  </a:lnTo>
                  <a:lnTo>
                    <a:pt x="1604772" y="1537716"/>
                  </a:lnTo>
                  <a:lnTo>
                    <a:pt x="1597351" y="1488850"/>
                  </a:lnTo>
                  <a:lnTo>
                    <a:pt x="1588634" y="1440383"/>
                  </a:lnTo>
                  <a:lnTo>
                    <a:pt x="1578638" y="1392333"/>
                  </a:lnTo>
                  <a:lnTo>
                    <a:pt x="1567382" y="1344721"/>
                  </a:lnTo>
                  <a:lnTo>
                    <a:pt x="1554882" y="1297566"/>
                  </a:lnTo>
                  <a:lnTo>
                    <a:pt x="1541157" y="1250888"/>
                  </a:lnTo>
                  <a:lnTo>
                    <a:pt x="1526223" y="1204705"/>
                  </a:lnTo>
                  <a:lnTo>
                    <a:pt x="1510099" y="1159039"/>
                  </a:lnTo>
                  <a:lnTo>
                    <a:pt x="1492802" y="1113908"/>
                  </a:lnTo>
                  <a:lnTo>
                    <a:pt x="1474350" y="1069333"/>
                  </a:lnTo>
                  <a:lnTo>
                    <a:pt x="1454759" y="1025332"/>
                  </a:lnTo>
                  <a:lnTo>
                    <a:pt x="1434049" y="981926"/>
                  </a:lnTo>
                  <a:lnTo>
                    <a:pt x="1412236" y="939134"/>
                  </a:lnTo>
                  <a:lnTo>
                    <a:pt x="1389338" y="896975"/>
                  </a:lnTo>
                  <a:lnTo>
                    <a:pt x="1365372" y="855470"/>
                  </a:lnTo>
                  <a:lnTo>
                    <a:pt x="1340357" y="814638"/>
                  </a:lnTo>
                  <a:lnTo>
                    <a:pt x="1314309" y="774499"/>
                  </a:lnTo>
                  <a:lnTo>
                    <a:pt x="1287247" y="735071"/>
                  </a:lnTo>
                  <a:lnTo>
                    <a:pt x="1259188" y="696376"/>
                  </a:lnTo>
                  <a:lnTo>
                    <a:pt x="1230149" y="658432"/>
                  </a:lnTo>
                  <a:lnTo>
                    <a:pt x="1200149" y="621260"/>
                  </a:lnTo>
                  <a:lnTo>
                    <a:pt x="1169204" y="584878"/>
                  </a:lnTo>
                  <a:lnTo>
                    <a:pt x="1137332" y="549306"/>
                  </a:lnTo>
                  <a:lnTo>
                    <a:pt x="1104551" y="514565"/>
                  </a:lnTo>
                  <a:lnTo>
                    <a:pt x="1070879" y="480673"/>
                  </a:lnTo>
                  <a:lnTo>
                    <a:pt x="1036333" y="447651"/>
                  </a:lnTo>
                  <a:lnTo>
                    <a:pt x="1000931" y="415517"/>
                  </a:lnTo>
                  <a:lnTo>
                    <a:pt x="964689" y="384293"/>
                  </a:lnTo>
                  <a:lnTo>
                    <a:pt x="927627" y="353996"/>
                  </a:lnTo>
                  <a:lnTo>
                    <a:pt x="889761" y="324647"/>
                  </a:lnTo>
                  <a:lnTo>
                    <a:pt x="851109" y="296266"/>
                  </a:lnTo>
                  <a:lnTo>
                    <a:pt x="811689" y="268872"/>
                  </a:lnTo>
                  <a:lnTo>
                    <a:pt x="771518" y="242485"/>
                  </a:lnTo>
                  <a:lnTo>
                    <a:pt x="730613" y="217124"/>
                  </a:lnTo>
                  <a:lnTo>
                    <a:pt x="688993" y="192809"/>
                  </a:lnTo>
                  <a:lnTo>
                    <a:pt x="646676" y="169560"/>
                  </a:lnTo>
                  <a:lnTo>
                    <a:pt x="603677" y="147396"/>
                  </a:lnTo>
                  <a:lnTo>
                    <a:pt x="560016" y="126337"/>
                  </a:lnTo>
                  <a:lnTo>
                    <a:pt x="515710" y="106403"/>
                  </a:lnTo>
                  <a:lnTo>
                    <a:pt x="470776" y="87613"/>
                  </a:lnTo>
                  <a:lnTo>
                    <a:pt x="425231" y="69986"/>
                  </a:lnTo>
                  <a:lnTo>
                    <a:pt x="379095" y="53543"/>
                  </a:lnTo>
                  <a:lnTo>
                    <a:pt x="332383" y="38304"/>
                  </a:lnTo>
                  <a:lnTo>
                    <a:pt x="285115" y="24287"/>
                  </a:lnTo>
                  <a:lnTo>
                    <a:pt x="237306" y="11512"/>
                  </a:lnTo>
                  <a:lnTo>
                    <a:pt x="188975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45423" y="5201411"/>
              <a:ext cx="2794000" cy="2418715"/>
            </a:xfrm>
            <a:custGeom>
              <a:avLst/>
              <a:gdLst/>
              <a:ahLst/>
              <a:cxnLst/>
              <a:rect l="l" t="t" r="r" b="b"/>
              <a:pathLst>
                <a:path w="2794000" h="2418715">
                  <a:moveTo>
                    <a:pt x="2096516" y="0"/>
                  </a:moveTo>
                  <a:lnTo>
                    <a:pt x="699770" y="0"/>
                  </a:lnTo>
                  <a:lnTo>
                    <a:pt x="0" y="1210690"/>
                  </a:lnTo>
                  <a:lnTo>
                    <a:pt x="699770" y="2418588"/>
                  </a:lnTo>
                  <a:lnTo>
                    <a:pt x="2096516" y="2418588"/>
                  </a:lnTo>
                  <a:lnTo>
                    <a:pt x="2793492" y="1210690"/>
                  </a:lnTo>
                  <a:lnTo>
                    <a:pt x="2096516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48472" y="5201411"/>
              <a:ext cx="1605280" cy="1537970"/>
            </a:xfrm>
            <a:custGeom>
              <a:avLst/>
              <a:gdLst/>
              <a:ahLst/>
              <a:cxnLst/>
              <a:rect l="l" t="t" r="r" b="b"/>
              <a:pathLst>
                <a:path w="1605279" h="1537970">
                  <a:moveTo>
                    <a:pt x="1604772" y="0"/>
                  </a:moveTo>
                  <a:lnTo>
                    <a:pt x="696722" y="0"/>
                  </a:lnTo>
                  <a:lnTo>
                    <a:pt x="0" y="1211707"/>
                  </a:lnTo>
                  <a:lnTo>
                    <a:pt x="188975" y="1537715"/>
                  </a:lnTo>
                  <a:lnTo>
                    <a:pt x="237306" y="1526203"/>
                  </a:lnTo>
                  <a:lnTo>
                    <a:pt x="285115" y="1513428"/>
                  </a:lnTo>
                  <a:lnTo>
                    <a:pt x="332383" y="1499411"/>
                  </a:lnTo>
                  <a:lnTo>
                    <a:pt x="379095" y="1484172"/>
                  </a:lnTo>
                  <a:lnTo>
                    <a:pt x="425231" y="1467729"/>
                  </a:lnTo>
                  <a:lnTo>
                    <a:pt x="470776" y="1450102"/>
                  </a:lnTo>
                  <a:lnTo>
                    <a:pt x="515710" y="1431312"/>
                  </a:lnTo>
                  <a:lnTo>
                    <a:pt x="560016" y="1411378"/>
                  </a:lnTo>
                  <a:lnTo>
                    <a:pt x="603677" y="1390319"/>
                  </a:lnTo>
                  <a:lnTo>
                    <a:pt x="646676" y="1368155"/>
                  </a:lnTo>
                  <a:lnTo>
                    <a:pt x="688993" y="1344906"/>
                  </a:lnTo>
                  <a:lnTo>
                    <a:pt x="730613" y="1320591"/>
                  </a:lnTo>
                  <a:lnTo>
                    <a:pt x="771518" y="1295230"/>
                  </a:lnTo>
                  <a:lnTo>
                    <a:pt x="811689" y="1268843"/>
                  </a:lnTo>
                  <a:lnTo>
                    <a:pt x="851109" y="1241449"/>
                  </a:lnTo>
                  <a:lnTo>
                    <a:pt x="889761" y="1213068"/>
                  </a:lnTo>
                  <a:lnTo>
                    <a:pt x="927627" y="1183719"/>
                  </a:lnTo>
                  <a:lnTo>
                    <a:pt x="964689" y="1153422"/>
                  </a:lnTo>
                  <a:lnTo>
                    <a:pt x="1000931" y="1122198"/>
                  </a:lnTo>
                  <a:lnTo>
                    <a:pt x="1036333" y="1090064"/>
                  </a:lnTo>
                  <a:lnTo>
                    <a:pt x="1070879" y="1057042"/>
                  </a:lnTo>
                  <a:lnTo>
                    <a:pt x="1104551" y="1023150"/>
                  </a:lnTo>
                  <a:lnTo>
                    <a:pt x="1137332" y="988409"/>
                  </a:lnTo>
                  <a:lnTo>
                    <a:pt x="1169204" y="952837"/>
                  </a:lnTo>
                  <a:lnTo>
                    <a:pt x="1200149" y="916455"/>
                  </a:lnTo>
                  <a:lnTo>
                    <a:pt x="1230149" y="879283"/>
                  </a:lnTo>
                  <a:lnTo>
                    <a:pt x="1259188" y="841339"/>
                  </a:lnTo>
                  <a:lnTo>
                    <a:pt x="1287247" y="802644"/>
                  </a:lnTo>
                  <a:lnTo>
                    <a:pt x="1314309" y="763216"/>
                  </a:lnTo>
                  <a:lnTo>
                    <a:pt x="1340357" y="723077"/>
                  </a:lnTo>
                  <a:lnTo>
                    <a:pt x="1365372" y="682245"/>
                  </a:lnTo>
                  <a:lnTo>
                    <a:pt x="1389338" y="640740"/>
                  </a:lnTo>
                  <a:lnTo>
                    <a:pt x="1412236" y="598581"/>
                  </a:lnTo>
                  <a:lnTo>
                    <a:pt x="1434049" y="555789"/>
                  </a:lnTo>
                  <a:lnTo>
                    <a:pt x="1454759" y="512383"/>
                  </a:lnTo>
                  <a:lnTo>
                    <a:pt x="1474350" y="468382"/>
                  </a:lnTo>
                  <a:lnTo>
                    <a:pt x="1492802" y="423807"/>
                  </a:lnTo>
                  <a:lnTo>
                    <a:pt x="1510099" y="378676"/>
                  </a:lnTo>
                  <a:lnTo>
                    <a:pt x="1526223" y="333010"/>
                  </a:lnTo>
                  <a:lnTo>
                    <a:pt x="1541157" y="286827"/>
                  </a:lnTo>
                  <a:lnTo>
                    <a:pt x="1554882" y="240149"/>
                  </a:lnTo>
                  <a:lnTo>
                    <a:pt x="1567382" y="192994"/>
                  </a:lnTo>
                  <a:lnTo>
                    <a:pt x="1578638" y="145382"/>
                  </a:lnTo>
                  <a:lnTo>
                    <a:pt x="1588634" y="97332"/>
                  </a:lnTo>
                  <a:lnTo>
                    <a:pt x="1597351" y="48865"/>
                  </a:lnTo>
                  <a:lnTo>
                    <a:pt x="1604772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400544" y="4256531"/>
              <a:ext cx="1430020" cy="1430020"/>
            </a:xfrm>
            <a:custGeom>
              <a:avLst/>
              <a:gdLst/>
              <a:ahLst/>
              <a:cxnLst/>
              <a:rect l="l" t="t" r="r" b="b"/>
              <a:pathLst>
                <a:path w="1430020" h="1430020">
                  <a:moveTo>
                    <a:pt x="714755" y="0"/>
                  </a:moveTo>
                  <a:lnTo>
                    <a:pt x="665823" y="1649"/>
                  </a:lnTo>
                  <a:lnTo>
                    <a:pt x="617774" y="6525"/>
                  </a:lnTo>
                  <a:lnTo>
                    <a:pt x="570717" y="14522"/>
                  </a:lnTo>
                  <a:lnTo>
                    <a:pt x="524756" y="25534"/>
                  </a:lnTo>
                  <a:lnTo>
                    <a:pt x="480000" y="39453"/>
                  </a:lnTo>
                  <a:lnTo>
                    <a:pt x="436554" y="56173"/>
                  </a:lnTo>
                  <a:lnTo>
                    <a:pt x="394525" y="75588"/>
                  </a:lnTo>
                  <a:lnTo>
                    <a:pt x="354019" y="97592"/>
                  </a:lnTo>
                  <a:lnTo>
                    <a:pt x="315143" y="122077"/>
                  </a:lnTo>
                  <a:lnTo>
                    <a:pt x="278003" y="148938"/>
                  </a:lnTo>
                  <a:lnTo>
                    <a:pt x="242707" y="178067"/>
                  </a:lnTo>
                  <a:lnTo>
                    <a:pt x="209359" y="209359"/>
                  </a:lnTo>
                  <a:lnTo>
                    <a:pt x="178067" y="242707"/>
                  </a:lnTo>
                  <a:lnTo>
                    <a:pt x="148938" y="278003"/>
                  </a:lnTo>
                  <a:lnTo>
                    <a:pt x="122077" y="315143"/>
                  </a:lnTo>
                  <a:lnTo>
                    <a:pt x="97592" y="354019"/>
                  </a:lnTo>
                  <a:lnTo>
                    <a:pt x="75588" y="394525"/>
                  </a:lnTo>
                  <a:lnTo>
                    <a:pt x="56173" y="436554"/>
                  </a:lnTo>
                  <a:lnTo>
                    <a:pt x="39453" y="480000"/>
                  </a:lnTo>
                  <a:lnTo>
                    <a:pt x="25534" y="524756"/>
                  </a:lnTo>
                  <a:lnTo>
                    <a:pt x="14522" y="570717"/>
                  </a:lnTo>
                  <a:lnTo>
                    <a:pt x="6525" y="617774"/>
                  </a:lnTo>
                  <a:lnTo>
                    <a:pt x="1649" y="665823"/>
                  </a:lnTo>
                  <a:lnTo>
                    <a:pt x="0" y="714755"/>
                  </a:lnTo>
                  <a:lnTo>
                    <a:pt x="1649" y="763688"/>
                  </a:lnTo>
                  <a:lnTo>
                    <a:pt x="6525" y="811737"/>
                  </a:lnTo>
                  <a:lnTo>
                    <a:pt x="14522" y="858794"/>
                  </a:lnTo>
                  <a:lnTo>
                    <a:pt x="25534" y="904755"/>
                  </a:lnTo>
                  <a:lnTo>
                    <a:pt x="39453" y="949511"/>
                  </a:lnTo>
                  <a:lnTo>
                    <a:pt x="56173" y="992957"/>
                  </a:lnTo>
                  <a:lnTo>
                    <a:pt x="75588" y="1034986"/>
                  </a:lnTo>
                  <a:lnTo>
                    <a:pt x="97592" y="1075492"/>
                  </a:lnTo>
                  <a:lnTo>
                    <a:pt x="122077" y="1114368"/>
                  </a:lnTo>
                  <a:lnTo>
                    <a:pt x="148938" y="1151508"/>
                  </a:lnTo>
                  <a:lnTo>
                    <a:pt x="178067" y="1186804"/>
                  </a:lnTo>
                  <a:lnTo>
                    <a:pt x="209359" y="1220152"/>
                  </a:lnTo>
                  <a:lnTo>
                    <a:pt x="242707" y="1251444"/>
                  </a:lnTo>
                  <a:lnTo>
                    <a:pt x="278003" y="1280573"/>
                  </a:lnTo>
                  <a:lnTo>
                    <a:pt x="315143" y="1307434"/>
                  </a:lnTo>
                  <a:lnTo>
                    <a:pt x="354019" y="1331919"/>
                  </a:lnTo>
                  <a:lnTo>
                    <a:pt x="394525" y="1353923"/>
                  </a:lnTo>
                  <a:lnTo>
                    <a:pt x="436554" y="1373338"/>
                  </a:lnTo>
                  <a:lnTo>
                    <a:pt x="480000" y="1390058"/>
                  </a:lnTo>
                  <a:lnTo>
                    <a:pt x="524756" y="1403977"/>
                  </a:lnTo>
                  <a:lnTo>
                    <a:pt x="570717" y="1414989"/>
                  </a:lnTo>
                  <a:lnTo>
                    <a:pt x="617774" y="1422986"/>
                  </a:lnTo>
                  <a:lnTo>
                    <a:pt x="665823" y="1427862"/>
                  </a:lnTo>
                  <a:lnTo>
                    <a:pt x="714755" y="1429512"/>
                  </a:lnTo>
                  <a:lnTo>
                    <a:pt x="763688" y="1427862"/>
                  </a:lnTo>
                  <a:lnTo>
                    <a:pt x="811737" y="1422986"/>
                  </a:lnTo>
                  <a:lnTo>
                    <a:pt x="858794" y="1414989"/>
                  </a:lnTo>
                  <a:lnTo>
                    <a:pt x="904755" y="1403977"/>
                  </a:lnTo>
                  <a:lnTo>
                    <a:pt x="949511" y="1390058"/>
                  </a:lnTo>
                  <a:lnTo>
                    <a:pt x="992957" y="1373338"/>
                  </a:lnTo>
                  <a:lnTo>
                    <a:pt x="1034986" y="1353923"/>
                  </a:lnTo>
                  <a:lnTo>
                    <a:pt x="1075492" y="1331919"/>
                  </a:lnTo>
                  <a:lnTo>
                    <a:pt x="1114368" y="1307434"/>
                  </a:lnTo>
                  <a:lnTo>
                    <a:pt x="1151508" y="1280573"/>
                  </a:lnTo>
                  <a:lnTo>
                    <a:pt x="1186804" y="1251444"/>
                  </a:lnTo>
                  <a:lnTo>
                    <a:pt x="1220152" y="1220152"/>
                  </a:lnTo>
                  <a:lnTo>
                    <a:pt x="1251444" y="1186804"/>
                  </a:lnTo>
                  <a:lnTo>
                    <a:pt x="1280573" y="1151508"/>
                  </a:lnTo>
                  <a:lnTo>
                    <a:pt x="1307434" y="1114368"/>
                  </a:lnTo>
                  <a:lnTo>
                    <a:pt x="1331919" y="1075492"/>
                  </a:lnTo>
                  <a:lnTo>
                    <a:pt x="1353923" y="1034986"/>
                  </a:lnTo>
                  <a:lnTo>
                    <a:pt x="1373338" y="992957"/>
                  </a:lnTo>
                  <a:lnTo>
                    <a:pt x="1390058" y="949511"/>
                  </a:lnTo>
                  <a:lnTo>
                    <a:pt x="1403977" y="904755"/>
                  </a:lnTo>
                  <a:lnTo>
                    <a:pt x="1414989" y="858794"/>
                  </a:lnTo>
                  <a:lnTo>
                    <a:pt x="1422986" y="811737"/>
                  </a:lnTo>
                  <a:lnTo>
                    <a:pt x="1427862" y="763688"/>
                  </a:lnTo>
                  <a:lnTo>
                    <a:pt x="1429511" y="714755"/>
                  </a:lnTo>
                  <a:lnTo>
                    <a:pt x="1427862" y="665823"/>
                  </a:lnTo>
                  <a:lnTo>
                    <a:pt x="1422986" y="617774"/>
                  </a:lnTo>
                  <a:lnTo>
                    <a:pt x="1414989" y="570717"/>
                  </a:lnTo>
                  <a:lnTo>
                    <a:pt x="1403977" y="524756"/>
                  </a:lnTo>
                  <a:lnTo>
                    <a:pt x="1390058" y="480000"/>
                  </a:lnTo>
                  <a:lnTo>
                    <a:pt x="1373338" y="436554"/>
                  </a:lnTo>
                  <a:lnTo>
                    <a:pt x="1353923" y="394525"/>
                  </a:lnTo>
                  <a:lnTo>
                    <a:pt x="1331919" y="354019"/>
                  </a:lnTo>
                  <a:lnTo>
                    <a:pt x="1307434" y="315143"/>
                  </a:lnTo>
                  <a:lnTo>
                    <a:pt x="1280573" y="278003"/>
                  </a:lnTo>
                  <a:lnTo>
                    <a:pt x="1251444" y="242707"/>
                  </a:lnTo>
                  <a:lnTo>
                    <a:pt x="1220152" y="209359"/>
                  </a:lnTo>
                  <a:lnTo>
                    <a:pt x="1186804" y="178067"/>
                  </a:lnTo>
                  <a:lnTo>
                    <a:pt x="1151508" y="148938"/>
                  </a:lnTo>
                  <a:lnTo>
                    <a:pt x="1114368" y="122077"/>
                  </a:lnTo>
                  <a:lnTo>
                    <a:pt x="1075492" y="97592"/>
                  </a:lnTo>
                  <a:lnTo>
                    <a:pt x="1034986" y="75588"/>
                  </a:lnTo>
                  <a:lnTo>
                    <a:pt x="992957" y="56173"/>
                  </a:lnTo>
                  <a:lnTo>
                    <a:pt x="949511" y="39453"/>
                  </a:lnTo>
                  <a:lnTo>
                    <a:pt x="904755" y="25534"/>
                  </a:lnTo>
                  <a:lnTo>
                    <a:pt x="858794" y="14522"/>
                  </a:lnTo>
                  <a:lnTo>
                    <a:pt x="811737" y="6525"/>
                  </a:lnTo>
                  <a:lnTo>
                    <a:pt x="763688" y="1649"/>
                  </a:lnTo>
                  <a:lnTo>
                    <a:pt x="714755" y="0"/>
                  </a:lnTo>
                  <a:close/>
                </a:path>
              </a:pathLst>
            </a:custGeom>
            <a:solidFill>
              <a:srgbClr val="8EC5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885178" y="3771341"/>
            <a:ext cx="25209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3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929878" y="3771341"/>
            <a:ext cx="25209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3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025255" y="5645911"/>
            <a:ext cx="2520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3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53757" y="5645911"/>
            <a:ext cx="2520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3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434318" y="2923793"/>
            <a:ext cx="3995420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875030" marR="5080" indent="-862965">
              <a:lnSpc>
                <a:spcPct val="100499"/>
              </a:lnSpc>
              <a:spcBef>
                <a:spcPts val="80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Enterprise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Architecture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Components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49245" y="2758820"/>
            <a:ext cx="1881505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40640">
              <a:lnSpc>
                <a:spcPct val="100499"/>
              </a:lnSpc>
              <a:spcBef>
                <a:spcPts val="80"/>
              </a:spcBef>
            </a:pP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Cybersecurity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Fu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ndamentals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912345" y="5875147"/>
            <a:ext cx="1753870" cy="697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339725">
              <a:lnSpc>
                <a:spcPct val="100499"/>
              </a:lnSpc>
              <a:spcBef>
                <a:spcPts val="80"/>
              </a:spcBef>
            </a:pP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Incident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Management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755139" y="5875147"/>
            <a:ext cx="2761615" cy="1032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00200"/>
              </a:lnSpc>
              <a:spcBef>
                <a:spcPts val="90"/>
              </a:spcBef>
            </a:pP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Information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 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Governance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Risk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Assessment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57798" y="304622"/>
            <a:ext cx="474218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0" dirty="0"/>
              <a:t>Security</a:t>
            </a:r>
            <a:r>
              <a:rPr spc="-155" dirty="0"/>
              <a:t> </a:t>
            </a:r>
            <a:r>
              <a:rPr spc="-20" dirty="0"/>
              <a:t>Policy</a:t>
            </a:r>
            <a:r>
              <a:rPr spc="-130" dirty="0"/>
              <a:t> </a:t>
            </a:r>
            <a:r>
              <a:rPr spc="5" dirty="0"/>
              <a:t>Framework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99432" y="752855"/>
            <a:ext cx="7056119" cy="3657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4463" y="1737360"/>
            <a:ext cx="9771888" cy="636727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904994" y="2691130"/>
            <a:ext cx="130873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b="1" spc="-18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b="1" spc="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b="1" spc="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b="1" spc="25" dirty="0">
                <a:solidFill>
                  <a:srgbClr val="FFFFFF"/>
                </a:solidFill>
                <a:latin typeface="Tahoma"/>
                <a:cs typeface="Tahoma"/>
              </a:rPr>
              <a:t>ndar</a:t>
            </a:r>
            <a:r>
              <a:rPr sz="2200" b="1" spc="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44288" y="7058914"/>
            <a:ext cx="120967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b="1" spc="-5" dirty="0">
                <a:solidFill>
                  <a:srgbClr val="FFFFFF"/>
                </a:solidFill>
                <a:latin typeface="Tahoma"/>
                <a:cs typeface="Tahoma"/>
              </a:rPr>
              <a:t>Baseline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36921" y="5554726"/>
            <a:ext cx="135826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b="1" dirty="0">
                <a:solidFill>
                  <a:srgbClr val="FFFFFF"/>
                </a:solidFill>
                <a:latin typeface="Tahoma"/>
                <a:cs typeface="Tahoma"/>
              </a:rPr>
              <a:t>Guideline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25746" y="4122801"/>
            <a:ext cx="146431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b="1" dirty="0">
                <a:solidFill>
                  <a:srgbClr val="FFFFFF"/>
                </a:solidFill>
                <a:latin typeface="Tahoma"/>
                <a:cs typeface="Tahoma"/>
              </a:rPr>
              <a:t>Procedure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598473" y="6866953"/>
            <a:ext cx="2439035" cy="674370"/>
            <a:chOff x="7598473" y="6866953"/>
            <a:chExt cx="2439035" cy="674370"/>
          </a:xfrm>
        </p:grpSpPr>
        <p:sp>
          <p:nvSpPr>
            <p:cNvPr id="11" name="object 11"/>
            <p:cNvSpPr/>
            <p:nvPr/>
          </p:nvSpPr>
          <p:spPr>
            <a:xfrm>
              <a:off x="7603235" y="6871716"/>
              <a:ext cx="2429510" cy="664845"/>
            </a:xfrm>
            <a:custGeom>
              <a:avLst/>
              <a:gdLst/>
              <a:ahLst/>
              <a:cxnLst/>
              <a:rect l="l" t="t" r="r" b="b"/>
              <a:pathLst>
                <a:path w="2429509" h="664845">
                  <a:moveTo>
                    <a:pt x="2097024" y="0"/>
                  </a:moveTo>
                  <a:lnTo>
                    <a:pt x="2097024" y="166115"/>
                  </a:lnTo>
                  <a:lnTo>
                    <a:pt x="0" y="166115"/>
                  </a:lnTo>
                  <a:lnTo>
                    <a:pt x="0" y="498347"/>
                  </a:lnTo>
                  <a:lnTo>
                    <a:pt x="2097024" y="498347"/>
                  </a:lnTo>
                  <a:lnTo>
                    <a:pt x="2097024" y="664463"/>
                  </a:lnTo>
                  <a:lnTo>
                    <a:pt x="2429256" y="332231"/>
                  </a:lnTo>
                  <a:lnTo>
                    <a:pt x="209702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603235" y="6871716"/>
              <a:ext cx="2429510" cy="664845"/>
            </a:xfrm>
            <a:custGeom>
              <a:avLst/>
              <a:gdLst/>
              <a:ahLst/>
              <a:cxnLst/>
              <a:rect l="l" t="t" r="r" b="b"/>
              <a:pathLst>
                <a:path w="2429509" h="664845">
                  <a:moveTo>
                    <a:pt x="0" y="166115"/>
                  </a:moveTo>
                  <a:lnTo>
                    <a:pt x="2097024" y="166115"/>
                  </a:lnTo>
                  <a:lnTo>
                    <a:pt x="2097024" y="0"/>
                  </a:lnTo>
                  <a:lnTo>
                    <a:pt x="2429256" y="332231"/>
                  </a:lnTo>
                  <a:lnTo>
                    <a:pt x="2097024" y="664463"/>
                  </a:lnTo>
                  <a:lnTo>
                    <a:pt x="2097024" y="498347"/>
                  </a:lnTo>
                  <a:lnTo>
                    <a:pt x="0" y="498347"/>
                  </a:lnTo>
                  <a:lnTo>
                    <a:pt x="0" y="166115"/>
                  </a:lnTo>
                  <a:close/>
                </a:path>
              </a:pathLst>
            </a:custGeom>
            <a:ln w="9524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722356" y="5519750"/>
            <a:ext cx="4242435" cy="23749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10"/>
              </a:spcBef>
              <a:buClr>
                <a:srgbClr val="000000"/>
              </a:buClr>
              <a:buSzPct val="109090"/>
              <a:buFont typeface="Calibri"/>
              <a:buChar char="●"/>
              <a:tabLst>
                <a:tab pos="393065" algn="l"/>
                <a:tab pos="393700" algn="l"/>
              </a:tabLst>
            </a:pP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Defines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40" dirty="0">
                <a:solidFill>
                  <a:srgbClr val="3E3E3E"/>
                </a:solidFill>
                <a:latin typeface="Microsoft Sans Serif"/>
                <a:cs typeface="Microsoft Sans Serif"/>
              </a:rPr>
              <a:t>minimum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level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endParaRPr sz="2200">
              <a:latin typeface="Microsoft Sans Serif"/>
              <a:cs typeface="Microsoft Sans Serif"/>
            </a:endParaRPr>
          </a:p>
          <a:p>
            <a:pPr marL="393700">
              <a:lnSpc>
                <a:spcPct val="100000"/>
              </a:lnSpc>
            </a:pP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endParaRPr sz="2200">
              <a:latin typeface="Microsoft Sans Serif"/>
              <a:cs typeface="Microsoft Sans Serif"/>
            </a:endParaRPr>
          </a:p>
          <a:p>
            <a:pPr marL="393700" indent="-381000">
              <a:lnSpc>
                <a:spcPct val="100000"/>
              </a:lnSpc>
              <a:spcBef>
                <a:spcPts val="2640"/>
              </a:spcBef>
              <a:buClr>
                <a:srgbClr val="000000"/>
              </a:buClr>
              <a:buSzPct val="109090"/>
              <a:buFont typeface="Calibri"/>
              <a:buChar char="●"/>
              <a:tabLst>
                <a:tab pos="393065" algn="l"/>
                <a:tab pos="393700" algn="l"/>
              </a:tabLst>
            </a:pP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6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specific</a:t>
            </a:r>
            <a:endParaRPr sz="2200">
              <a:latin typeface="Microsoft Sans Serif"/>
              <a:cs typeface="Microsoft Sans Serif"/>
            </a:endParaRPr>
          </a:p>
          <a:p>
            <a:pPr marL="393700" indent="-381000">
              <a:lnSpc>
                <a:spcPct val="100000"/>
              </a:lnSpc>
              <a:spcBef>
                <a:spcPts val="2645"/>
              </a:spcBef>
              <a:buClr>
                <a:srgbClr val="000000"/>
              </a:buClr>
              <a:buSzPct val="109090"/>
              <a:buFont typeface="Calibri"/>
              <a:buChar char="●"/>
              <a:tabLst>
                <a:tab pos="393065" algn="l"/>
                <a:tab pos="393700" algn="l"/>
              </a:tabLst>
            </a:pP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Establishes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common</a:t>
            </a:r>
            <a:endParaRPr sz="2200">
              <a:latin typeface="Microsoft Sans Serif"/>
              <a:cs typeface="Microsoft Sans Serif"/>
            </a:endParaRPr>
          </a:p>
          <a:p>
            <a:pPr marL="393700">
              <a:lnSpc>
                <a:spcPct val="100000"/>
              </a:lnSpc>
            </a:pP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secure</a:t>
            </a:r>
            <a:r>
              <a:rPr sz="2200" spc="-7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state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57798" y="304622"/>
            <a:ext cx="474218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0" dirty="0"/>
              <a:t>Security</a:t>
            </a:r>
            <a:r>
              <a:rPr spc="-155" dirty="0"/>
              <a:t> </a:t>
            </a:r>
            <a:r>
              <a:rPr spc="-20" dirty="0"/>
              <a:t>Policy</a:t>
            </a:r>
            <a:r>
              <a:rPr spc="-130" dirty="0"/>
              <a:t> </a:t>
            </a:r>
            <a:r>
              <a:rPr spc="5" dirty="0"/>
              <a:t>Framework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99432" y="752855"/>
            <a:ext cx="7056119" cy="3657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4463" y="1737360"/>
            <a:ext cx="9771888" cy="636727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904994" y="2691130"/>
            <a:ext cx="130873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b="1" spc="-18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b="1" spc="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b="1" spc="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b="1" spc="25" dirty="0">
                <a:solidFill>
                  <a:srgbClr val="FFFFFF"/>
                </a:solidFill>
                <a:latin typeface="Tahoma"/>
                <a:cs typeface="Tahoma"/>
              </a:rPr>
              <a:t>ndar</a:t>
            </a:r>
            <a:r>
              <a:rPr sz="2200" b="1" spc="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44288" y="7058914"/>
            <a:ext cx="120967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b="1" spc="-5" dirty="0">
                <a:solidFill>
                  <a:srgbClr val="FFFFFF"/>
                </a:solidFill>
                <a:latin typeface="Tahoma"/>
                <a:cs typeface="Tahoma"/>
              </a:rPr>
              <a:t>Baseline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36921" y="5554726"/>
            <a:ext cx="135826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b="1" dirty="0">
                <a:solidFill>
                  <a:srgbClr val="FFFFFF"/>
                </a:solidFill>
                <a:latin typeface="Tahoma"/>
                <a:cs typeface="Tahoma"/>
              </a:rPr>
              <a:t>Guideline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25746" y="4122801"/>
            <a:ext cx="146431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b="1" dirty="0">
                <a:solidFill>
                  <a:srgbClr val="FFFFFF"/>
                </a:solidFill>
                <a:latin typeface="Tahoma"/>
                <a:cs typeface="Tahoma"/>
              </a:rPr>
              <a:t>Procedure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750873" y="5281993"/>
            <a:ext cx="2442210" cy="674370"/>
            <a:chOff x="7750873" y="5281993"/>
            <a:chExt cx="2442210" cy="674370"/>
          </a:xfrm>
        </p:grpSpPr>
        <p:sp>
          <p:nvSpPr>
            <p:cNvPr id="11" name="object 11"/>
            <p:cNvSpPr/>
            <p:nvPr/>
          </p:nvSpPr>
          <p:spPr>
            <a:xfrm>
              <a:off x="7755635" y="5286755"/>
              <a:ext cx="2432685" cy="664845"/>
            </a:xfrm>
            <a:custGeom>
              <a:avLst/>
              <a:gdLst/>
              <a:ahLst/>
              <a:cxnLst/>
              <a:rect l="l" t="t" r="r" b="b"/>
              <a:pathLst>
                <a:path w="2432684" h="664845">
                  <a:moveTo>
                    <a:pt x="2100072" y="0"/>
                  </a:moveTo>
                  <a:lnTo>
                    <a:pt x="2100072" y="166116"/>
                  </a:lnTo>
                  <a:lnTo>
                    <a:pt x="0" y="166116"/>
                  </a:lnTo>
                  <a:lnTo>
                    <a:pt x="0" y="498348"/>
                  </a:lnTo>
                  <a:lnTo>
                    <a:pt x="2100072" y="498348"/>
                  </a:lnTo>
                  <a:lnTo>
                    <a:pt x="2100072" y="664464"/>
                  </a:lnTo>
                  <a:lnTo>
                    <a:pt x="2432304" y="332232"/>
                  </a:lnTo>
                  <a:lnTo>
                    <a:pt x="2100072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755635" y="5286755"/>
              <a:ext cx="2432685" cy="664845"/>
            </a:xfrm>
            <a:custGeom>
              <a:avLst/>
              <a:gdLst/>
              <a:ahLst/>
              <a:cxnLst/>
              <a:rect l="l" t="t" r="r" b="b"/>
              <a:pathLst>
                <a:path w="2432684" h="664845">
                  <a:moveTo>
                    <a:pt x="0" y="166116"/>
                  </a:moveTo>
                  <a:lnTo>
                    <a:pt x="2100072" y="166116"/>
                  </a:lnTo>
                  <a:lnTo>
                    <a:pt x="2100072" y="0"/>
                  </a:lnTo>
                  <a:lnTo>
                    <a:pt x="2432304" y="332232"/>
                  </a:lnTo>
                  <a:lnTo>
                    <a:pt x="2100072" y="664464"/>
                  </a:lnTo>
                  <a:lnTo>
                    <a:pt x="2100072" y="498348"/>
                  </a:lnTo>
                  <a:lnTo>
                    <a:pt x="0" y="498348"/>
                  </a:lnTo>
                  <a:lnTo>
                    <a:pt x="0" y="166116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700384" y="3952113"/>
            <a:ext cx="4309110" cy="23742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105"/>
              </a:spcBef>
              <a:buSzPct val="109090"/>
              <a:buFont typeface="Calibri"/>
              <a:buChar char="●"/>
              <a:tabLst>
                <a:tab pos="393700" algn="l"/>
                <a:tab pos="394335" algn="l"/>
              </a:tabLst>
            </a:pPr>
            <a:r>
              <a:rPr sz="2200" spc="70" dirty="0">
                <a:latin typeface="Microsoft Sans Serif"/>
                <a:cs typeface="Microsoft Sans Serif"/>
              </a:rPr>
              <a:t>Offers</a:t>
            </a:r>
            <a:r>
              <a:rPr sz="2200" spc="-45" dirty="0">
                <a:latin typeface="Microsoft Sans Serif"/>
                <a:cs typeface="Microsoft Sans Serif"/>
              </a:rPr>
              <a:t> </a:t>
            </a:r>
            <a:r>
              <a:rPr sz="2200" spc="85" dirty="0">
                <a:latin typeface="Microsoft Sans Serif"/>
                <a:cs typeface="Microsoft Sans Serif"/>
              </a:rPr>
              <a:t>recommendations</a:t>
            </a:r>
            <a:r>
              <a:rPr sz="2200" spc="-85" dirty="0">
                <a:latin typeface="Microsoft Sans Serif"/>
                <a:cs typeface="Microsoft Sans Serif"/>
              </a:rPr>
              <a:t> </a:t>
            </a:r>
            <a:r>
              <a:rPr sz="2200" spc="120" dirty="0">
                <a:latin typeface="Microsoft Sans Serif"/>
                <a:cs typeface="Microsoft Sans Serif"/>
              </a:rPr>
              <a:t>on</a:t>
            </a:r>
            <a:endParaRPr sz="2200">
              <a:latin typeface="Microsoft Sans Serif"/>
              <a:cs typeface="Microsoft Sans Serif"/>
            </a:endParaRPr>
          </a:p>
          <a:p>
            <a:pPr marL="393700">
              <a:lnSpc>
                <a:spcPct val="100000"/>
              </a:lnSpc>
            </a:pPr>
            <a:r>
              <a:rPr sz="2200" spc="100" dirty="0">
                <a:latin typeface="Microsoft Sans Serif"/>
                <a:cs typeface="Microsoft Sans Serif"/>
              </a:rPr>
              <a:t>implementation</a:t>
            </a:r>
            <a:endParaRPr sz="2200">
              <a:latin typeface="Microsoft Sans Serif"/>
              <a:cs typeface="Microsoft Sans Serif"/>
            </a:endParaRPr>
          </a:p>
          <a:p>
            <a:pPr marL="393700" indent="-381635">
              <a:lnSpc>
                <a:spcPct val="100000"/>
              </a:lnSpc>
              <a:spcBef>
                <a:spcPts val="2645"/>
              </a:spcBef>
              <a:buSzPct val="109090"/>
              <a:buFont typeface="Calibri"/>
              <a:buChar char="●"/>
              <a:tabLst>
                <a:tab pos="393700" algn="l"/>
                <a:tab pos="394335" algn="l"/>
              </a:tabLst>
            </a:pPr>
            <a:r>
              <a:rPr sz="2200" spc="-20" dirty="0">
                <a:latin typeface="Microsoft Sans Serif"/>
                <a:cs typeface="Microsoft Sans Serif"/>
              </a:rPr>
              <a:t>Serves</a:t>
            </a:r>
            <a:r>
              <a:rPr sz="2200" spc="-45" dirty="0">
                <a:latin typeface="Microsoft Sans Serif"/>
                <a:cs typeface="Microsoft Sans Serif"/>
              </a:rPr>
              <a:t> </a:t>
            </a:r>
            <a:r>
              <a:rPr sz="2200" spc="-25" dirty="0">
                <a:latin typeface="Microsoft Sans Serif"/>
                <a:cs typeface="Microsoft Sans Serif"/>
              </a:rPr>
              <a:t>as</a:t>
            </a:r>
            <a:r>
              <a:rPr sz="2200" spc="-45" dirty="0">
                <a:latin typeface="Microsoft Sans Serif"/>
                <a:cs typeface="Microsoft Sans Serif"/>
              </a:rPr>
              <a:t> </a:t>
            </a:r>
            <a:r>
              <a:rPr sz="2200" spc="65" dirty="0">
                <a:latin typeface="Microsoft Sans Serif"/>
                <a:cs typeface="Microsoft Sans Serif"/>
              </a:rPr>
              <a:t>an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80" dirty="0">
                <a:latin typeface="Microsoft Sans Serif"/>
                <a:cs typeface="Microsoft Sans Serif"/>
              </a:rPr>
              <a:t>operating</a:t>
            </a:r>
            <a:r>
              <a:rPr sz="2200" spc="-55" dirty="0">
                <a:latin typeface="Microsoft Sans Serif"/>
                <a:cs typeface="Microsoft Sans Serif"/>
              </a:rPr>
              <a:t> </a:t>
            </a:r>
            <a:r>
              <a:rPr sz="2200" spc="50" dirty="0">
                <a:latin typeface="Microsoft Sans Serif"/>
                <a:cs typeface="Microsoft Sans Serif"/>
              </a:rPr>
              <a:t>guide</a:t>
            </a:r>
            <a:endParaRPr sz="2200">
              <a:latin typeface="Microsoft Sans Serif"/>
              <a:cs typeface="Microsoft Sans Serif"/>
            </a:endParaRPr>
          </a:p>
          <a:p>
            <a:pPr marL="393700" marR="5080" indent="-381635">
              <a:lnSpc>
                <a:spcPct val="100000"/>
              </a:lnSpc>
              <a:spcBef>
                <a:spcPts val="2640"/>
              </a:spcBef>
              <a:buSzPct val="109090"/>
              <a:buFont typeface="Calibri"/>
              <a:buChar char="●"/>
              <a:tabLst>
                <a:tab pos="393700" algn="l"/>
                <a:tab pos="394335" algn="l"/>
              </a:tabLst>
            </a:pPr>
            <a:r>
              <a:rPr sz="2200" spc="-20" dirty="0">
                <a:latin typeface="Microsoft Sans Serif"/>
                <a:cs typeface="Microsoft Sans Serif"/>
              </a:rPr>
              <a:t>Is</a:t>
            </a:r>
            <a:r>
              <a:rPr sz="2200" spc="-40" dirty="0">
                <a:latin typeface="Microsoft Sans Serif"/>
                <a:cs typeface="Microsoft Sans Serif"/>
              </a:rPr>
              <a:t> </a:t>
            </a:r>
            <a:r>
              <a:rPr sz="2200" spc="60" dirty="0">
                <a:latin typeface="Microsoft Sans Serif"/>
                <a:cs typeface="Microsoft Sans Serif"/>
              </a:rPr>
              <a:t>customized</a:t>
            </a:r>
            <a:r>
              <a:rPr sz="2200" spc="-45" dirty="0">
                <a:latin typeface="Microsoft Sans Serif"/>
                <a:cs typeface="Microsoft Sans Serif"/>
              </a:rPr>
              <a:t> </a:t>
            </a:r>
            <a:r>
              <a:rPr sz="2200" spc="135" dirty="0">
                <a:latin typeface="Microsoft Sans Serif"/>
                <a:cs typeface="Microsoft Sans Serif"/>
              </a:rPr>
              <a:t>for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20" dirty="0">
                <a:latin typeface="Microsoft Sans Serif"/>
                <a:cs typeface="Microsoft Sans Serif"/>
              </a:rPr>
              <a:t>each</a:t>
            </a:r>
            <a:r>
              <a:rPr sz="2200" spc="-45" dirty="0">
                <a:latin typeface="Microsoft Sans Serif"/>
                <a:cs typeface="Microsoft Sans Serif"/>
              </a:rPr>
              <a:t> </a:t>
            </a:r>
            <a:r>
              <a:rPr sz="2200" spc="85" dirty="0">
                <a:latin typeface="Microsoft Sans Serif"/>
                <a:cs typeface="Microsoft Sans Serif"/>
              </a:rPr>
              <a:t>unique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45" dirty="0">
                <a:latin typeface="Microsoft Sans Serif"/>
                <a:cs typeface="Microsoft Sans Serif"/>
              </a:rPr>
              <a:t>system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57798" y="304622"/>
            <a:ext cx="474218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0" dirty="0"/>
              <a:t>Security</a:t>
            </a:r>
            <a:r>
              <a:rPr spc="-155" dirty="0"/>
              <a:t> </a:t>
            </a:r>
            <a:r>
              <a:rPr spc="-20" dirty="0"/>
              <a:t>Policy</a:t>
            </a:r>
            <a:r>
              <a:rPr spc="-130" dirty="0"/>
              <a:t> </a:t>
            </a:r>
            <a:r>
              <a:rPr spc="5" dirty="0"/>
              <a:t>Framework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99432" y="752855"/>
            <a:ext cx="7056119" cy="3657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4463" y="1737360"/>
            <a:ext cx="9771888" cy="636727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904994" y="2691130"/>
            <a:ext cx="130873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b="1" spc="-18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b="1" spc="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b="1" spc="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b="1" spc="25" dirty="0">
                <a:solidFill>
                  <a:srgbClr val="FFFFFF"/>
                </a:solidFill>
                <a:latin typeface="Tahoma"/>
                <a:cs typeface="Tahoma"/>
              </a:rPr>
              <a:t>ndar</a:t>
            </a:r>
            <a:r>
              <a:rPr sz="2200" b="1" spc="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44288" y="7058914"/>
            <a:ext cx="120967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b="1" spc="-5" dirty="0">
                <a:solidFill>
                  <a:srgbClr val="FFFFFF"/>
                </a:solidFill>
                <a:latin typeface="Tahoma"/>
                <a:cs typeface="Tahoma"/>
              </a:rPr>
              <a:t>Baseline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36921" y="5554726"/>
            <a:ext cx="135826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b="1" dirty="0">
                <a:solidFill>
                  <a:srgbClr val="FFFFFF"/>
                </a:solidFill>
                <a:latin typeface="Tahoma"/>
                <a:cs typeface="Tahoma"/>
              </a:rPr>
              <a:t>Guideline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25746" y="4122801"/>
            <a:ext cx="146431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b="1" dirty="0">
                <a:solidFill>
                  <a:srgbClr val="FFFFFF"/>
                </a:solidFill>
                <a:latin typeface="Tahoma"/>
                <a:cs typeface="Tahoma"/>
              </a:rPr>
              <a:t>Procedure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574345" y="3916489"/>
            <a:ext cx="2442210" cy="674370"/>
            <a:chOff x="6574345" y="3916489"/>
            <a:chExt cx="2442210" cy="674370"/>
          </a:xfrm>
        </p:grpSpPr>
        <p:sp>
          <p:nvSpPr>
            <p:cNvPr id="11" name="object 11"/>
            <p:cNvSpPr/>
            <p:nvPr/>
          </p:nvSpPr>
          <p:spPr>
            <a:xfrm>
              <a:off x="6579107" y="3921252"/>
              <a:ext cx="2432685" cy="664845"/>
            </a:xfrm>
            <a:custGeom>
              <a:avLst/>
              <a:gdLst/>
              <a:ahLst/>
              <a:cxnLst/>
              <a:rect l="l" t="t" r="r" b="b"/>
              <a:pathLst>
                <a:path w="2432684" h="664845">
                  <a:moveTo>
                    <a:pt x="2100072" y="0"/>
                  </a:moveTo>
                  <a:lnTo>
                    <a:pt x="2100072" y="166115"/>
                  </a:lnTo>
                  <a:lnTo>
                    <a:pt x="0" y="166115"/>
                  </a:lnTo>
                  <a:lnTo>
                    <a:pt x="0" y="498348"/>
                  </a:lnTo>
                  <a:lnTo>
                    <a:pt x="2100072" y="498348"/>
                  </a:lnTo>
                  <a:lnTo>
                    <a:pt x="2100072" y="664463"/>
                  </a:lnTo>
                  <a:lnTo>
                    <a:pt x="2432304" y="332232"/>
                  </a:lnTo>
                  <a:lnTo>
                    <a:pt x="2100072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579107" y="3921252"/>
              <a:ext cx="2432685" cy="664845"/>
            </a:xfrm>
            <a:custGeom>
              <a:avLst/>
              <a:gdLst/>
              <a:ahLst/>
              <a:cxnLst/>
              <a:rect l="l" t="t" r="r" b="b"/>
              <a:pathLst>
                <a:path w="2432684" h="664845">
                  <a:moveTo>
                    <a:pt x="0" y="166115"/>
                  </a:moveTo>
                  <a:lnTo>
                    <a:pt x="2100072" y="166115"/>
                  </a:lnTo>
                  <a:lnTo>
                    <a:pt x="2100072" y="0"/>
                  </a:lnTo>
                  <a:lnTo>
                    <a:pt x="2432304" y="332232"/>
                  </a:lnTo>
                  <a:lnTo>
                    <a:pt x="2100072" y="664463"/>
                  </a:lnTo>
                  <a:lnTo>
                    <a:pt x="2100072" y="498348"/>
                  </a:lnTo>
                  <a:lnTo>
                    <a:pt x="0" y="498348"/>
                  </a:lnTo>
                  <a:lnTo>
                    <a:pt x="0" y="166115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141457" y="3345891"/>
            <a:ext cx="5033645" cy="33807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10"/>
              </a:spcBef>
              <a:buClr>
                <a:srgbClr val="000000"/>
              </a:buClr>
              <a:buSzPct val="109090"/>
              <a:buFont typeface="Calibri"/>
              <a:buChar char="●"/>
              <a:tabLst>
                <a:tab pos="393065" algn="l"/>
                <a:tab pos="393700" algn="l"/>
              </a:tabLst>
            </a:pP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final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element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formalized</a:t>
            </a:r>
            <a:endParaRPr sz="2200">
              <a:latin typeface="Microsoft Sans Serif"/>
              <a:cs typeface="Microsoft Sans Serif"/>
            </a:endParaRPr>
          </a:p>
          <a:p>
            <a:pPr marL="393700">
              <a:lnSpc>
                <a:spcPct val="100000"/>
              </a:lnSpc>
            </a:pP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policy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structure</a:t>
            </a:r>
            <a:endParaRPr sz="2200">
              <a:latin typeface="Microsoft Sans Serif"/>
              <a:cs typeface="Microsoft Sans Serif"/>
            </a:endParaRPr>
          </a:p>
          <a:p>
            <a:pPr marL="393700" indent="-381000">
              <a:lnSpc>
                <a:spcPct val="100000"/>
              </a:lnSpc>
              <a:spcBef>
                <a:spcPts val="2640"/>
              </a:spcBef>
              <a:buClr>
                <a:srgbClr val="000000"/>
              </a:buClr>
              <a:buSzPct val="109090"/>
              <a:buFont typeface="Calibri"/>
              <a:buChar char="●"/>
              <a:tabLst>
                <a:tab pos="393065" algn="l"/>
                <a:tab pos="393700" algn="l"/>
              </a:tabLst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Describes</a:t>
            </a:r>
            <a:r>
              <a:rPr sz="2200" spc="-6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actions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40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implementing</a:t>
            </a:r>
            <a:endParaRPr sz="2200">
              <a:latin typeface="Microsoft Sans Serif"/>
              <a:cs typeface="Microsoft Sans Serif"/>
            </a:endParaRPr>
          </a:p>
          <a:p>
            <a:pPr marL="393700">
              <a:lnSpc>
                <a:spcPct val="100000"/>
              </a:lnSpc>
              <a:spcBef>
                <a:spcPts val="5"/>
              </a:spcBef>
            </a:pP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mandates</a:t>
            </a:r>
            <a:endParaRPr sz="2200">
              <a:latin typeface="Microsoft Sans Serif"/>
              <a:cs typeface="Microsoft Sans Serif"/>
            </a:endParaRPr>
          </a:p>
          <a:p>
            <a:pPr marL="393700" indent="-381000">
              <a:lnSpc>
                <a:spcPct val="100000"/>
              </a:lnSpc>
              <a:spcBef>
                <a:spcPts val="2640"/>
              </a:spcBef>
              <a:buClr>
                <a:srgbClr val="000000"/>
              </a:buClr>
              <a:buSzPct val="109090"/>
              <a:buFont typeface="Calibri"/>
              <a:buChar char="●"/>
              <a:tabLst>
                <a:tab pos="393065" algn="l"/>
                <a:tab pos="393700" algn="l"/>
              </a:tabLst>
            </a:pP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software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specific</a:t>
            </a:r>
            <a:endParaRPr sz="2200">
              <a:latin typeface="Microsoft Sans Serif"/>
              <a:cs typeface="Microsoft Sans Serif"/>
            </a:endParaRPr>
          </a:p>
          <a:p>
            <a:pPr marL="393700" indent="-381000">
              <a:lnSpc>
                <a:spcPct val="100000"/>
              </a:lnSpc>
              <a:spcBef>
                <a:spcPts val="2640"/>
              </a:spcBef>
              <a:buClr>
                <a:srgbClr val="000000"/>
              </a:buClr>
              <a:buSzPct val="109090"/>
              <a:buFont typeface="Calibri"/>
              <a:buChar char="●"/>
              <a:tabLst>
                <a:tab pos="393065" algn="l"/>
                <a:tab pos="393700" algn="l"/>
              </a:tabLst>
            </a:pP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Ensures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integrity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business</a:t>
            </a:r>
            <a:endParaRPr sz="2200">
              <a:latin typeface="Microsoft Sans Serif"/>
              <a:cs typeface="Microsoft Sans Serif"/>
            </a:endParaRPr>
          </a:p>
          <a:p>
            <a:pPr marL="393700">
              <a:lnSpc>
                <a:spcPct val="100000"/>
              </a:lnSpc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process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57798" y="304622"/>
            <a:ext cx="474218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0" dirty="0"/>
              <a:t>Security</a:t>
            </a:r>
            <a:r>
              <a:rPr spc="-155" dirty="0"/>
              <a:t> </a:t>
            </a:r>
            <a:r>
              <a:rPr spc="-20" dirty="0"/>
              <a:t>Policy</a:t>
            </a:r>
            <a:r>
              <a:rPr spc="-130" dirty="0"/>
              <a:t> </a:t>
            </a:r>
            <a:r>
              <a:rPr spc="5" dirty="0"/>
              <a:t>Framework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99432" y="752855"/>
            <a:ext cx="7056119" cy="3657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4463" y="1737360"/>
            <a:ext cx="9771888" cy="636727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904994" y="2691130"/>
            <a:ext cx="130873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b="1" spc="-18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b="1" spc="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b="1" spc="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b="1" spc="25" dirty="0">
                <a:solidFill>
                  <a:srgbClr val="FFFFFF"/>
                </a:solidFill>
                <a:latin typeface="Tahoma"/>
                <a:cs typeface="Tahoma"/>
              </a:rPr>
              <a:t>ndar</a:t>
            </a:r>
            <a:r>
              <a:rPr sz="2200" b="1" spc="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44288" y="7058914"/>
            <a:ext cx="120967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b="1" spc="-5" dirty="0">
                <a:solidFill>
                  <a:srgbClr val="FFFFFF"/>
                </a:solidFill>
                <a:latin typeface="Tahoma"/>
                <a:cs typeface="Tahoma"/>
              </a:rPr>
              <a:t>Baseline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36921" y="5554726"/>
            <a:ext cx="135826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b="1" dirty="0">
                <a:solidFill>
                  <a:srgbClr val="FFFFFF"/>
                </a:solidFill>
                <a:latin typeface="Tahoma"/>
                <a:cs typeface="Tahoma"/>
              </a:rPr>
              <a:t>Guideline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25746" y="4122801"/>
            <a:ext cx="146431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b="1" dirty="0">
                <a:solidFill>
                  <a:srgbClr val="FFFFFF"/>
                </a:solidFill>
                <a:latin typeface="Tahoma"/>
                <a:cs typeface="Tahoma"/>
              </a:rPr>
              <a:t>Procedure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330505" y="2688145"/>
            <a:ext cx="2442210" cy="716915"/>
            <a:chOff x="6330505" y="2688145"/>
            <a:chExt cx="2442210" cy="716915"/>
          </a:xfrm>
        </p:grpSpPr>
        <p:sp>
          <p:nvSpPr>
            <p:cNvPr id="11" name="object 11"/>
            <p:cNvSpPr/>
            <p:nvPr/>
          </p:nvSpPr>
          <p:spPr>
            <a:xfrm>
              <a:off x="6335267" y="2692907"/>
              <a:ext cx="2432685" cy="707390"/>
            </a:xfrm>
            <a:custGeom>
              <a:avLst/>
              <a:gdLst/>
              <a:ahLst/>
              <a:cxnLst/>
              <a:rect l="l" t="t" r="r" b="b"/>
              <a:pathLst>
                <a:path w="2432684" h="707389">
                  <a:moveTo>
                    <a:pt x="2078736" y="0"/>
                  </a:moveTo>
                  <a:lnTo>
                    <a:pt x="2078736" y="176783"/>
                  </a:lnTo>
                  <a:lnTo>
                    <a:pt x="0" y="176783"/>
                  </a:lnTo>
                  <a:lnTo>
                    <a:pt x="0" y="530351"/>
                  </a:lnTo>
                  <a:lnTo>
                    <a:pt x="2078736" y="530351"/>
                  </a:lnTo>
                  <a:lnTo>
                    <a:pt x="2078736" y="707136"/>
                  </a:lnTo>
                  <a:lnTo>
                    <a:pt x="2432304" y="353567"/>
                  </a:lnTo>
                  <a:lnTo>
                    <a:pt x="2078736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335267" y="2692907"/>
              <a:ext cx="2432685" cy="707390"/>
            </a:xfrm>
            <a:custGeom>
              <a:avLst/>
              <a:gdLst/>
              <a:ahLst/>
              <a:cxnLst/>
              <a:rect l="l" t="t" r="r" b="b"/>
              <a:pathLst>
                <a:path w="2432684" h="707389">
                  <a:moveTo>
                    <a:pt x="0" y="176783"/>
                  </a:moveTo>
                  <a:lnTo>
                    <a:pt x="2078736" y="176783"/>
                  </a:lnTo>
                  <a:lnTo>
                    <a:pt x="2078736" y="0"/>
                  </a:lnTo>
                  <a:lnTo>
                    <a:pt x="2432304" y="353567"/>
                  </a:lnTo>
                  <a:lnTo>
                    <a:pt x="2078736" y="707136"/>
                  </a:lnTo>
                  <a:lnTo>
                    <a:pt x="2078736" y="530351"/>
                  </a:lnTo>
                  <a:lnTo>
                    <a:pt x="0" y="530351"/>
                  </a:lnTo>
                  <a:lnTo>
                    <a:pt x="0" y="176783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792716" y="2191257"/>
            <a:ext cx="3917315" cy="20440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0" marR="412750" indent="-381635">
              <a:lnSpc>
                <a:spcPct val="100000"/>
              </a:lnSpc>
              <a:spcBef>
                <a:spcPts val="105"/>
              </a:spcBef>
              <a:buClr>
                <a:srgbClr val="000000"/>
              </a:buClr>
              <a:buSzPct val="109090"/>
              <a:buFont typeface="Calibri"/>
              <a:buChar char="●"/>
              <a:tabLst>
                <a:tab pos="393700" algn="l"/>
                <a:tab pos="394335" algn="l"/>
              </a:tabLst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Defines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compulsory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requirements</a:t>
            </a:r>
            <a:endParaRPr sz="2200">
              <a:latin typeface="Microsoft Sans Serif"/>
              <a:cs typeface="Microsoft Sans Serif"/>
            </a:endParaRPr>
          </a:p>
          <a:p>
            <a:pPr marL="393700" indent="-381635">
              <a:lnSpc>
                <a:spcPct val="100000"/>
              </a:lnSpc>
              <a:spcBef>
                <a:spcPts val="2645"/>
              </a:spcBef>
              <a:buClr>
                <a:srgbClr val="000000"/>
              </a:buClr>
              <a:buSzPct val="109090"/>
              <a:buFont typeface="Calibri"/>
              <a:buChar char="●"/>
              <a:tabLst>
                <a:tab pos="393700" algn="l"/>
                <a:tab pos="394335" algn="l"/>
              </a:tabLst>
            </a:pP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Provides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course</a:t>
            </a:r>
            <a:r>
              <a:rPr sz="2200" spc="-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action</a:t>
            </a:r>
            <a:endParaRPr sz="2200">
              <a:latin typeface="Microsoft Sans Serif"/>
              <a:cs typeface="Microsoft Sans Serif"/>
            </a:endParaRPr>
          </a:p>
          <a:p>
            <a:pPr marL="393700" indent="-381635">
              <a:lnSpc>
                <a:spcPct val="100000"/>
              </a:lnSpc>
              <a:spcBef>
                <a:spcPts val="2640"/>
              </a:spcBef>
              <a:buClr>
                <a:srgbClr val="000000"/>
              </a:buClr>
              <a:buSzPct val="109090"/>
              <a:buFont typeface="Calibri"/>
              <a:buChar char="●"/>
              <a:tabLst>
                <a:tab pos="393700" algn="l"/>
                <a:tab pos="394335" algn="l"/>
              </a:tabLst>
            </a:pP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tactical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document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66359" y="304622"/>
            <a:ext cx="492633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Due</a:t>
            </a:r>
            <a:r>
              <a:rPr spc="-145" dirty="0"/>
              <a:t> </a:t>
            </a:r>
            <a:r>
              <a:rPr dirty="0"/>
              <a:t>Care</a:t>
            </a:r>
            <a:r>
              <a:rPr spc="-145" dirty="0"/>
              <a:t> </a:t>
            </a:r>
            <a:r>
              <a:rPr spc="30" dirty="0"/>
              <a:t>and</a:t>
            </a:r>
            <a:r>
              <a:rPr spc="-140" dirty="0"/>
              <a:t> </a:t>
            </a:r>
            <a:r>
              <a:rPr dirty="0"/>
              <a:t>Due</a:t>
            </a:r>
            <a:r>
              <a:rPr spc="-140" dirty="0"/>
              <a:t> </a:t>
            </a:r>
            <a:r>
              <a:rPr spc="-20" dirty="0"/>
              <a:t>Diligence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99432" y="752855"/>
            <a:ext cx="7056119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7898892" y="1772411"/>
            <a:ext cx="20320" cy="5466715"/>
          </a:xfrm>
          <a:custGeom>
            <a:avLst/>
            <a:gdLst/>
            <a:ahLst/>
            <a:cxnLst/>
            <a:rect l="l" t="t" r="r" b="b"/>
            <a:pathLst>
              <a:path w="20320" h="5466715">
                <a:moveTo>
                  <a:pt x="20065" y="0"/>
                </a:moveTo>
                <a:lnTo>
                  <a:pt x="0" y="5466334"/>
                </a:lnTo>
              </a:path>
            </a:pathLst>
          </a:custGeom>
          <a:ln w="28575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2267521" y="1728025"/>
            <a:ext cx="4109085" cy="1155700"/>
            <a:chOff x="2267521" y="1728025"/>
            <a:chExt cx="4109085" cy="1155700"/>
          </a:xfrm>
        </p:grpSpPr>
        <p:sp>
          <p:nvSpPr>
            <p:cNvPr id="7" name="object 7"/>
            <p:cNvSpPr/>
            <p:nvPr/>
          </p:nvSpPr>
          <p:spPr>
            <a:xfrm>
              <a:off x="2272283" y="1732788"/>
              <a:ext cx="4099560" cy="1146175"/>
            </a:xfrm>
            <a:custGeom>
              <a:avLst/>
              <a:gdLst/>
              <a:ahLst/>
              <a:cxnLst/>
              <a:rect l="l" t="t" r="r" b="b"/>
              <a:pathLst>
                <a:path w="4099560" h="1146175">
                  <a:moveTo>
                    <a:pt x="3908552" y="0"/>
                  </a:moveTo>
                  <a:lnTo>
                    <a:pt x="191008" y="0"/>
                  </a:lnTo>
                  <a:lnTo>
                    <a:pt x="147197" y="5042"/>
                  </a:lnTo>
                  <a:lnTo>
                    <a:pt x="106987" y="19406"/>
                  </a:lnTo>
                  <a:lnTo>
                    <a:pt x="71522" y="41947"/>
                  </a:lnTo>
                  <a:lnTo>
                    <a:pt x="41947" y="71522"/>
                  </a:lnTo>
                  <a:lnTo>
                    <a:pt x="19406" y="106987"/>
                  </a:lnTo>
                  <a:lnTo>
                    <a:pt x="5042" y="147197"/>
                  </a:lnTo>
                  <a:lnTo>
                    <a:pt x="0" y="191007"/>
                  </a:lnTo>
                  <a:lnTo>
                    <a:pt x="0" y="955039"/>
                  </a:lnTo>
                  <a:lnTo>
                    <a:pt x="5042" y="998850"/>
                  </a:lnTo>
                  <a:lnTo>
                    <a:pt x="19406" y="1039060"/>
                  </a:lnTo>
                  <a:lnTo>
                    <a:pt x="41947" y="1074525"/>
                  </a:lnTo>
                  <a:lnTo>
                    <a:pt x="71522" y="1104100"/>
                  </a:lnTo>
                  <a:lnTo>
                    <a:pt x="106987" y="1126641"/>
                  </a:lnTo>
                  <a:lnTo>
                    <a:pt x="147197" y="1141005"/>
                  </a:lnTo>
                  <a:lnTo>
                    <a:pt x="191008" y="1146047"/>
                  </a:lnTo>
                  <a:lnTo>
                    <a:pt x="3908552" y="1146047"/>
                  </a:lnTo>
                  <a:lnTo>
                    <a:pt x="3952362" y="1141005"/>
                  </a:lnTo>
                  <a:lnTo>
                    <a:pt x="3992572" y="1126641"/>
                  </a:lnTo>
                  <a:lnTo>
                    <a:pt x="4028037" y="1104100"/>
                  </a:lnTo>
                  <a:lnTo>
                    <a:pt x="4057612" y="1074525"/>
                  </a:lnTo>
                  <a:lnTo>
                    <a:pt x="4080153" y="1039060"/>
                  </a:lnTo>
                  <a:lnTo>
                    <a:pt x="4094517" y="998850"/>
                  </a:lnTo>
                  <a:lnTo>
                    <a:pt x="4099560" y="955039"/>
                  </a:lnTo>
                  <a:lnTo>
                    <a:pt x="4099560" y="191007"/>
                  </a:lnTo>
                  <a:lnTo>
                    <a:pt x="4094517" y="147197"/>
                  </a:lnTo>
                  <a:lnTo>
                    <a:pt x="4080153" y="106987"/>
                  </a:lnTo>
                  <a:lnTo>
                    <a:pt x="4057612" y="71522"/>
                  </a:lnTo>
                  <a:lnTo>
                    <a:pt x="4028037" y="41947"/>
                  </a:lnTo>
                  <a:lnTo>
                    <a:pt x="3992572" y="19406"/>
                  </a:lnTo>
                  <a:lnTo>
                    <a:pt x="3952362" y="5042"/>
                  </a:lnTo>
                  <a:lnTo>
                    <a:pt x="3908552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72283" y="1732788"/>
              <a:ext cx="4099560" cy="1146175"/>
            </a:xfrm>
            <a:custGeom>
              <a:avLst/>
              <a:gdLst/>
              <a:ahLst/>
              <a:cxnLst/>
              <a:rect l="l" t="t" r="r" b="b"/>
              <a:pathLst>
                <a:path w="4099560" h="1146175">
                  <a:moveTo>
                    <a:pt x="0" y="191007"/>
                  </a:moveTo>
                  <a:lnTo>
                    <a:pt x="5042" y="147197"/>
                  </a:lnTo>
                  <a:lnTo>
                    <a:pt x="19406" y="106987"/>
                  </a:lnTo>
                  <a:lnTo>
                    <a:pt x="41947" y="71522"/>
                  </a:lnTo>
                  <a:lnTo>
                    <a:pt x="71522" y="41947"/>
                  </a:lnTo>
                  <a:lnTo>
                    <a:pt x="106987" y="19406"/>
                  </a:lnTo>
                  <a:lnTo>
                    <a:pt x="147197" y="5042"/>
                  </a:lnTo>
                  <a:lnTo>
                    <a:pt x="191008" y="0"/>
                  </a:lnTo>
                  <a:lnTo>
                    <a:pt x="3908552" y="0"/>
                  </a:lnTo>
                  <a:lnTo>
                    <a:pt x="3952362" y="5042"/>
                  </a:lnTo>
                  <a:lnTo>
                    <a:pt x="3992572" y="19406"/>
                  </a:lnTo>
                  <a:lnTo>
                    <a:pt x="4028037" y="41947"/>
                  </a:lnTo>
                  <a:lnTo>
                    <a:pt x="4057612" y="71522"/>
                  </a:lnTo>
                  <a:lnTo>
                    <a:pt x="4080153" y="106987"/>
                  </a:lnTo>
                  <a:lnTo>
                    <a:pt x="4094517" y="147197"/>
                  </a:lnTo>
                  <a:lnTo>
                    <a:pt x="4099560" y="191007"/>
                  </a:lnTo>
                  <a:lnTo>
                    <a:pt x="4099560" y="955039"/>
                  </a:lnTo>
                  <a:lnTo>
                    <a:pt x="4094517" y="998850"/>
                  </a:lnTo>
                  <a:lnTo>
                    <a:pt x="4080153" y="1039060"/>
                  </a:lnTo>
                  <a:lnTo>
                    <a:pt x="4057612" y="1074525"/>
                  </a:lnTo>
                  <a:lnTo>
                    <a:pt x="4028037" y="1104100"/>
                  </a:lnTo>
                  <a:lnTo>
                    <a:pt x="3992572" y="1126641"/>
                  </a:lnTo>
                  <a:lnTo>
                    <a:pt x="3952362" y="1141005"/>
                  </a:lnTo>
                  <a:lnTo>
                    <a:pt x="3908552" y="1146047"/>
                  </a:lnTo>
                  <a:lnTo>
                    <a:pt x="191008" y="1146047"/>
                  </a:lnTo>
                  <a:lnTo>
                    <a:pt x="147197" y="1141005"/>
                  </a:lnTo>
                  <a:lnTo>
                    <a:pt x="106987" y="1126641"/>
                  </a:lnTo>
                  <a:lnTo>
                    <a:pt x="71522" y="1104100"/>
                  </a:lnTo>
                  <a:lnTo>
                    <a:pt x="41947" y="1074525"/>
                  </a:lnTo>
                  <a:lnTo>
                    <a:pt x="19406" y="1039060"/>
                  </a:lnTo>
                  <a:lnTo>
                    <a:pt x="5042" y="998850"/>
                  </a:lnTo>
                  <a:lnTo>
                    <a:pt x="0" y="955039"/>
                  </a:lnTo>
                  <a:lnTo>
                    <a:pt x="0" y="191007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672332" y="2105660"/>
            <a:ext cx="129667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b="1" dirty="0">
                <a:solidFill>
                  <a:srgbClr val="3E3E3E"/>
                </a:solidFill>
                <a:latin typeface="Tahoma"/>
                <a:cs typeface="Tahoma"/>
              </a:rPr>
              <a:t>D</a:t>
            </a:r>
            <a:r>
              <a:rPr sz="2200" b="1" spc="-10" dirty="0">
                <a:solidFill>
                  <a:srgbClr val="3E3E3E"/>
                </a:solidFill>
                <a:latin typeface="Tahoma"/>
                <a:cs typeface="Tahoma"/>
              </a:rPr>
              <a:t>u</a:t>
            </a:r>
            <a:r>
              <a:rPr sz="2200" b="1" spc="-5" dirty="0">
                <a:solidFill>
                  <a:srgbClr val="3E3E3E"/>
                </a:solidFill>
                <a:latin typeface="Tahoma"/>
                <a:cs typeface="Tahoma"/>
              </a:rPr>
              <a:t>e</a:t>
            </a:r>
            <a:r>
              <a:rPr sz="2200" b="1" spc="-8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60" dirty="0">
                <a:solidFill>
                  <a:srgbClr val="3E3E3E"/>
                </a:solidFill>
                <a:latin typeface="Tahoma"/>
                <a:cs typeface="Tahoma"/>
              </a:rPr>
              <a:t>C</a:t>
            </a:r>
            <a:r>
              <a:rPr sz="2200" b="1" spc="20" dirty="0">
                <a:solidFill>
                  <a:srgbClr val="3E3E3E"/>
                </a:solidFill>
                <a:latin typeface="Tahoma"/>
                <a:cs typeface="Tahoma"/>
              </a:rPr>
              <a:t>a</a:t>
            </a:r>
            <a:r>
              <a:rPr sz="2200" b="1" spc="15" dirty="0">
                <a:solidFill>
                  <a:srgbClr val="3E3E3E"/>
                </a:solidFill>
                <a:latin typeface="Tahoma"/>
                <a:cs typeface="Tahoma"/>
              </a:rPr>
              <a:t>re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9113329" y="1728025"/>
            <a:ext cx="4109085" cy="1155700"/>
            <a:chOff x="9113329" y="1728025"/>
            <a:chExt cx="4109085" cy="1155700"/>
          </a:xfrm>
        </p:grpSpPr>
        <p:sp>
          <p:nvSpPr>
            <p:cNvPr id="11" name="object 11"/>
            <p:cNvSpPr/>
            <p:nvPr/>
          </p:nvSpPr>
          <p:spPr>
            <a:xfrm>
              <a:off x="9118092" y="1732788"/>
              <a:ext cx="4099560" cy="1146175"/>
            </a:xfrm>
            <a:custGeom>
              <a:avLst/>
              <a:gdLst/>
              <a:ahLst/>
              <a:cxnLst/>
              <a:rect l="l" t="t" r="r" b="b"/>
              <a:pathLst>
                <a:path w="4099559" h="1146175">
                  <a:moveTo>
                    <a:pt x="3908552" y="0"/>
                  </a:moveTo>
                  <a:lnTo>
                    <a:pt x="191007" y="0"/>
                  </a:lnTo>
                  <a:lnTo>
                    <a:pt x="147197" y="5042"/>
                  </a:lnTo>
                  <a:lnTo>
                    <a:pt x="106987" y="19406"/>
                  </a:lnTo>
                  <a:lnTo>
                    <a:pt x="71522" y="41947"/>
                  </a:lnTo>
                  <a:lnTo>
                    <a:pt x="41947" y="71522"/>
                  </a:lnTo>
                  <a:lnTo>
                    <a:pt x="19406" y="106987"/>
                  </a:lnTo>
                  <a:lnTo>
                    <a:pt x="5042" y="147197"/>
                  </a:lnTo>
                  <a:lnTo>
                    <a:pt x="0" y="191007"/>
                  </a:lnTo>
                  <a:lnTo>
                    <a:pt x="0" y="955039"/>
                  </a:lnTo>
                  <a:lnTo>
                    <a:pt x="5042" y="998850"/>
                  </a:lnTo>
                  <a:lnTo>
                    <a:pt x="19406" y="1039060"/>
                  </a:lnTo>
                  <a:lnTo>
                    <a:pt x="41947" y="1074525"/>
                  </a:lnTo>
                  <a:lnTo>
                    <a:pt x="71522" y="1104100"/>
                  </a:lnTo>
                  <a:lnTo>
                    <a:pt x="106987" y="1126641"/>
                  </a:lnTo>
                  <a:lnTo>
                    <a:pt x="147197" y="1141005"/>
                  </a:lnTo>
                  <a:lnTo>
                    <a:pt x="191007" y="1146047"/>
                  </a:lnTo>
                  <a:lnTo>
                    <a:pt x="3908552" y="1146047"/>
                  </a:lnTo>
                  <a:lnTo>
                    <a:pt x="3952362" y="1141005"/>
                  </a:lnTo>
                  <a:lnTo>
                    <a:pt x="3992572" y="1126641"/>
                  </a:lnTo>
                  <a:lnTo>
                    <a:pt x="4028037" y="1104100"/>
                  </a:lnTo>
                  <a:lnTo>
                    <a:pt x="4057612" y="1074525"/>
                  </a:lnTo>
                  <a:lnTo>
                    <a:pt x="4080153" y="1039060"/>
                  </a:lnTo>
                  <a:lnTo>
                    <a:pt x="4094517" y="998850"/>
                  </a:lnTo>
                  <a:lnTo>
                    <a:pt x="4099559" y="955039"/>
                  </a:lnTo>
                  <a:lnTo>
                    <a:pt x="4099559" y="191007"/>
                  </a:lnTo>
                  <a:lnTo>
                    <a:pt x="4094517" y="147197"/>
                  </a:lnTo>
                  <a:lnTo>
                    <a:pt x="4080153" y="106987"/>
                  </a:lnTo>
                  <a:lnTo>
                    <a:pt x="4057612" y="71522"/>
                  </a:lnTo>
                  <a:lnTo>
                    <a:pt x="4028037" y="41947"/>
                  </a:lnTo>
                  <a:lnTo>
                    <a:pt x="3992572" y="19406"/>
                  </a:lnTo>
                  <a:lnTo>
                    <a:pt x="3952362" y="5042"/>
                  </a:lnTo>
                  <a:lnTo>
                    <a:pt x="3908552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118092" y="1732788"/>
              <a:ext cx="4099560" cy="1146175"/>
            </a:xfrm>
            <a:custGeom>
              <a:avLst/>
              <a:gdLst/>
              <a:ahLst/>
              <a:cxnLst/>
              <a:rect l="l" t="t" r="r" b="b"/>
              <a:pathLst>
                <a:path w="4099559" h="1146175">
                  <a:moveTo>
                    <a:pt x="0" y="191007"/>
                  </a:moveTo>
                  <a:lnTo>
                    <a:pt x="5042" y="147197"/>
                  </a:lnTo>
                  <a:lnTo>
                    <a:pt x="19406" y="106987"/>
                  </a:lnTo>
                  <a:lnTo>
                    <a:pt x="41947" y="71522"/>
                  </a:lnTo>
                  <a:lnTo>
                    <a:pt x="71522" y="41947"/>
                  </a:lnTo>
                  <a:lnTo>
                    <a:pt x="106987" y="19406"/>
                  </a:lnTo>
                  <a:lnTo>
                    <a:pt x="147197" y="5042"/>
                  </a:lnTo>
                  <a:lnTo>
                    <a:pt x="191007" y="0"/>
                  </a:lnTo>
                  <a:lnTo>
                    <a:pt x="3908552" y="0"/>
                  </a:lnTo>
                  <a:lnTo>
                    <a:pt x="3952362" y="5042"/>
                  </a:lnTo>
                  <a:lnTo>
                    <a:pt x="3992572" y="19406"/>
                  </a:lnTo>
                  <a:lnTo>
                    <a:pt x="4028037" y="41947"/>
                  </a:lnTo>
                  <a:lnTo>
                    <a:pt x="4057612" y="71522"/>
                  </a:lnTo>
                  <a:lnTo>
                    <a:pt x="4080153" y="106987"/>
                  </a:lnTo>
                  <a:lnTo>
                    <a:pt x="4094517" y="147197"/>
                  </a:lnTo>
                  <a:lnTo>
                    <a:pt x="4099559" y="191007"/>
                  </a:lnTo>
                  <a:lnTo>
                    <a:pt x="4099559" y="955039"/>
                  </a:lnTo>
                  <a:lnTo>
                    <a:pt x="4094517" y="998850"/>
                  </a:lnTo>
                  <a:lnTo>
                    <a:pt x="4080153" y="1039060"/>
                  </a:lnTo>
                  <a:lnTo>
                    <a:pt x="4057612" y="1074525"/>
                  </a:lnTo>
                  <a:lnTo>
                    <a:pt x="4028037" y="1104100"/>
                  </a:lnTo>
                  <a:lnTo>
                    <a:pt x="3992572" y="1126641"/>
                  </a:lnTo>
                  <a:lnTo>
                    <a:pt x="3952362" y="1141005"/>
                  </a:lnTo>
                  <a:lnTo>
                    <a:pt x="3908552" y="1146047"/>
                  </a:lnTo>
                  <a:lnTo>
                    <a:pt x="191007" y="1146047"/>
                  </a:lnTo>
                  <a:lnTo>
                    <a:pt x="147197" y="1141005"/>
                  </a:lnTo>
                  <a:lnTo>
                    <a:pt x="106987" y="1126641"/>
                  </a:lnTo>
                  <a:lnTo>
                    <a:pt x="71522" y="1104100"/>
                  </a:lnTo>
                  <a:lnTo>
                    <a:pt x="41947" y="1074525"/>
                  </a:lnTo>
                  <a:lnTo>
                    <a:pt x="19406" y="1039060"/>
                  </a:lnTo>
                  <a:lnTo>
                    <a:pt x="5042" y="998850"/>
                  </a:lnTo>
                  <a:lnTo>
                    <a:pt x="0" y="955039"/>
                  </a:lnTo>
                  <a:lnTo>
                    <a:pt x="0" y="191007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201147" y="2105660"/>
            <a:ext cx="193167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b="1" spc="-5" dirty="0">
                <a:solidFill>
                  <a:srgbClr val="3E3E3E"/>
                </a:solidFill>
                <a:latin typeface="Tahoma"/>
                <a:cs typeface="Tahoma"/>
              </a:rPr>
              <a:t>Due</a:t>
            </a:r>
            <a:r>
              <a:rPr sz="2200" b="1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2200" b="1" spc="-25" dirty="0">
                <a:solidFill>
                  <a:srgbClr val="3E3E3E"/>
                </a:solidFill>
                <a:latin typeface="Tahoma"/>
                <a:cs typeface="Tahoma"/>
              </a:rPr>
              <a:t>Diligence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75282" y="3409010"/>
            <a:ext cx="4484370" cy="27101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0365" marR="539115" indent="-380365" algn="r">
              <a:lnSpc>
                <a:spcPct val="100000"/>
              </a:lnSpc>
              <a:spcBef>
                <a:spcPts val="110"/>
              </a:spcBef>
              <a:buClr>
                <a:srgbClr val="000000"/>
              </a:buClr>
              <a:buSzPct val="109090"/>
              <a:buFont typeface="Arial MT"/>
              <a:buChar char="●"/>
              <a:tabLst>
                <a:tab pos="380365" algn="l"/>
                <a:tab pos="381000" algn="l"/>
              </a:tabLst>
            </a:pP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Reasonable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care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taken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endParaRPr sz="2200">
              <a:latin typeface="Microsoft Sans Serif"/>
              <a:cs typeface="Microsoft Sans Serif"/>
            </a:endParaRPr>
          </a:p>
          <a:p>
            <a:pPr marR="541020" algn="r">
              <a:lnSpc>
                <a:spcPct val="100000"/>
              </a:lnSpc>
              <a:spcBef>
                <a:spcPts val="25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protecting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organization</a:t>
            </a:r>
            <a:endParaRPr sz="2200">
              <a:latin typeface="Microsoft Sans Serif"/>
              <a:cs typeface="Microsoft Sans Serif"/>
            </a:endParaRPr>
          </a:p>
          <a:p>
            <a:pPr marL="393700" indent="-381000">
              <a:lnSpc>
                <a:spcPct val="100000"/>
              </a:lnSpc>
              <a:spcBef>
                <a:spcPts val="2615"/>
              </a:spcBef>
              <a:buClr>
                <a:srgbClr val="000000"/>
              </a:buClr>
              <a:buSzPct val="109090"/>
              <a:buFont typeface="Arial MT"/>
              <a:buChar char="●"/>
              <a:tabLst>
                <a:tab pos="393065" algn="l"/>
                <a:tab pos="393700" algn="l"/>
              </a:tabLst>
            </a:pP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Pertains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5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legal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duty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endParaRPr sz="2200">
              <a:latin typeface="Microsoft Sans Serif"/>
              <a:cs typeface="Microsoft Sans Serif"/>
            </a:endParaRPr>
          </a:p>
          <a:p>
            <a:pPr marL="393700">
              <a:lnSpc>
                <a:spcPct val="100000"/>
              </a:lnSpc>
              <a:spcBef>
                <a:spcPts val="30"/>
              </a:spcBef>
            </a:pP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organization</a:t>
            </a:r>
            <a:endParaRPr sz="2200">
              <a:latin typeface="Microsoft Sans Serif"/>
              <a:cs typeface="Microsoft Sans Serif"/>
            </a:endParaRPr>
          </a:p>
          <a:p>
            <a:pPr marL="393700" indent="-381000">
              <a:lnSpc>
                <a:spcPct val="100000"/>
              </a:lnSpc>
              <a:spcBef>
                <a:spcPts val="2615"/>
              </a:spcBef>
              <a:buClr>
                <a:srgbClr val="000000"/>
              </a:buClr>
              <a:buSzPct val="109090"/>
              <a:buFont typeface="Arial MT"/>
              <a:buChar char="●"/>
              <a:tabLst>
                <a:tab pos="393065" algn="l"/>
                <a:tab pos="393700" algn="l"/>
              </a:tabLst>
            </a:pP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Lack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due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care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considered</a:t>
            </a:r>
            <a:endParaRPr sz="2200">
              <a:latin typeface="Microsoft Sans Serif"/>
              <a:cs typeface="Microsoft Sans Serif"/>
            </a:endParaRPr>
          </a:p>
          <a:p>
            <a:pPr marL="393700">
              <a:lnSpc>
                <a:spcPct val="100000"/>
              </a:lnSpc>
            </a:pP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negligence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141968" y="3529076"/>
            <a:ext cx="4669790" cy="23793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93700" marR="5080" indent="-381000">
              <a:lnSpc>
                <a:spcPct val="100899"/>
              </a:lnSpc>
              <a:spcBef>
                <a:spcPts val="85"/>
              </a:spcBef>
              <a:buClr>
                <a:srgbClr val="000000"/>
              </a:buClr>
              <a:buSzPct val="109090"/>
              <a:buFont typeface="Arial MT"/>
              <a:buChar char="●"/>
              <a:tabLst>
                <a:tab pos="393065" algn="l"/>
                <a:tab pos="393700" algn="l"/>
              </a:tabLst>
            </a:pP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about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practicing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activities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maintain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due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care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effort</a:t>
            </a:r>
            <a:endParaRPr sz="2200">
              <a:latin typeface="Microsoft Sans Serif"/>
              <a:cs typeface="Microsoft Sans Serif"/>
            </a:endParaRPr>
          </a:p>
          <a:p>
            <a:pPr marL="393700" marR="160655" indent="-381000">
              <a:lnSpc>
                <a:spcPct val="100899"/>
              </a:lnSpc>
              <a:spcBef>
                <a:spcPts val="2590"/>
              </a:spcBef>
              <a:buClr>
                <a:srgbClr val="000000"/>
              </a:buClr>
              <a:buSzPct val="109090"/>
              <a:buFont typeface="Arial MT"/>
              <a:buChar char="●"/>
              <a:tabLst>
                <a:tab pos="393065" algn="l"/>
                <a:tab pos="393700" algn="l"/>
              </a:tabLst>
            </a:pP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Pertains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best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practices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company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should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follow</a:t>
            </a:r>
            <a:endParaRPr sz="2200">
              <a:latin typeface="Microsoft Sans Serif"/>
              <a:cs typeface="Microsoft Sans Serif"/>
            </a:endParaRPr>
          </a:p>
          <a:p>
            <a:pPr marL="393700" indent="-381000">
              <a:lnSpc>
                <a:spcPct val="100000"/>
              </a:lnSpc>
              <a:spcBef>
                <a:spcPts val="2620"/>
              </a:spcBef>
              <a:buClr>
                <a:srgbClr val="000000"/>
              </a:buClr>
              <a:buSzPct val="109090"/>
              <a:buFont typeface="Arial MT"/>
              <a:buChar char="●"/>
              <a:tabLst>
                <a:tab pos="393065" algn="l"/>
                <a:tab pos="393700" algn="l"/>
              </a:tabLst>
            </a:pP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Might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not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legally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liable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0320" y="4131055"/>
            <a:ext cx="605790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FFFFFF"/>
                </a:solidFill>
              </a:rPr>
              <a:t>Cybersecurity</a:t>
            </a:r>
            <a:r>
              <a:rPr spc="-190" dirty="0">
                <a:solidFill>
                  <a:srgbClr val="FFFFFF"/>
                </a:solidFill>
              </a:rPr>
              <a:t> </a:t>
            </a:r>
            <a:r>
              <a:rPr spc="20" dirty="0">
                <a:solidFill>
                  <a:srgbClr val="FFFFFF"/>
                </a:solidFill>
              </a:rPr>
              <a:t>Mitigation</a:t>
            </a:r>
            <a:r>
              <a:rPr spc="-185" dirty="0">
                <a:solidFill>
                  <a:srgbClr val="FFFFFF"/>
                </a:solidFill>
              </a:rPr>
              <a:t> </a:t>
            </a:r>
            <a:r>
              <a:rPr spc="25" dirty="0">
                <a:solidFill>
                  <a:srgbClr val="FFFFFF"/>
                </a:solidFill>
              </a:rPr>
              <a:t>Methods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0" dirty="0"/>
              <a:t>Information</a:t>
            </a:r>
            <a:r>
              <a:rPr spc="-140" dirty="0"/>
              <a:t> </a:t>
            </a:r>
            <a:r>
              <a:rPr spc="-25" dirty="0"/>
              <a:t>Technology</a:t>
            </a:r>
            <a:r>
              <a:rPr spc="-135" dirty="0"/>
              <a:t> </a:t>
            </a:r>
            <a:r>
              <a:rPr spc="10" dirty="0"/>
              <a:t>Control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58767" y="752855"/>
            <a:ext cx="8540496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16757" y="1543634"/>
            <a:ext cx="1041844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control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procedure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4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policy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provides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reasonable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assurance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that: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47038" y="3509594"/>
            <a:ext cx="3728720" cy="7010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6350" algn="r">
              <a:lnSpc>
                <a:spcPct val="100000"/>
              </a:lnSpc>
              <a:spcBef>
                <a:spcPts val="110"/>
              </a:spcBef>
            </a:pPr>
            <a:r>
              <a:rPr sz="2200" spc="-60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used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organization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endParaRPr sz="220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  <a:spcBef>
                <a:spcPts val="25"/>
              </a:spcBef>
            </a:pP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operating</a:t>
            </a:r>
            <a:r>
              <a:rPr sz="2200" spc="-6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as</a:t>
            </a:r>
            <a:r>
              <a:rPr sz="2200" spc="-7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intended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561826" y="3373958"/>
            <a:ext cx="2803525" cy="10363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499"/>
              </a:lnSpc>
              <a:spcBef>
                <a:spcPts val="95"/>
              </a:spcBef>
            </a:pP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organization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compliance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laws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regulations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20736" y="6723633"/>
            <a:ext cx="195707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reliable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12848" y="1325880"/>
            <a:ext cx="12442190" cy="917575"/>
          </a:xfrm>
          <a:custGeom>
            <a:avLst/>
            <a:gdLst/>
            <a:ahLst/>
            <a:cxnLst/>
            <a:rect l="l" t="t" r="r" b="b"/>
            <a:pathLst>
              <a:path w="12442190" h="917575">
                <a:moveTo>
                  <a:pt x="0" y="152908"/>
                </a:moveTo>
                <a:lnTo>
                  <a:pt x="7794" y="104574"/>
                </a:lnTo>
                <a:lnTo>
                  <a:pt x="29500" y="62599"/>
                </a:lnTo>
                <a:lnTo>
                  <a:pt x="62599" y="29500"/>
                </a:lnTo>
                <a:lnTo>
                  <a:pt x="104574" y="7794"/>
                </a:lnTo>
                <a:lnTo>
                  <a:pt x="152907" y="0"/>
                </a:lnTo>
                <a:lnTo>
                  <a:pt x="12289028" y="0"/>
                </a:lnTo>
                <a:lnTo>
                  <a:pt x="12337361" y="7794"/>
                </a:lnTo>
                <a:lnTo>
                  <a:pt x="12379336" y="29500"/>
                </a:lnTo>
                <a:lnTo>
                  <a:pt x="12412435" y="62599"/>
                </a:lnTo>
                <a:lnTo>
                  <a:pt x="12434141" y="104574"/>
                </a:lnTo>
                <a:lnTo>
                  <a:pt x="12441936" y="152908"/>
                </a:lnTo>
                <a:lnTo>
                  <a:pt x="12441936" y="764540"/>
                </a:lnTo>
                <a:lnTo>
                  <a:pt x="12434141" y="812873"/>
                </a:lnTo>
                <a:lnTo>
                  <a:pt x="12412435" y="854848"/>
                </a:lnTo>
                <a:lnTo>
                  <a:pt x="12379336" y="887947"/>
                </a:lnTo>
                <a:lnTo>
                  <a:pt x="12337361" y="909653"/>
                </a:lnTo>
                <a:lnTo>
                  <a:pt x="12289028" y="917448"/>
                </a:lnTo>
                <a:lnTo>
                  <a:pt x="152907" y="917448"/>
                </a:lnTo>
                <a:lnTo>
                  <a:pt x="104574" y="909653"/>
                </a:lnTo>
                <a:lnTo>
                  <a:pt x="62599" y="887947"/>
                </a:lnTo>
                <a:lnTo>
                  <a:pt x="29500" y="854848"/>
                </a:lnTo>
                <a:lnTo>
                  <a:pt x="7794" y="812873"/>
                </a:lnTo>
                <a:lnTo>
                  <a:pt x="0" y="764540"/>
                </a:lnTo>
                <a:lnTo>
                  <a:pt x="0" y="152908"/>
                </a:lnTo>
                <a:close/>
              </a:path>
            </a:pathLst>
          </a:custGeom>
          <a:ln w="12700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93079" y="2484120"/>
            <a:ext cx="5681472" cy="393192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14286" y="304622"/>
            <a:ext cx="302831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15" dirty="0"/>
              <a:t>Countermeasure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8047" y="752855"/>
            <a:ext cx="4818888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39316" y="5204205"/>
            <a:ext cx="148145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C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o</a:t>
            </a:r>
            <a:r>
              <a:rPr sz="2200" spc="225" dirty="0">
                <a:solidFill>
                  <a:srgbClr val="3E3E3E"/>
                </a:solidFill>
                <a:latin typeface="Microsoft Sans Serif"/>
                <a:cs typeface="Microsoft Sans Serif"/>
              </a:rPr>
              <a:t>m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pu</a:t>
            </a:r>
            <a:r>
              <a:rPr sz="2200" spc="150" dirty="0">
                <a:solidFill>
                  <a:srgbClr val="3E3E3E"/>
                </a:solidFill>
                <a:latin typeface="Microsoft Sans Serif"/>
                <a:cs typeface="Microsoft Sans Serif"/>
              </a:rPr>
              <a:t>t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e</a:t>
            </a:r>
            <a:r>
              <a:rPr sz="2200" spc="170" dirty="0">
                <a:solidFill>
                  <a:srgbClr val="3E3E3E"/>
                </a:solidFill>
                <a:latin typeface="Microsoft Sans Serif"/>
                <a:cs typeface="Microsoft Sans Serif"/>
              </a:rPr>
              <a:t>r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51934" y="5204205"/>
            <a:ext cx="127889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Netw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o</a:t>
            </a:r>
            <a:r>
              <a:rPr sz="2200" spc="170" dirty="0">
                <a:solidFill>
                  <a:srgbClr val="3E3E3E"/>
                </a:solidFill>
                <a:latin typeface="Microsoft Sans Serif"/>
                <a:cs typeface="Microsoft Sans Serif"/>
              </a:rPr>
              <a:t>r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k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24007" y="5204205"/>
            <a:ext cx="13366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O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p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e</a:t>
            </a:r>
            <a:r>
              <a:rPr sz="2200" spc="170" dirty="0">
                <a:solidFill>
                  <a:srgbClr val="3E3E3E"/>
                </a:solidFill>
                <a:latin typeface="Microsoft Sans Serif"/>
                <a:cs typeface="Microsoft Sans Serif"/>
              </a:rPr>
              <a:t>r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t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i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g 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72917" y="1581353"/>
            <a:ext cx="1140079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action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4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method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applied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prevent,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avert,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4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reduce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potential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threats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to: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80032" y="3395471"/>
            <a:ext cx="1429512" cy="142646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71415" y="3395471"/>
            <a:ext cx="1429512" cy="142646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12735" y="3249167"/>
            <a:ext cx="1429512" cy="142646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354056" y="3395471"/>
            <a:ext cx="1429511" cy="142646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664184" y="3459479"/>
            <a:ext cx="1298448" cy="1298448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7282433" y="5204205"/>
            <a:ext cx="99949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275" dirty="0">
                <a:solidFill>
                  <a:srgbClr val="3E3E3E"/>
                </a:solidFill>
                <a:latin typeface="Microsoft Sans Serif"/>
                <a:cs typeface="Microsoft Sans Serif"/>
              </a:rPr>
              <a:t>S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e</a:t>
            </a:r>
            <a:r>
              <a:rPr sz="2200" spc="170" dirty="0">
                <a:solidFill>
                  <a:srgbClr val="3E3E3E"/>
                </a:solidFill>
                <a:latin typeface="Microsoft Sans Serif"/>
                <a:cs typeface="Microsoft Sans Serif"/>
              </a:rPr>
              <a:t>r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ve</a:t>
            </a:r>
            <a:r>
              <a:rPr sz="2200" spc="170" dirty="0">
                <a:solidFill>
                  <a:srgbClr val="3E3E3E"/>
                </a:solidFill>
                <a:latin typeface="Microsoft Sans Serif"/>
                <a:cs typeface="Microsoft Sans Serif"/>
              </a:rPr>
              <a:t>r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469873" y="5356605"/>
            <a:ext cx="15836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I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n</a:t>
            </a:r>
            <a:r>
              <a:rPr sz="2200" spc="145" dirty="0">
                <a:solidFill>
                  <a:srgbClr val="3E3E3E"/>
                </a:solidFill>
                <a:latin typeface="Microsoft Sans Serif"/>
                <a:cs typeface="Microsoft Sans Serif"/>
              </a:rPr>
              <a:t>fo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r</a:t>
            </a:r>
            <a:r>
              <a:rPr sz="2200" spc="225" dirty="0">
                <a:solidFill>
                  <a:srgbClr val="3E3E3E"/>
                </a:solidFill>
                <a:latin typeface="Microsoft Sans Serif"/>
                <a:cs typeface="Microsoft Sans Serif"/>
              </a:rPr>
              <a:t>m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t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ion 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12848" y="1325880"/>
            <a:ext cx="12442190" cy="917575"/>
          </a:xfrm>
          <a:custGeom>
            <a:avLst/>
            <a:gdLst/>
            <a:ahLst/>
            <a:cxnLst/>
            <a:rect l="l" t="t" r="r" b="b"/>
            <a:pathLst>
              <a:path w="12442190" h="917575">
                <a:moveTo>
                  <a:pt x="0" y="152908"/>
                </a:moveTo>
                <a:lnTo>
                  <a:pt x="7794" y="104574"/>
                </a:lnTo>
                <a:lnTo>
                  <a:pt x="29500" y="62599"/>
                </a:lnTo>
                <a:lnTo>
                  <a:pt x="62599" y="29500"/>
                </a:lnTo>
                <a:lnTo>
                  <a:pt x="104574" y="7794"/>
                </a:lnTo>
                <a:lnTo>
                  <a:pt x="152907" y="0"/>
                </a:lnTo>
                <a:lnTo>
                  <a:pt x="12289028" y="0"/>
                </a:lnTo>
                <a:lnTo>
                  <a:pt x="12337361" y="7794"/>
                </a:lnTo>
                <a:lnTo>
                  <a:pt x="12379336" y="29500"/>
                </a:lnTo>
                <a:lnTo>
                  <a:pt x="12412435" y="62599"/>
                </a:lnTo>
                <a:lnTo>
                  <a:pt x="12434141" y="104574"/>
                </a:lnTo>
                <a:lnTo>
                  <a:pt x="12441936" y="152908"/>
                </a:lnTo>
                <a:lnTo>
                  <a:pt x="12441936" y="764540"/>
                </a:lnTo>
                <a:lnTo>
                  <a:pt x="12434141" y="812873"/>
                </a:lnTo>
                <a:lnTo>
                  <a:pt x="12412435" y="854848"/>
                </a:lnTo>
                <a:lnTo>
                  <a:pt x="12379336" y="887947"/>
                </a:lnTo>
                <a:lnTo>
                  <a:pt x="12337361" y="909653"/>
                </a:lnTo>
                <a:lnTo>
                  <a:pt x="12289028" y="917448"/>
                </a:lnTo>
                <a:lnTo>
                  <a:pt x="152907" y="917448"/>
                </a:lnTo>
                <a:lnTo>
                  <a:pt x="104574" y="909653"/>
                </a:lnTo>
                <a:lnTo>
                  <a:pt x="62599" y="887947"/>
                </a:lnTo>
                <a:lnTo>
                  <a:pt x="29500" y="854848"/>
                </a:lnTo>
                <a:lnTo>
                  <a:pt x="7794" y="812873"/>
                </a:lnTo>
                <a:lnTo>
                  <a:pt x="0" y="764540"/>
                </a:lnTo>
                <a:lnTo>
                  <a:pt x="0" y="152908"/>
                </a:lnTo>
                <a:close/>
              </a:path>
            </a:pathLst>
          </a:custGeom>
          <a:ln w="12700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14286" y="304622"/>
            <a:ext cx="302831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15" dirty="0"/>
              <a:t>Countermeasure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8047" y="752855"/>
            <a:ext cx="4818888" cy="3657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68311" y="2667000"/>
            <a:ext cx="2307336" cy="230733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84992" y="2377439"/>
            <a:ext cx="2889504" cy="288645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399023" y="6452997"/>
            <a:ext cx="613791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helps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mitigate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4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reduce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potential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risk.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37232" y="2377439"/>
            <a:ext cx="3224784" cy="3221735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61886" y="304622"/>
            <a:ext cx="3332479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10" dirty="0"/>
              <a:t>Control</a:t>
            </a:r>
            <a:r>
              <a:rPr spc="-160" dirty="0"/>
              <a:t> </a:t>
            </a:r>
            <a:r>
              <a:rPr spc="-20" dirty="0"/>
              <a:t>Categories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8047" y="752855"/>
            <a:ext cx="4818888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768600" y="5920485"/>
            <a:ext cx="1913889" cy="70040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426720" marR="5080" indent="-414655">
              <a:lnSpc>
                <a:spcPct val="100899"/>
              </a:lnSpc>
              <a:spcBef>
                <a:spcPts val="85"/>
              </a:spcBef>
            </a:pP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d</a:t>
            </a:r>
            <a:r>
              <a:rPr sz="2200" spc="225" dirty="0">
                <a:solidFill>
                  <a:srgbClr val="3E3E3E"/>
                </a:solidFill>
                <a:latin typeface="Microsoft Sans Serif"/>
                <a:cs typeface="Microsoft Sans Serif"/>
              </a:rPr>
              <a:t>m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i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n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t</a:t>
            </a:r>
            <a:r>
              <a:rPr sz="2200" spc="170" dirty="0">
                <a:solidFill>
                  <a:srgbClr val="3E3E3E"/>
                </a:solidFill>
                <a:latin typeface="Microsoft Sans Serif"/>
                <a:cs typeface="Microsoft Sans Serif"/>
              </a:rPr>
              <a:t>r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t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i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v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e 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controls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57870" y="5923534"/>
            <a:ext cx="12465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 marR="5080" indent="-79375">
              <a:lnSpc>
                <a:spcPct val="100000"/>
              </a:lnSpc>
              <a:spcBef>
                <a:spcPts val="105"/>
              </a:spcBef>
            </a:pPr>
            <a:r>
              <a:rPr sz="2200" spc="-65" dirty="0">
                <a:solidFill>
                  <a:srgbClr val="3E3E3E"/>
                </a:solidFill>
                <a:latin typeface="Microsoft Sans Serif"/>
                <a:cs typeface="Microsoft Sans Serif"/>
              </a:rPr>
              <a:t>T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e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ch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n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ical 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controls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464288" y="5923534"/>
            <a:ext cx="10896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8890">
              <a:lnSpc>
                <a:spcPct val="100000"/>
              </a:lnSpc>
              <a:spcBef>
                <a:spcPts val="105"/>
              </a:spcBef>
            </a:pPr>
            <a:r>
              <a:rPr sz="2200" spc="-150" dirty="0">
                <a:solidFill>
                  <a:srgbClr val="3E3E3E"/>
                </a:solidFill>
                <a:latin typeface="Microsoft Sans Serif"/>
                <a:cs typeface="Microsoft Sans Serif"/>
              </a:rPr>
              <a:t>P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h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y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sical  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c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o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n</a:t>
            </a:r>
            <a:r>
              <a:rPr sz="2200" spc="150" dirty="0">
                <a:solidFill>
                  <a:srgbClr val="3E3E3E"/>
                </a:solidFill>
                <a:latin typeface="Microsoft Sans Serif"/>
                <a:cs typeface="Microsoft Sans Serif"/>
              </a:rPr>
              <a:t>t</a:t>
            </a:r>
            <a:r>
              <a:rPr sz="2200" spc="170" dirty="0">
                <a:solidFill>
                  <a:srgbClr val="3E3E3E"/>
                </a:solidFill>
                <a:latin typeface="Microsoft Sans Serif"/>
                <a:cs typeface="Microsoft Sans Serif"/>
              </a:rPr>
              <a:t>r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o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ls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87751" y="3057144"/>
            <a:ext cx="2279904" cy="227990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50607" y="3057144"/>
            <a:ext cx="2657855" cy="199034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890247" y="2889504"/>
            <a:ext cx="2154936" cy="215188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83528" y="306451"/>
            <a:ext cx="34867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latin typeface="Arial"/>
                <a:cs typeface="Arial"/>
              </a:rPr>
              <a:t>Learning</a:t>
            </a:r>
            <a:r>
              <a:rPr spc="-110" dirty="0">
                <a:latin typeface="Arial"/>
                <a:cs typeface="Arial"/>
              </a:rPr>
              <a:t> </a:t>
            </a:r>
            <a:r>
              <a:rPr spc="60" dirty="0">
                <a:latin typeface="Arial"/>
                <a:cs typeface="Arial"/>
              </a:rPr>
              <a:t>Outcomes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30596" y="751331"/>
            <a:ext cx="533247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01926" y="1829511"/>
            <a:ext cx="7916545" cy="3667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latin typeface="Microsoft Sans Serif"/>
                <a:cs typeface="Microsoft Sans Serif"/>
              </a:rPr>
              <a:t>By </a:t>
            </a:r>
            <a:r>
              <a:rPr sz="2200" spc="100" dirty="0">
                <a:latin typeface="Microsoft Sans Serif"/>
                <a:cs typeface="Microsoft Sans Serif"/>
              </a:rPr>
              <a:t>the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80" dirty="0">
                <a:latin typeface="Microsoft Sans Serif"/>
                <a:cs typeface="Microsoft Sans Serif"/>
              </a:rPr>
              <a:t>end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114" dirty="0">
                <a:latin typeface="Microsoft Sans Serif"/>
                <a:cs typeface="Microsoft Sans Serif"/>
              </a:rPr>
              <a:t>of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65" dirty="0">
                <a:latin typeface="Microsoft Sans Serif"/>
                <a:cs typeface="Microsoft Sans Serif"/>
              </a:rPr>
              <a:t>this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25" dirty="0">
                <a:latin typeface="Microsoft Sans Serif"/>
                <a:cs typeface="Microsoft Sans Serif"/>
              </a:rPr>
              <a:t>course,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75" dirty="0">
                <a:latin typeface="Microsoft Sans Serif"/>
                <a:cs typeface="Microsoft Sans Serif"/>
              </a:rPr>
              <a:t>you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65" dirty="0">
                <a:latin typeface="Microsoft Sans Serif"/>
                <a:cs typeface="Microsoft Sans Serif"/>
              </a:rPr>
              <a:t>will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spc="65" dirty="0">
                <a:latin typeface="Microsoft Sans Serif"/>
                <a:cs typeface="Microsoft Sans Serif"/>
              </a:rPr>
              <a:t>be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40" dirty="0">
                <a:latin typeface="Microsoft Sans Serif"/>
                <a:cs typeface="Microsoft Sans Serif"/>
              </a:rPr>
              <a:t>able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spc="80" dirty="0">
                <a:latin typeface="Microsoft Sans Serif"/>
                <a:cs typeface="Microsoft Sans Serif"/>
              </a:rPr>
              <a:t>to:</a:t>
            </a:r>
            <a:endParaRPr sz="2200">
              <a:latin typeface="Microsoft Sans Serif"/>
              <a:cs typeface="Microsoft Sans Serif"/>
            </a:endParaRPr>
          </a:p>
          <a:p>
            <a:pPr marL="381000" marR="622300" indent="-368935">
              <a:lnSpc>
                <a:spcPct val="100000"/>
              </a:lnSpc>
              <a:spcBef>
                <a:spcPts val="2260"/>
              </a:spcBef>
              <a:buClr>
                <a:srgbClr val="000000"/>
              </a:buClr>
              <a:buFont typeface="Arial MT"/>
              <a:buChar char="●"/>
              <a:tabLst>
                <a:tab pos="381000" algn="l"/>
                <a:tab pos="381635" algn="l"/>
              </a:tabLst>
            </a:pP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Analyze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vulnerabilities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information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systems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ways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resolve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them</a:t>
            </a:r>
            <a:endParaRPr sz="2200">
              <a:latin typeface="Microsoft Sans Serif"/>
              <a:cs typeface="Microsoft Sans Serif"/>
            </a:endParaRPr>
          </a:p>
          <a:p>
            <a:pPr marL="381000" indent="-368935">
              <a:lnSpc>
                <a:spcPct val="100000"/>
              </a:lnSpc>
              <a:spcBef>
                <a:spcPts val="2640"/>
              </a:spcBef>
              <a:buFont typeface="Arial MT"/>
              <a:buChar char="●"/>
              <a:tabLst>
                <a:tab pos="381000" algn="l"/>
                <a:tab pos="381635" algn="l"/>
              </a:tabLst>
            </a:pP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Apply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business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awareness</a:t>
            </a:r>
            <a:endParaRPr sz="2200">
              <a:latin typeface="Microsoft Sans Serif"/>
              <a:cs typeface="Microsoft Sans Serif"/>
            </a:endParaRPr>
          </a:p>
          <a:p>
            <a:pPr marL="381000" indent="-368935">
              <a:lnSpc>
                <a:spcPct val="100000"/>
              </a:lnSpc>
              <a:spcBef>
                <a:spcPts val="2645"/>
              </a:spcBef>
              <a:buFont typeface="Arial MT"/>
              <a:buChar char="●"/>
              <a:tabLst>
                <a:tab pos="381000" algn="l"/>
                <a:tab pos="381635" algn="l"/>
              </a:tabLst>
            </a:pP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Troubleshoot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threats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using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secure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enterprise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architecture</a:t>
            </a:r>
            <a:endParaRPr sz="2200">
              <a:latin typeface="Microsoft Sans Serif"/>
              <a:cs typeface="Microsoft Sans Serif"/>
            </a:endParaRPr>
          </a:p>
          <a:p>
            <a:pPr marL="381000" marR="288290" indent="-368935">
              <a:lnSpc>
                <a:spcPct val="100499"/>
              </a:lnSpc>
              <a:spcBef>
                <a:spcPts val="2625"/>
              </a:spcBef>
              <a:buClr>
                <a:srgbClr val="000000"/>
              </a:buClr>
              <a:buFont typeface="Arial MT"/>
              <a:buChar char="●"/>
              <a:tabLst>
                <a:tab pos="381000" algn="l"/>
                <a:tab pos="381635" algn="l"/>
              </a:tabLst>
            </a:pP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Create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effective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defense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cyber-related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 attacks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threats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95104" y="1988820"/>
            <a:ext cx="6303263" cy="4908804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92495" y="304622"/>
            <a:ext cx="426974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40" dirty="0"/>
              <a:t>Adm</a:t>
            </a:r>
            <a:r>
              <a:rPr spc="20" dirty="0"/>
              <a:t>inistr</a:t>
            </a:r>
            <a:r>
              <a:rPr spc="15" dirty="0"/>
              <a:t>a</a:t>
            </a:r>
            <a:r>
              <a:rPr spc="35" dirty="0"/>
              <a:t>t</a:t>
            </a:r>
            <a:r>
              <a:rPr spc="10" dirty="0"/>
              <a:t>i</a:t>
            </a:r>
            <a:r>
              <a:rPr spc="-20" dirty="0"/>
              <a:t>v</a:t>
            </a:r>
            <a:r>
              <a:rPr spc="-5" dirty="0"/>
              <a:t>e</a:t>
            </a:r>
            <a:r>
              <a:rPr spc="-200" dirty="0"/>
              <a:t> </a:t>
            </a:r>
            <a:r>
              <a:rPr spc="-75" dirty="0"/>
              <a:t>C</a:t>
            </a:r>
            <a:r>
              <a:rPr spc="-5" dirty="0"/>
              <a:t>o</a:t>
            </a:r>
            <a:r>
              <a:rPr spc="35" dirty="0"/>
              <a:t>ntr</a:t>
            </a:r>
            <a:r>
              <a:rPr spc="40" dirty="0"/>
              <a:t>o</a:t>
            </a:r>
            <a:r>
              <a:rPr spc="-25" dirty="0"/>
              <a:t>ls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99432" y="752855"/>
            <a:ext cx="7056119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175510" y="1789252"/>
            <a:ext cx="1268476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These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procedures</a:t>
            </a:r>
            <a:r>
              <a:rPr sz="2200" spc="-7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policies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used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define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employee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actions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4" dirty="0">
                <a:solidFill>
                  <a:srgbClr val="3E3E3E"/>
                </a:solidFill>
                <a:latin typeface="Microsoft Sans Serif"/>
                <a:cs typeface="Microsoft Sans Serif"/>
              </a:rPr>
              <a:t>toward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sensitive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information.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61176" y="3145535"/>
            <a:ext cx="4538472" cy="454152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886711" y="1575816"/>
            <a:ext cx="13277215" cy="917575"/>
          </a:xfrm>
          <a:custGeom>
            <a:avLst/>
            <a:gdLst/>
            <a:ahLst/>
            <a:cxnLst/>
            <a:rect l="l" t="t" r="r" b="b"/>
            <a:pathLst>
              <a:path w="13277215" h="917575">
                <a:moveTo>
                  <a:pt x="0" y="152907"/>
                </a:moveTo>
                <a:lnTo>
                  <a:pt x="7794" y="104574"/>
                </a:lnTo>
                <a:lnTo>
                  <a:pt x="29500" y="62599"/>
                </a:lnTo>
                <a:lnTo>
                  <a:pt x="62599" y="29500"/>
                </a:lnTo>
                <a:lnTo>
                  <a:pt x="104574" y="7794"/>
                </a:lnTo>
                <a:lnTo>
                  <a:pt x="152907" y="0"/>
                </a:lnTo>
                <a:lnTo>
                  <a:pt x="13124180" y="0"/>
                </a:lnTo>
                <a:lnTo>
                  <a:pt x="13172513" y="7794"/>
                </a:lnTo>
                <a:lnTo>
                  <a:pt x="13214488" y="29500"/>
                </a:lnTo>
                <a:lnTo>
                  <a:pt x="13247587" y="62599"/>
                </a:lnTo>
                <a:lnTo>
                  <a:pt x="13269293" y="104574"/>
                </a:lnTo>
                <a:lnTo>
                  <a:pt x="13277088" y="152907"/>
                </a:lnTo>
                <a:lnTo>
                  <a:pt x="13277088" y="764539"/>
                </a:lnTo>
                <a:lnTo>
                  <a:pt x="13269293" y="812873"/>
                </a:lnTo>
                <a:lnTo>
                  <a:pt x="13247587" y="854848"/>
                </a:lnTo>
                <a:lnTo>
                  <a:pt x="13214488" y="887947"/>
                </a:lnTo>
                <a:lnTo>
                  <a:pt x="13172513" y="909653"/>
                </a:lnTo>
                <a:lnTo>
                  <a:pt x="13124180" y="917448"/>
                </a:lnTo>
                <a:lnTo>
                  <a:pt x="152907" y="917448"/>
                </a:lnTo>
                <a:lnTo>
                  <a:pt x="104574" y="909653"/>
                </a:lnTo>
                <a:lnTo>
                  <a:pt x="62599" y="887947"/>
                </a:lnTo>
                <a:lnTo>
                  <a:pt x="29500" y="854848"/>
                </a:lnTo>
                <a:lnTo>
                  <a:pt x="7794" y="812873"/>
                </a:lnTo>
                <a:lnTo>
                  <a:pt x="0" y="764539"/>
                </a:lnTo>
                <a:lnTo>
                  <a:pt x="0" y="152907"/>
                </a:lnTo>
                <a:close/>
              </a:path>
            </a:pathLst>
          </a:custGeom>
          <a:ln w="12700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77127" y="304622"/>
            <a:ext cx="330136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/>
              <a:t>Technica</a:t>
            </a:r>
            <a:r>
              <a:rPr dirty="0"/>
              <a:t>l</a:t>
            </a:r>
            <a:r>
              <a:rPr spc="-165" dirty="0"/>
              <a:t> </a:t>
            </a:r>
            <a:r>
              <a:rPr spc="-75" dirty="0"/>
              <a:t>C</a:t>
            </a:r>
            <a:r>
              <a:rPr spc="-5" dirty="0"/>
              <a:t>o</a:t>
            </a:r>
            <a:r>
              <a:rPr spc="35" dirty="0"/>
              <a:t>ntr</a:t>
            </a:r>
            <a:r>
              <a:rPr spc="40" dirty="0"/>
              <a:t>o</a:t>
            </a:r>
            <a:r>
              <a:rPr spc="-25" dirty="0"/>
              <a:t>ls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77255" y="752855"/>
            <a:ext cx="5300472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350767" y="1620469"/>
            <a:ext cx="9927590" cy="7010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These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3E3E3E"/>
                </a:solidFill>
                <a:latin typeface="Microsoft Sans Serif"/>
                <a:cs typeface="Microsoft Sans Serif"/>
              </a:rPr>
              <a:t>hardware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40" dirty="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software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mechanisms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used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protect</a:t>
            </a:r>
            <a:r>
              <a:rPr sz="2200" spc="-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important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1905" algn="ctr">
              <a:lnSpc>
                <a:spcPct val="100000"/>
              </a:lnSpc>
              <a:spcBef>
                <a:spcPts val="25"/>
              </a:spcBef>
            </a:pP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confidential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assets.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16879" y="2755392"/>
            <a:ext cx="5964935" cy="4468368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2353055" y="1575816"/>
            <a:ext cx="11963400" cy="917575"/>
          </a:xfrm>
          <a:custGeom>
            <a:avLst/>
            <a:gdLst/>
            <a:ahLst/>
            <a:cxnLst/>
            <a:rect l="l" t="t" r="r" b="b"/>
            <a:pathLst>
              <a:path w="11963400" h="917575">
                <a:moveTo>
                  <a:pt x="0" y="152907"/>
                </a:moveTo>
                <a:lnTo>
                  <a:pt x="7794" y="104574"/>
                </a:lnTo>
                <a:lnTo>
                  <a:pt x="29500" y="62599"/>
                </a:lnTo>
                <a:lnTo>
                  <a:pt x="62599" y="29500"/>
                </a:lnTo>
                <a:lnTo>
                  <a:pt x="104574" y="7794"/>
                </a:lnTo>
                <a:lnTo>
                  <a:pt x="152907" y="0"/>
                </a:lnTo>
                <a:lnTo>
                  <a:pt x="11810492" y="0"/>
                </a:lnTo>
                <a:lnTo>
                  <a:pt x="11858825" y="7794"/>
                </a:lnTo>
                <a:lnTo>
                  <a:pt x="11900800" y="29500"/>
                </a:lnTo>
                <a:lnTo>
                  <a:pt x="11933899" y="62599"/>
                </a:lnTo>
                <a:lnTo>
                  <a:pt x="11955605" y="104574"/>
                </a:lnTo>
                <a:lnTo>
                  <a:pt x="11963400" y="152907"/>
                </a:lnTo>
                <a:lnTo>
                  <a:pt x="11963400" y="764539"/>
                </a:lnTo>
                <a:lnTo>
                  <a:pt x="11955605" y="812873"/>
                </a:lnTo>
                <a:lnTo>
                  <a:pt x="11933899" y="854848"/>
                </a:lnTo>
                <a:lnTo>
                  <a:pt x="11900800" y="887947"/>
                </a:lnTo>
                <a:lnTo>
                  <a:pt x="11858825" y="909653"/>
                </a:lnTo>
                <a:lnTo>
                  <a:pt x="11810492" y="917448"/>
                </a:lnTo>
                <a:lnTo>
                  <a:pt x="152907" y="917448"/>
                </a:lnTo>
                <a:lnTo>
                  <a:pt x="104574" y="909653"/>
                </a:lnTo>
                <a:lnTo>
                  <a:pt x="62599" y="887947"/>
                </a:lnTo>
                <a:lnTo>
                  <a:pt x="29500" y="854848"/>
                </a:lnTo>
                <a:lnTo>
                  <a:pt x="7794" y="812873"/>
                </a:lnTo>
                <a:lnTo>
                  <a:pt x="0" y="764539"/>
                </a:lnTo>
                <a:lnTo>
                  <a:pt x="0" y="152907"/>
                </a:lnTo>
                <a:close/>
              </a:path>
            </a:pathLst>
          </a:custGeom>
          <a:ln w="12700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06623" y="2755392"/>
            <a:ext cx="1453896" cy="145389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411456" y="2819400"/>
            <a:ext cx="1905000" cy="157276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92095" y="5321808"/>
            <a:ext cx="2286000" cy="190195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423647" y="5291328"/>
            <a:ext cx="1929384" cy="1932432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92951" y="304622"/>
            <a:ext cx="306959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95" dirty="0"/>
              <a:t>P</a:t>
            </a:r>
            <a:r>
              <a:rPr spc="15" dirty="0"/>
              <a:t>h</a:t>
            </a:r>
            <a:r>
              <a:rPr spc="20" dirty="0"/>
              <a:t>y</a:t>
            </a:r>
            <a:r>
              <a:rPr spc="-15" dirty="0"/>
              <a:t>sica</a:t>
            </a:r>
            <a:r>
              <a:rPr spc="-5" dirty="0"/>
              <a:t>l</a:t>
            </a:r>
            <a:r>
              <a:rPr spc="-165" dirty="0"/>
              <a:t> </a:t>
            </a:r>
            <a:r>
              <a:rPr spc="-75" dirty="0"/>
              <a:t>C</a:t>
            </a:r>
            <a:r>
              <a:rPr spc="-5" dirty="0"/>
              <a:t>o</a:t>
            </a:r>
            <a:r>
              <a:rPr spc="35" dirty="0"/>
              <a:t>ntr</a:t>
            </a:r>
            <a:r>
              <a:rPr spc="40" dirty="0"/>
              <a:t>o</a:t>
            </a:r>
            <a:r>
              <a:rPr spc="-25" dirty="0"/>
              <a:t>ls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77255" y="752855"/>
            <a:ext cx="5300472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704335" y="1656968"/>
            <a:ext cx="887857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These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measures</a:t>
            </a:r>
            <a:r>
              <a:rPr sz="2200" spc="-8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designed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3E3E3E"/>
                </a:solidFill>
                <a:latin typeface="Microsoft Sans Serif"/>
                <a:cs typeface="Microsoft Sans Serif"/>
              </a:rPr>
              <a:t>deny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unauthorized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55976" y="3544823"/>
            <a:ext cx="1484376" cy="148437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490704" y="3468623"/>
            <a:ext cx="1636776" cy="1636776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3270503" y="1478280"/>
            <a:ext cx="10284460" cy="917575"/>
          </a:xfrm>
          <a:custGeom>
            <a:avLst/>
            <a:gdLst/>
            <a:ahLst/>
            <a:cxnLst/>
            <a:rect l="l" t="t" r="r" b="b"/>
            <a:pathLst>
              <a:path w="10284460" h="917575">
                <a:moveTo>
                  <a:pt x="0" y="152908"/>
                </a:moveTo>
                <a:lnTo>
                  <a:pt x="7794" y="104574"/>
                </a:lnTo>
                <a:lnTo>
                  <a:pt x="29500" y="62599"/>
                </a:lnTo>
                <a:lnTo>
                  <a:pt x="62599" y="29500"/>
                </a:lnTo>
                <a:lnTo>
                  <a:pt x="104574" y="7794"/>
                </a:lnTo>
                <a:lnTo>
                  <a:pt x="152908" y="0"/>
                </a:lnTo>
                <a:lnTo>
                  <a:pt x="10131044" y="0"/>
                </a:lnTo>
                <a:lnTo>
                  <a:pt x="10179377" y="7794"/>
                </a:lnTo>
                <a:lnTo>
                  <a:pt x="10221352" y="29500"/>
                </a:lnTo>
                <a:lnTo>
                  <a:pt x="10254451" y="62599"/>
                </a:lnTo>
                <a:lnTo>
                  <a:pt x="10276157" y="104574"/>
                </a:lnTo>
                <a:lnTo>
                  <a:pt x="10283952" y="152908"/>
                </a:lnTo>
                <a:lnTo>
                  <a:pt x="10283952" y="764540"/>
                </a:lnTo>
                <a:lnTo>
                  <a:pt x="10276157" y="812873"/>
                </a:lnTo>
                <a:lnTo>
                  <a:pt x="10254451" y="854848"/>
                </a:lnTo>
                <a:lnTo>
                  <a:pt x="10221352" y="887947"/>
                </a:lnTo>
                <a:lnTo>
                  <a:pt x="10179377" y="909653"/>
                </a:lnTo>
                <a:lnTo>
                  <a:pt x="10131044" y="917448"/>
                </a:lnTo>
                <a:lnTo>
                  <a:pt x="152908" y="917448"/>
                </a:lnTo>
                <a:lnTo>
                  <a:pt x="104574" y="909653"/>
                </a:lnTo>
                <a:lnTo>
                  <a:pt x="62599" y="887947"/>
                </a:lnTo>
                <a:lnTo>
                  <a:pt x="29500" y="854848"/>
                </a:lnTo>
                <a:lnTo>
                  <a:pt x="7794" y="812873"/>
                </a:lnTo>
                <a:lnTo>
                  <a:pt x="0" y="764540"/>
                </a:lnTo>
                <a:lnTo>
                  <a:pt x="0" y="152908"/>
                </a:lnTo>
                <a:close/>
              </a:path>
            </a:pathLst>
          </a:custGeom>
          <a:ln w="12700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07480" y="2956560"/>
            <a:ext cx="3813048" cy="3813048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92951" y="304622"/>
            <a:ext cx="306959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95" dirty="0"/>
              <a:t>P</a:t>
            </a:r>
            <a:r>
              <a:rPr spc="15" dirty="0"/>
              <a:t>h</a:t>
            </a:r>
            <a:r>
              <a:rPr spc="20" dirty="0"/>
              <a:t>y</a:t>
            </a:r>
            <a:r>
              <a:rPr spc="-15" dirty="0"/>
              <a:t>sica</a:t>
            </a:r>
            <a:r>
              <a:rPr spc="-5" dirty="0"/>
              <a:t>l</a:t>
            </a:r>
            <a:r>
              <a:rPr spc="-165" dirty="0"/>
              <a:t> </a:t>
            </a:r>
            <a:r>
              <a:rPr spc="-75" dirty="0"/>
              <a:t>C</a:t>
            </a:r>
            <a:r>
              <a:rPr spc="-5" dirty="0"/>
              <a:t>o</a:t>
            </a:r>
            <a:r>
              <a:rPr spc="35" dirty="0"/>
              <a:t>ntr</a:t>
            </a:r>
            <a:r>
              <a:rPr spc="40" dirty="0"/>
              <a:t>o</a:t>
            </a:r>
            <a:r>
              <a:rPr spc="-25" dirty="0"/>
              <a:t>ls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77255" y="752855"/>
            <a:ext cx="5300472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770636" y="4178300"/>
            <a:ext cx="2458085" cy="1229360"/>
            <a:chOff x="770636" y="4178300"/>
            <a:chExt cx="2458085" cy="1229360"/>
          </a:xfrm>
        </p:grpSpPr>
        <p:sp>
          <p:nvSpPr>
            <p:cNvPr id="6" name="object 6"/>
            <p:cNvSpPr/>
            <p:nvPr/>
          </p:nvSpPr>
          <p:spPr>
            <a:xfrm>
              <a:off x="783336" y="4191000"/>
              <a:ext cx="2432685" cy="1203960"/>
            </a:xfrm>
            <a:custGeom>
              <a:avLst/>
              <a:gdLst/>
              <a:ahLst/>
              <a:cxnLst/>
              <a:rect l="l" t="t" r="r" b="b"/>
              <a:pathLst>
                <a:path w="2432685" h="1203960">
                  <a:moveTo>
                    <a:pt x="2432304" y="0"/>
                  </a:moveTo>
                  <a:lnTo>
                    <a:pt x="0" y="0"/>
                  </a:lnTo>
                  <a:lnTo>
                    <a:pt x="0" y="1203960"/>
                  </a:lnTo>
                  <a:lnTo>
                    <a:pt x="2432304" y="1203960"/>
                  </a:lnTo>
                  <a:lnTo>
                    <a:pt x="2432304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83336" y="4191000"/>
              <a:ext cx="2432685" cy="1203960"/>
            </a:xfrm>
            <a:custGeom>
              <a:avLst/>
              <a:gdLst/>
              <a:ahLst/>
              <a:cxnLst/>
              <a:rect l="l" t="t" r="r" b="b"/>
              <a:pathLst>
                <a:path w="2432685" h="1203960">
                  <a:moveTo>
                    <a:pt x="0" y="1203960"/>
                  </a:moveTo>
                  <a:lnTo>
                    <a:pt x="2432304" y="1203960"/>
                  </a:lnTo>
                  <a:lnTo>
                    <a:pt x="2432304" y="0"/>
                  </a:lnTo>
                  <a:lnTo>
                    <a:pt x="0" y="0"/>
                  </a:lnTo>
                  <a:lnTo>
                    <a:pt x="0" y="1203960"/>
                  </a:lnTo>
                  <a:close/>
                </a:path>
              </a:pathLst>
            </a:custGeom>
            <a:ln w="254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347977" y="4598873"/>
            <a:ext cx="130492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Deterrent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202939" y="4373371"/>
            <a:ext cx="2454910" cy="1229360"/>
            <a:chOff x="3202939" y="4373371"/>
            <a:chExt cx="2454910" cy="1229360"/>
          </a:xfrm>
        </p:grpSpPr>
        <p:sp>
          <p:nvSpPr>
            <p:cNvPr id="10" name="object 10"/>
            <p:cNvSpPr/>
            <p:nvPr/>
          </p:nvSpPr>
          <p:spPr>
            <a:xfrm>
              <a:off x="3215639" y="4386071"/>
              <a:ext cx="2429510" cy="1203960"/>
            </a:xfrm>
            <a:custGeom>
              <a:avLst/>
              <a:gdLst/>
              <a:ahLst/>
              <a:cxnLst/>
              <a:rect l="l" t="t" r="r" b="b"/>
              <a:pathLst>
                <a:path w="2429510" h="1203960">
                  <a:moveTo>
                    <a:pt x="2429256" y="0"/>
                  </a:moveTo>
                  <a:lnTo>
                    <a:pt x="0" y="0"/>
                  </a:lnTo>
                  <a:lnTo>
                    <a:pt x="0" y="1203960"/>
                  </a:lnTo>
                  <a:lnTo>
                    <a:pt x="2429256" y="1203960"/>
                  </a:lnTo>
                  <a:lnTo>
                    <a:pt x="2429256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15639" y="4386071"/>
              <a:ext cx="2429510" cy="1203960"/>
            </a:xfrm>
            <a:custGeom>
              <a:avLst/>
              <a:gdLst/>
              <a:ahLst/>
              <a:cxnLst/>
              <a:rect l="l" t="t" r="r" b="b"/>
              <a:pathLst>
                <a:path w="2429510" h="1203960">
                  <a:moveTo>
                    <a:pt x="0" y="1203960"/>
                  </a:moveTo>
                  <a:lnTo>
                    <a:pt x="2429256" y="1203960"/>
                  </a:lnTo>
                  <a:lnTo>
                    <a:pt x="2429256" y="0"/>
                  </a:lnTo>
                  <a:lnTo>
                    <a:pt x="0" y="0"/>
                  </a:lnTo>
                  <a:lnTo>
                    <a:pt x="0" y="1203960"/>
                  </a:lnTo>
                  <a:close/>
                </a:path>
              </a:pathLst>
            </a:custGeom>
            <a:ln w="254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726941" y="4795266"/>
            <a:ext cx="140271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50" dirty="0">
                <a:solidFill>
                  <a:srgbClr val="3E3E3E"/>
                </a:solidFill>
                <a:latin typeface="Microsoft Sans Serif"/>
                <a:cs typeface="Microsoft Sans Serif"/>
              </a:rPr>
              <a:t>P</a:t>
            </a:r>
            <a:r>
              <a:rPr sz="2200" spc="170" dirty="0">
                <a:solidFill>
                  <a:srgbClr val="3E3E3E"/>
                </a:solidFill>
                <a:latin typeface="Microsoft Sans Serif"/>
                <a:cs typeface="Microsoft Sans Serif"/>
              </a:rPr>
              <a:t>r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e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v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e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n</a:t>
            </a:r>
            <a:r>
              <a:rPr sz="2200" spc="150" dirty="0">
                <a:solidFill>
                  <a:srgbClr val="3E3E3E"/>
                </a:solidFill>
                <a:latin typeface="Microsoft Sans Serif"/>
                <a:cs typeface="Microsoft Sans Serif"/>
              </a:rPr>
              <a:t>t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i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v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e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632196" y="4080764"/>
            <a:ext cx="2454910" cy="1229360"/>
            <a:chOff x="5632196" y="4080764"/>
            <a:chExt cx="2454910" cy="1229360"/>
          </a:xfrm>
        </p:grpSpPr>
        <p:sp>
          <p:nvSpPr>
            <p:cNvPr id="14" name="object 14"/>
            <p:cNvSpPr/>
            <p:nvPr/>
          </p:nvSpPr>
          <p:spPr>
            <a:xfrm>
              <a:off x="5644896" y="4093464"/>
              <a:ext cx="2429510" cy="1203960"/>
            </a:xfrm>
            <a:custGeom>
              <a:avLst/>
              <a:gdLst/>
              <a:ahLst/>
              <a:cxnLst/>
              <a:rect l="l" t="t" r="r" b="b"/>
              <a:pathLst>
                <a:path w="2429509" h="1203960">
                  <a:moveTo>
                    <a:pt x="2429255" y="0"/>
                  </a:moveTo>
                  <a:lnTo>
                    <a:pt x="0" y="0"/>
                  </a:lnTo>
                  <a:lnTo>
                    <a:pt x="0" y="1203960"/>
                  </a:lnTo>
                  <a:lnTo>
                    <a:pt x="2429255" y="1203960"/>
                  </a:lnTo>
                  <a:lnTo>
                    <a:pt x="2429255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644896" y="4093464"/>
              <a:ext cx="2429510" cy="1203960"/>
            </a:xfrm>
            <a:custGeom>
              <a:avLst/>
              <a:gdLst/>
              <a:ahLst/>
              <a:cxnLst/>
              <a:rect l="l" t="t" r="r" b="b"/>
              <a:pathLst>
                <a:path w="2429509" h="1203960">
                  <a:moveTo>
                    <a:pt x="0" y="1203960"/>
                  </a:moveTo>
                  <a:lnTo>
                    <a:pt x="2429255" y="1203960"/>
                  </a:lnTo>
                  <a:lnTo>
                    <a:pt x="2429255" y="0"/>
                  </a:lnTo>
                  <a:lnTo>
                    <a:pt x="0" y="0"/>
                  </a:lnTo>
                  <a:lnTo>
                    <a:pt x="0" y="1203960"/>
                  </a:lnTo>
                  <a:close/>
                </a:path>
              </a:pathLst>
            </a:custGeom>
            <a:ln w="254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179058" y="4502658"/>
            <a:ext cx="136144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C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o</a:t>
            </a:r>
            <a:r>
              <a:rPr sz="2200" spc="170" dirty="0">
                <a:solidFill>
                  <a:srgbClr val="3E3E3E"/>
                </a:solidFill>
                <a:latin typeface="Microsoft Sans Serif"/>
                <a:cs typeface="Microsoft Sans Serif"/>
              </a:rPr>
              <a:t>rr</a:t>
            </a:r>
            <a:r>
              <a:rPr sz="2200" spc="20" dirty="0">
                <a:solidFill>
                  <a:srgbClr val="3E3E3E"/>
                </a:solidFill>
                <a:latin typeface="Microsoft Sans Serif"/>
                <a:cs typeface="Microsoft Sans Serif"/>
              </a:rPr>
              <a:t>e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ct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i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ve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8061452" y="4467859"/>
            <a:ext cx="2458085" cy="1229360"/>
            <a:chOff x="8061452" y="4467859"/>
            <a:chExt cx="2458085" cy="1229360"/>
          </a:xfrm>
        </p:grpSpPr>
        <p:sp>
          <p:nvSpPr>
            <p:cNvPr id="18" name="object 18"/>
            <p:cNvSpPr/>
            <p:nvPr/>
          </p:nvSpPr>
          <p:spPr>
            <a:xfrm>
              <a:off x="8074152" y="4480559"/>
              <a:ext cx="2432685" cy="1203960"/>
            </a:xfrm>
            <a:custGeom>
              <a:avLst/>
              <a:gdLst/>
              <a:ahLst/>
              <a:cxnLst/>
              <a:rect l="l" t="t" r="r" b="b"/>
              <a:pathLst>
                <a:path w="2432684" h="1203960">
                  <a:moveTo>
                    <a:pt x="2432304" y="0"/>
                  </a:moveTo>
                  <a:lnTo>
                    <a:pt x="0" y="0"/>
                  </a:lnTo>
                  <a:lnTo>
                    <a:pt x="0" y="1203960"/>
                  </a:lnTo>
                  <a:lnTo>
                    <a:pt x="2432304" y="1203960"/>
                  </a:lnTo>
                  <a:lnTo>
                    <a:pt x="2432304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074152" y="4480559"/>
              <a:ext cx="2432685" cy="1203960"/>
            </a:xfrm>
            <a:custGeom>
              <a:avLst/>
              <a:gdLst/>
              <a:ahLst/>
              <a:cxnLst/>
              <a:rect l="l" t="t" r="r" b="b"/>
              <a:pathLst>
                <a:path w="2432684" h="1203960">
                  <a:moveTo>
                    <a:pt x="0" y="1203960"/>
                  </a:moveTo>
                  <a:lnTo>
                    <a:pt x="2432304" y="1203960"/>
                  </a:lnTo>
                  <a:lnTo>
                    <a:pt x="2432304" y="0"/>
                  </a:lnTo>
                  <a:lnTo>
                    <a:pt x="0" y="0"/>
                  </a:lnTo>
                  <a:lnTo>
                    <a:pt x="0" y="1203960"/>
                  </a:lnTo>
                  <a:close/>
                </a:path>
              </a:pathLst>
            </a:custGeom>
            <a:ln w="254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8682990" y="4889068"/>
            <a:ext cx="121793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-125" dirty="0">
                <a:solidFill>
                  <a:srgbClr val="3E3E3E"/>
                </a:solidFill>
                <a:latin typeface="Microsoft Sans Serif"/>
                <a:cs typeface="Microsoft Sans Serif"/>
              </a:rPr>
              <a:t>R</a:t>
            </a:r>
            <a:r>
              <a:rPr sz="2200" spc="-85" dirty="0">
                <a:solidFill>
                  <a:srgbClr val="3E3E3E"/>
                </a:solidFill>
                <a:latin typeface="Microsoft Sans Serif"/>
                <a:cs typeface="Microsoft Sans Serif"/>
              </a:rPr>
              <a:t>e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c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o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ve</a:t>
            </a:r>
            <a:r>
              <a:rPr sz="2200" spc="55" dirty="0">
                <a:solidFill>
                  <a:srgbClr val="3E3E3E"/>
                </a:solidFill>
                <a:latin typeface="Microsoft Sans Serif"/>
                <a:cs typeface="Microsoft Sans Serif"/>
              </a:rPr>
              <a:t>r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y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0493756" y="3818635"/>
            <a:ext cx="2454910" cy="1226820"/>
            <a:chOff x="10493756" y="3818635"/>
            <a:chExt cx="2454910" cy="1226820"/>
          </a:xfrm>
        </p:grpSpPr>
        <p:sp>
          <p:nvSpPr>
            <p:cNvPr id="22" name="object 22"/>
            <p:cNvSpPr/>
            <p:nvPr/>
          </p:nvSpPr>
          <p:spPr>
            <a:xfrm>
              <a:off x="10506456" y="3831335"/>
              <a:ext cx="2429510" cy="1201420"/>
            </a:xfrm>
            <a:custGeom>
              <a:avLst/>
              <a:gdLst/>
              <a:ahLst/>
              <a:cxnLst/>
              <a:rect l="l" t="t" r="r" b="b"/>
              <a:pathLst>
                <a:path w="2429509" h="1201420">
                  <a:moveTo>
                    <a:pt x="2429255" y="0"/>
                  </a:moveTo>
                  <a:lnTo>
                    <a:pt x="0" y="0"/>
                  </a:lnTo>
                  <a:lnTo>
                    <a:pt x="0" y="1200912"/>
                  </a:lnTo>
                  <a:lnTo>
                    <a:pt x="2429255" y="1200912"/>
                  </a:lnTo>
                  <a:lnTo>
                    <a:pt x="2429255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506456" y="3831335"/>
              <a:ext cx="2429510" cy="1201420"/>
            </a:xfrm>
            <a:custGeom>
              <a:avLst/>
              <a:gdLst/>
              <a:ahLst/>
              <a:cxnLst/>
              <a:rect l="l" t="t" r="r" b="b"/>
              <a:pathLst>
                <a:path w="2429509" h="1201420">
                  <a:moveTo>
                    <a:pt x="0" y="1200912"/>
                  </a:moveTo>
                  <a:lnTo>
                    <a:pt x="2429255" y="1200912"/>
                  </a:lnTo>
                  <a:lnTo>
                    <a:pt x="2429255" y="0"/>
                  </a:lnTo>
                  <a:lnTo>
                    <a:pt x="0" y="0"/>
                  </a:lnTo>
                  <a:lnTo>
                    <a:pt x="0" y="1200912"/>
                  </a:lnTo>
                  <a:close/>
                </a:path>
              </a:pathLst>
            </a:custGeom>
            <a:ln w="254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1098530" y="4237431"/>
            <a:ext cx="124460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Detective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2923011" y="4373371"/>
            <a:ext cx="2454910" cy="1229360"/>
            <a:chOff x="12923011" y="4373371"/>
            <a:chExt cx="2454910" cy="1229360"/>
          </a:xfrm>
        </p:grpSpPr>
        <p:sp>
          <p:nvSpPr>
            <p:cNvPr id="26" name="object 26"/>
            <p:cNvSpPr/>
            <p:nvPr/>
          </p:nvSpPr>
          <p:spPr>
            <a:xfrm>
              <a:off x="12935711" y="4386071"/>
              <a:ext cx="2429510" cy="1203960"/>
            </a:xfrm>
            <a:custGeom>
              <a:avLst/>
              <a:gdLst/>
              <a:ahLst/>
              <a:cxnLst/>
              <a:rect l="l" t="t" r="r" b="b"/>
              <a:pathLst>
                <a:path w="2429509" h="1203960">
                  <a:moveTo>
                    <a:pt x="2429255" y="0"/>
                  </a:moveTo>
                  <a:lnTo>
                    <a:pt x="0" y="0"/>
                  </a:lnTo>
                  <a:lnTo>
                    <a:pt x="0" y="1203960"/>
                  </a:lnTo>
                  <a:lnTo>
                    <a:pt x="2429255" y="1203960"/>
                  </a:lnTo>
                  <a:lnTo>
                    <a:pt x="2429255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2935711" y="4386071"/>
              <a:ext cx="2429510" cy="1203960"/>
            </a:xfrm>
            <a:custGeom>
              <a:avLst/>
              <a:gdLst/>
              <a:ahLst/>
              <a:cxnLst/>
              <a:rect l="l" t="t" r="r" b="b"/>
              <a:pathLst>
                <a:path w="2429509" h="1203960">
                  <a:moveTo>
                    <a:pt x="0" y="1203960"/>
                  </a:moveTo>
                  <a:lnTo>
                    <a:pt x="2429255" y="1203960"/>
                  </a:lnTo>
                  <a:lnTo>
                    <a:pt x="2429255" y="0"/>
                  </a:lnTo>
                  <a:lnTo>
                    <a:pt x="0" y="0"/>
                  </a:lnTo>
                  <a:lnTo>
                    <a:pt x="0" y="1203960"/>
                  </a:lnTo>
                  <a:close/>
                </a:path>
              </a:pathLst>
            </a:custGeom>
            <a:ln w="254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3194030" y="4795266"/>
            <a:ext cx="191579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Compensating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62583" y="2136648"/>
            <a:ext cx="14347190" cy="5257800"/>
            <a:chOff x="862583" y="2136648"/>
            <a:chExt cx="14347190" cy="5257800"/>
          </a:xfrm>
        </p:grpSpPr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91160" y="5590032"/>
              <a:ext cx="2118359" cy="172212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26535" y="5590032"/>
              <a:ext cx="1804415" cy="18044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38743" y="5684519"/>
              <a:ext cx="2103120" cy="162763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24143" y="2493264"/>
              <a:ext cx="2270759" cy="16002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2583" y="2493264"/>
              <a:ext cx="2270760" cy="169773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35640" y="2136648"/>
              <a:ext cx="1709927" cy="1709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93665" y="304622"/>
            <a:ext cx="686879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0" dirty="0"/>
              <a:t>Defense</a:t>
            </a:r>
            <a:r>
              <a:rPr spc="-135" dirty="0"/>
              <a:t> </a:t>
            </a:r>
            <a:r>
              <a:rPr spc="30" dirty="0"/>
              <a:t>in</a:t>
            </a:r>
            <a:r>
              <a:rPr spc="-120" dirty="0"/>
              <a:t> </a:t>
            </a:r>
            <a:r>
              <a:rPr spc="10" dirty="0"/>
              <a:t>Depth</a:t>
            </a:r>
            <a:r>
              <a:rPr spc="-145" dirty="0"/>
              <a:t> </a:t>
            </a:r>
            <a:r>
              <a:rPr spc="25" dirty="0"/>
              <a:t>or</a:t>
            </a:r>
            <a:r>
              <a:rPr spc="-85" dirty="0"/>
              <a:t> </a:t>
            </a:r>
            <a:r>
              <a:rPr spc="5" dirty="0"/>
              <a:t>Layered</a:t>
            </a:r>
            <a:r>
              <a:rPr spc="-160" dirty="0"/>
              <a:t> </a:t>
            </a:r>
            <a:r>
              <a:rPr spc="15" dirty="0"/>
              <a:t>Approach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62655" y="752855"/>
            <a:ext cx="10332720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076704" y="1494790"/>
            <a:ext cx="1213421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act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using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multiple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3E3E3E"/>
                </a:solidFill>
                <a:latin typeface="Microsoft Sans Serif"/>
                <a:cs typeface="Microsoft Sans Serif"/>
              </a:rPr>
              <a:t>layers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-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controls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protect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integrity</a:t>
            </a:r>
            <a:r>
              <a:rPr sz="2200" spc="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3E3E3E"/>
                </a:solidFill>
                <a:latin typeface="Microsoft Sans Serif"/>
                <a:cs typeface="Microsoft Sans Serif"/>
              </a:rPr>
              <a:t>information.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63896" y="2779776"/>
            <a:ext cx="5666232" cy="512064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569719" y="1344167"/>
            <a:ext cx="13685519" cy="835660"/>
          </a:xfrm>
          <a:custGeom>
            <a:avLst/>
            <a:gdLst/>
            <a:ahLst/>
            <a:cxnLst/>
            <a:rect l="l" t="t" r="r" b="b"/>
            <a:pathLst>
              <a:path w="13685519" h="835660">
                <a:moveTo>
                  <a:pt x="0" y="139191"/>
                </a:moveTo>
                <a:lnTo>
                  <a:pt x="7099" y="95211"/>
                </a:lnTo>
                <a:lnTo>
                  <a:pt x="26867" y="57003"/>
                </a:lnTo>
                <a:lnTo>
                  <a:pt x="57003" y="26867"/>
                </a:lnTo>
                <a:lnTo>
                  <a:pt x="95211" y="7099"/>
                </a:lnTo>
                <a:lnTo>
                  <a:pt x="139192" y="0"/>
                </a:lnTo>
                <a:lnTo>
                  <a:pt x="13546328" y="0"/>
                </a:lnTo>
                <a:lnTo>
                  <a:pt x="13590308" y="7099"/>
                </a:lnTo>
                <a:lnTo>
                  <a:pt x="13628516" y="26867"/>
                </a:lnTo>
                <a:lnTo>
                  <a:pt x="13658652" y="57003"/>
                </a:lnTo>
                <a:lnTo>
                  <a:pt x="13678420" y="95211"/>
                </a:lnTo>
                <a:lnTo>
                  <a:pt x="13685520" y="139191"/>
                </a:lnTo>
                <a:lnTo>
                  <a:pt x="13685520" y="695959"/>
                </a:lnTo>
                <a:lnTo>
                  <a:pt x="13678420" y="739940"/>
                </a:lnTo>
                <a:lnTo>
                  <a:pt x="13658652" y="778148"/>
                </a:lnTo>
                <a:lnTo>
                  <a:pt x="13628516" y="808284"/>
                </a:lnTo>
                <a:lnTo>
                  <a:pt x="13590308" y="828052"/>
                </a:lnTo>
                <a:lnTo>
                  <a:pt x="13546328" y="835151"/>
                </a:lnTo>
                <a:lnTo>
                  <a:pt x="139192" y="835151"/>
                </a:lnTo>
                <a:lnTo>
                  <a:pt x="95211" y="828052"/>
                </a:lnTo>
                <a:lnTo>
                  <a:pt x="57003" y="808284"/>
                </a:lnTo>
                <a:lnTo>
                  <a:pt x="26867" y="778148"/>
                </a:lnTo>
                <a:lnTo>
                  <a:pt x="7099" y="739940"/>
                </a:lnTo>
                <a:lnTo>
                  <a:pt x="0" y="695959"/>
                </a:lnTo>
                <a:lnTo>
                  <a:pt x="0" y="139191"/>
                </a:lnTo>
                <a:close/>
              </a:path>
            </a:pathLst>
          </a:custGeom>
          <a:ln w="12700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93665" y="304622"/>
            <a:ext cx="686879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0" dirty="0"/>
              <a:t>Defense</a:t>
            </a:r>
            <a:r>
              <a:rPr spc="-135" dirty="0"/>
              <a:t> </a:t>
            </a:r>
            <a:r>
              <a:rPr spc="30" dirty="0"/>
              <a:t>in</a:t>
            </a:r>
            <a:r>
              <a:rPr spc="-120" dirty="0"/>
              <a:t> </a:t>
            </a:r>
            <a:r>
              <a:rPr spc="10" dirty="0"/>
              <a:t>Depth</a:t>
            </a:r>
            <a:r>
              <a:rPr spc="-145" dirty="0"/>
              <a:t> </a:t>
            </a:r>
            <a:r>
              <a:rPr spc="25" dirty="0"/>
              <a:t>or</a:t>
            </a:r>
            <a:r>
              <a:rPr spc="-85" dirty="0"/>
              <a:t> </a:t>
            </a:r>
            <a:r>
              <a:rPr spc="5" dirty="0"/>
              <a:t>Layered</a:t>
            </a:r>
            <a:r>
              <a:rPr spc="-160" dirty="0"/>
              <a:t> </a:t>
            </a:r>
            <a:r>
              <a:rPr spc="15" dirty="0"/>
              <a:t>Approach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62655" y="752855"/>
            <a:ext cx="10332720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758439" y="1478280"/>
            <a:ext cx="11308080" cy="917575"/>
          </a:xfrm>
          <a:custGeom>
            <a:avLst/>
            <a:gdLst/>
            <a:ahLst/>
            <a:cxnLst/>
            <a:rect l="l" t="t" r="r" b="b"/>
            <a:pathLst>
              <a:path w="11308080" h="917575">
                <a:moveTo>
                  <a:pt x="0" y="152908"/>
                </a:moveTo>
                <a:lnTo>
                  <a:pt x="7794" y="104574"/>
                </a:lnTo>
                <a:lnTo>
                  <a:pt x="29500" y="62599"/>
                </a:lnTo>
                <a:lnTo>
                  <a:pt x="62599" y="29500"/>
                </a:lnTo>
                <a:lnTo>
                  <a:pt x="104574" y="7794"/>
                </a:lnTo>
                <a:lnTo>
                  <a:pt x="152908" y="0"/>
                </a:lnTo>
                <a:lnTo>
                  <a:pt x="11155171" y="0"/>
                </a:lnTo>
                <a:lnTo>
                  <a:pt x="11203505" y="7794"/>
                </a:lnTo>
                <a:lnTo>
                  <a:pt x="11245480" y="29500"/>
                </a:lnTo>
                <a:lnTo>
                  <a:pt x="11278579" y="62599"/>
                </a:lnTo>
                <a:lnTo>
                  <a:pt x="11300285" y="104574"/>
                </a:lnTo>
                <a:lnTo>
                  <a:pt x="11308079" y="152908"/>
                </a:lnTo>
                <a:lnTo>
                  <a:pt x="11308079" y="764540"/>
                </a:lnTo>
                <a:lnTo>
                  <a:pt x="11300285" y="812873"/>
                </a:lnTo>
                <a:lnTo>
                  <a:pt x="11278579" y="854848"/>
                </a:lnTo>
                <a:lnTo>
                  <a:pt x="11245480" y="887947"/>
                </a:lnTo>
                <a:lnTo>
                  <a:pt x="11203505" y="909653"/>
                </a:lnTo>
                <a:lnTo>
                  <a:pt x="11155171" y="917448"/>
                </a:lnTo>
                <a:lnTo>
                  <a:pt x="152908" y="917448"/>
                </a:lnTo>
                <a:lnTo>
                  <a:pt x="104574" y="909653"/>
                </a:lnTo>
                <a:lnTo>
                  <a:pt x="62599" y="887947"/>
                </a:lnTo>
                <a:lnTo>
                  <a:pt x="29500" y="854848"/>
                </a:lnTo>
                <a:lnTo>
                  <a:pt x="7794" y="812873"/>
                </a:lnTo>
                <a:lnTo>
                  <a:pt x="0" y="764540"/>
                </a:lnTo>
                <a:lnTo>
                  <a:pt x="0" y="152908"/>
                </a:lnTo>
                <a:close/>
              </a:path>
            </a:pathLst>
          </a:custGeom>
          <a:ln w="12700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198114" y="1597532"/>
            <a:ext cx="103854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80995" marR="5080" indent="-2868930">
              <a:lnSpc>
                <a:spcPct val="100000"/>
              </a:lnSpc>
              <a:spcBef>
                <a:spcPts val="105"/>
              </a:spcBef>
            </a:pP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Its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3E3E3E"/>
                </a:solidFill>
                <a:latin typeface="Microsoft Sans Serif"/>
                <a:cs typeface="Microsoft Sans Serif"/>
              </a:rPr>
              <a:t>intent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is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provide</a:t>
            </a:r>
            <a:r>
              <a:rPr sz="2200" spc="-3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increased</a:t>
            </a:r>
            <a:r>
              <a:rPr sz="2200" spc="-4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-1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through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intentional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redundancy</a:t>
            </a:r>
            <a:r>
              <a:rPr sz="2200" spc="1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based </a:t>
            </a:r>
            <a:r>
              <a:rPr sz="2200" spc="-57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0" dirty="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sz="2200" spc="-5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multi-layered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approach.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285488" y="3642740"/>
            <a:ext cx="5687695" cy="4255135"/>
            <a:chOff x="4285488" y="3642740"/>
            <a:chExt cx="5687695" cy="4255135"/>
          </a:xfrm>
        </p:grpSpPr>
        <p:sp>
          <p:nvSpPr>
            <p:cNvPr id="8" name="object 8"/>
            <p:cNvSpPr/>
            <p:nvPr/>
          </p:nvSpPr>
          <p:spPr>
            <a:xfrm>
              <a:off x="6338316" y="3671315"/>
              <a:ext cx="3606165" cy="3606165"/>
            </a:xfrm>
            <a:custGeom>
              <a:avLst/>
              <a:gdLst/>
              <a:ahLst/>
              <a:cxnLst/>
              <a:rect l="l" t="t" r="r" b="b"/>
              <a:pathLst>
                <a:path w="3606165" h="3606165">
                  <a:moveTo>
                    <a:pt x="1802891" y="0"/>
                  </a:moveTo>
                  <a:lnTo>
                    <a:pt x="1754863" y="627"/>
                  </a:lnTo>
                  <a:lnTo>
                    <a:pt x="1707144" y="2499"/>
                  </a:lnTo>
                  <a:lnTo>
                    <a:pt x="1659751" y="5599"/>
                  </a:lnTo>
                  <a:lnTo>
                    <a:pt x="1612699" y="9913"/>
                  </a:lnTo>
                  <a:lnTo>
                    <a:pt x="1566003" y="15424"/>
                  </a:lnTo>
                  <a:lnTo>
                    <a:pt x="1519679" y="22118"/>
                  </a:lnTo>
                  <a:lnTo>
                    <a:pt x="1473743" y="29978"/>
                  </a:lnTo>
                  <a:lnTo>
                    <a:pt x="1428210" y="38989"/>
                  </a:lnTo>
                  <a:lnTo>
                    <a:pt x="1383096" y="49135"/>
                  </a:lnTo>
                  <a:lnTo>
                    <a:pt x="1338416" y="60401"/>
                  </a:lnTo>
                  <a:lnTo>
                    <a:pt x="1294186" y="72771"/>
                  </a:lnTo>
                  <a:lnTo>
                    <a:pt x="1250422" y="86230"/>
                  </a:lnTo>
                  <a:lnTo>
                    <a:pt x="1207138" y="100762"/>
                  </a:lnTo>
                  <a:lnTo>
                    <a:pt x="1164352" y="116351"/>
                  </a:lnTo>
                  <a:lnTo>
                    <a:pt x="1122077" y="132982"/>
                  </a:lnTo>
                  <a:lnTo>
                    <a:pt x="1080331" y="150640"/>
                  </a:lnTo>
                  <a:lnTo>
                    <a:pt x="1039128" y="169308"/>
                  </a:lnTo>
                  <a:lnTo>
                    <a:pt x="998484" y="188971"/>
                  </a:lnTo>
                  <a:lnTo>
                    <a:pt x="958414" y="209614"/>
                  </a:lnTo>
                  <a:lnTo>
                    <a:pt x="918935" y="231221"/>
                  </a:lnTo>
                  <a:lnTo>
                    <a:pt x="880061" y="253777"/>
                  </a:lnTo>
                  <a:lnTo>
                    <a:pt x="841809" y="277265"/>
                  </a:lnTo>
                  <a:lnTo>
                    <a:pt x="804193" y="301670"/>
                  </a:lnTo>
                  <a:lnTo>
                    <a:pt x="767230" y="326977"/>
                  </a:lnTo>
                  <a:lnTo>
                    <a:pt x="730935" y="353170"/>
                  </a:lnTo>
                  <a:lnTo>
                    <a:pt x="695323" y="380234"/>
                  </a:lnTo>
                  <a:lnTo>
                    <a:pt x="660411" y="408153"/>
                  </a:lnTo>
                  <a:lnTo>
                    <a:pt x="626214" y="436911"/>
                  </a:lnTo>
                  <a:lnTo>
                    <a:pt x="592747" y="466493"/>
                  </a:lnTo>
                  <a:lnTo>
                    <a:pt x="560025" y="496883"/>
                  </a:lnTo>
                  <a:lnTo>
                    <a:pt x="528066" y="528065"/>
                  </a:lnTo>
                  <a:lnTo>
                    <a:pt x="496883" y="560025"/>
                  </a:lnTo>
                  <a:lnTo>
                    <a:pt x="466493" y="592747"/>
                  </a:lnTo>
                  <a:lnTo>
                    <a:pt x="436911" y="626214"/>
                  </a:lnTo>
                  <a:lnTo>
                    <a:pt x="408153" y="660411"/>
                  </a:lnTo>
                  <a:lnTo>
                    <a:pt x="380234" y="695323"/>
                  </a:lnTo>
                  <a:lnTo>
                    <a:pt x="353170" y="730935"/>
                  </a:lnTo>
                  <a:lnTo>
                    <a:pt x="326977" y="767230"/>
                  </a:lnTo>
                  <a:lnTo>
                    <a:pt x="301670" y="804193"/>
                  </a:lnTo>
                  <a:lnTo>
                    <a:pt x="277265" y="841809"/>
                  </a:lnTo>
                  <a:lnTo>
                    <a:pt x="253777" y="880061"/>
                  </a:lnTo>
                  <a:lnTo>
                    <a:pt x="231221" y="918935"/>
                  </a:lnTo>
                  <a:lnTo>
                    <a:pt x="209614" y="958414"/>
                  </a:lnTo>
                  <a:lnTo>
                    <a:pt x="188971" y="998484"/>
                  </a:lnTo>
                  <a:lnTo>
                    <a:pt x="169308" y="1039128"/>
                  </a:lnTo>
                  <a:lnTo>
                    <a:pt x="150640" y="1080331"/>
                  </a:lnTo>
                  <a:lnTo>
                    <a:pt x="132982" y="1122077"/>
                  </a:lnTo>
                  <a:lnTo>
                    <a:pt x="116351" y="1164352"/>
                  </a:lnTo>
                  <a:lnTo>
                    <a:pt x="100762" y="1207138"/>
                  </a:lnTo>
                  <a:lnTo>
                    <a:pt x="86230" y="1250422"/>
                  </a:lnTo>
                  <a:lnTo>
                    <a:pt x="72771" y="1294186"/>
                  </a:lnTo>
                  <a:lnTo>
                    <a:pt x="60401" y="1338416"/>
                  </a:lnTo>
                  <a:lnTo>
                    <a:pt x="49135" y="1383096"/>
                  </a:lnTo>
                  <a:lnTo>
                    <a:pt x="38989" y="1428210"/>
                  </a:lnTo>
                  <a:lnTo>
                    <a:pt x="29978" y="1473743"/>
                  </a:lnTo>
                  <a:lnTo>
                    <a:pt x="22118" y="1519679"/>
                  </a:lnTo>
                  <a:lnTo>
                    <a:pt x="15424" y="1566003"/>
                  </a:lnTo>
                  <a:lnTo>
                    <a:pt x="9913" y="1612699"/>
                  </a:lnTo>
                  <a:lnTo>
                    <a:pt x="5599" y="1659751"/>
                  </a:lnTo>
                  <a:lnTo>
                    <a:pt x="2499" y="1707144"/>
                  </a:lnTo>
                  <a:lnTo>
                    <a:pt x="627" y="1754863"/>
                  </a:lnTo>
                  <a:lnTo>
                    <a:pt x="0" y="1802892"/>
                  </a:lnTo>
                  <a:lnTo>
                    <a:pt x="627" y="1850920"/>
                  </a:lnTo>
                  <a:lnTo>
                    <a:pt x="2499" y="1898639"/>
                  </a:lnTo>
                  <a:lnTo>
                    <a:pt x="5599" y="1946032"/>
                  </a:lnTo>
                  <a:lnTo>
                    <a:pt x="9913" y="1993084"/>
                  </a:lnTo>
                  <a:lnTo>
                    <a:pt x="15424" y="2039780"/>
                  </a:lnTo>
                  <a:lnTo>
                    <a:pt x="22118" y="2086104"/>
                  </a:lnTo>
                  <a:lnTo>
                    <a:pt x="29978" y="2132040"/>
                  </a:lnTo>
                  <a:lnTo>
                    <a:pt x="38989" y="2177573"/>
                  </a:lnTo>
                  <a:lnTo>
                    <a:pt x="49135" y="2222687"/>
                  </a:lnTo>
                  <a:lnTo>
                    <a:pt x="60401" y="2267367"/>
                  </a:lnTo>
                  <a:lnTo>
                    <a:pt x="72771" y="2311597"/>
                  </a:lnTo>
                  <a:lnTo>
                    <a:pt x="86230" y="2355361"/>
                  </a:lnTo>
                  <a:lnTo>
                    <a:pt x="100762" y="2398645"/>
                  </a:lnTo>
                  <a:lnTo>
                    <a:pt x="116351" y="2441431"/>
                  </a:lnTo>
                  <a:lnTo>
                    <a:pt x="132982" y="2483706"/>
                  </a:lnTo>
                  <a:lnTo>
                    <a:pt x="150640" y="2525452"/>
                  </a:lnTo>
                  <a:lnTo>
                    <a:pt x="169308" y="2566655"/>
                  </a:lnTo>
                  <a:lnTo>
                    <a:pt x="188971" y="2607299"/>
                  </a:lnTo>
                  <a:lnTo>
                    <a:pt x="209614" y="2647369"/>
                  </a:lnTo>
                  <a:lnTo>
                    <a:pt x="231221" y="2686848"/>
                  </a:lnTo>
                  <a:lnTo>
                    <a:pt x="253777" y="2725722"/>
                  </a:lnTo>
                  <a:lnTo>
                    <a:pt x="277265" y="2763974"/>
                  </a:lnTo>
                  <a:lnTo>
                    <a:pt x="301670" y="2801590"/>
                  </a:lnTo>
                  <a:lnTo>
                    <a:pt x="326977" y="2838553"/>
                  </a:lnTo>
                  <a:lnTo>
                    <a:pt x="353170" y="2874848"/>
                  </a:lnTo>
                  <a:lnTo>
                    <a:pt x="380234" y="2910460"/>
                  </a:lnTo>
                  <a:lnTo>
                    <a:pt x="408153" y="2945372"/>
                  </a:lnTo>
                  <a:lnTo>
                    <a:pt x="436911" y="2979569"/>
                  </a:lnTo>
                  <a:lnTo>
                    <a:pt x="466493" y="3013036"/>
                  </a:lnTo>
                  <a:lnTo>
                    <a:pt x="496883" y="3045758"/>
                  </a:lnTo>
                  <a:lnTo>
                    <a:pt x="528065" y="3077718"/>
                  </a:lnTo>
                  <a:lnTo>
                    <a:pt x="560025" y="3108900"/>
                  </a:lnTo>
                  <a:lnTo>
                    <a:pt x="592747" y="3139290"/>
                  </a:lnTo>
                  <a:lnTo>
                    <a:pt x="626214" y="3168872"/>
                  </a:lnTo>
                  <a:lnTo>
                    <a:pt x="660411" y="3197630"/>
                  </a:lnTo>
                  <a:lnTo>
                    <a:pt x="695323" y="3225549"/>
                  </a:lnTo>
                  <a:lnTo>
                    <a:pt x="730935" y="3252613"/>
                  </a:lnTo>
                  <a:lnTo>
                    <a:pt x="767230" y="3278806"/>
                  </a:lnTo>
                  <a:lnTo>
                    <a:pt x="804193" y="3304113"/>
                  </a:lnTo>
                  <a:lnTo>
                    <a:pt x="841809" y="3328518"/>
                  </a:lnTo>
                  <a:lnTo>
                    <a:pt x="880061" y="3352006"/>
                  </a:lnTo>
                  <a:lnTo>
                    <a:pt x="918935" y="3374562"/>
                  </a:lnTo>
                  <a:lnTo>
                    <a:pt x="958414" y="3396169"/>
                  </a:lnTo>
                  <a:lnTo>
                    <a:pt x="998484" y="3416812"/>
                  </a:lnTo>
                  <a:lnTo>
                    <a:pt x="1039128" y="3436475"/>
                  </a:lnTo>
                  <a:lnTo>
                    <a:pt x="1080331" y="3455143"/>
                  </a:lnTo>
                  <a:lnTo>
                    <a:pt x="1122077" y="3472801"/>
                  </a:lnTo>
                  <a:lnTo>
                    <a:pt x="1164352" y="3489432"/>
                  </a:lnTo>
                  <a:lnTo>
                    <a:pt x="1207138" y="3505021"/>
                  </a:lnTo>
                  <a:lnTo>
                    <a:pt x="1250422" y="3519553"/>
                  </a:lnTo>
                  <a:lnTo>
                    <a:pt x="1294186" y="3533012"/>
                  </a:lnTo>
                  <a:lnTo>
                    <a:pt x="1338416" y="3545382"/>
                  </a:lnTo>
                  <a:lnTo>
                    <a:pt x="1383096" y="3556648"/>
                  </a:lnTo>
                  <a:lnTo>
                    <a:pt x="1428210" y="3566794"/>
                  </a:lnTo>
                  <a:lnTo>
                    <a:pt x="1473743" y="3575805"/>
                  </a:lnTo>
                  <a:lnTo>
                    <a:pt x="1519679" y="3583665"/>
                  </a:lnTo>
                  <a:lnTo>
                    <a:pt x="1566003" y="3590359"/>
                  </a:lnTo>
                  <a:lnTo>
                    <a:pt x="1612699" y="3595870"/>
                  </a:lnTo>
                  <a:lnTo>
                    <a:pt x="1659751" y="3600184"/>
                  </a:lnTo>
                  <a:lnTo>
                    <a:pt x="1707144" y="3603284"/>
                  </a:lnTo>
                  <a:lnTo>
                    <a:pt x="1754863" y="3605156"/>
                  </a:lnTo>
                  <a:lnTo>
                    <a:pt x="1802891" y="3605784"/>
                  </a:lnTo>
                  <a:lnTo>
                    <a:pt x="1850920" y="3605156"/>
                  </a:lnTo>
                  <a:lnTo>
                    <a:pt x="1898639" y="3603284"/>
                  </a:lnTo>
                  <a:lnTo>
                    <a:pt x="1946032" y="3600184"/>
                  </a:lnTo>
                  <a:lnTo>
                    <a:pt x="1993084" y="3595870"/>
                  </a:lnTo>
                  <a:lnTo>
                    <a:pt x="2039780" y="3590359"/>
                  </a:lnTo>
                  <a:lnTo>
                    <a:pt x="2086104" y="3583665"/>
                  </a:lnTo>
                  <a:lnTo>
                    <a:pt x="2132040" y="3575805"/>
                  </a:lnTo>
                  <a:lnTo>
                    <a:pt x="2177573" y="3566794"/>
                  </a:lnTo>
                  <a:lnTo>
                    <a:pt x="2222687" y="3556648"/>
                  </a:lnTo>
                  <a:lnTo>
                    <a:pt x="2267367" y="3545382"/>
                  </a:lnTo>
                  <a:lnTo>
                    <a:pt x="2311597" y="3533012"/>
                  </a:lnTo>
                  <a:lnTo>
                    <a:pt x="2355361" y="3519553"/>
                  </a:lnTo>
                  <a:lnTo>
                    <a:pt x="2398645" y="3505021"/>
                  </a:lnTo>
                  <a:lnTo>
                    <a:pt x="2441431" y="3489432"/>
                  </a:lnTo>
                  <a:lnTo>
                    <a:pt x="2483706" y="3472801"/>
                  </a:lnTo>
                  <a:lnTo>
                    <a:pt x="2525452" y="3455143"/>
                  </a:lnTo>
                  <a:lnTo>
                    <a:pt x="2566655" y="3436475"/>
                  </a:lnTo>
                  <a:lnTo>
                    <a:pt x="2607299" y="3416812"/>
                  </a:lnTo>
                  <a:lnTo>
                    <a:pt x="2647369" y="3396169"/>
                  </a:lnTo>
                  <a:lnTo>
                    <a:pt x="2686848" y="3374562"/>
                  </a:lnTo>
                  <a:lnTo>
                    <a:pt x="2725722" y="3352006"/>
                  </a:lnTo>
                  <a:lnTo>
                    <a:pt x="2763974" y="3328518"/>
                  </a:lnTo>
                  <a:lnTo>
                    <a:pt x="2801590" y="3304113"/>
                  </a:lnTo>
                  <a:lnTo>
                    <a:pt x="2838553" y="3278806"/>
                  </a:lnTo>
                  <a:lnTo>
                    <a:pt x="2874848" y="3252613"/>
                  </a:lnTo>
                  <a:lnTo>
                    <a:pt x="2910460" y="3225549"/>
                  </a:lnTo>
                  <a:lnTo>
                    <a:pt x="2945372" y="3197630"/>
                  </a:lnTo>
                  <a:lnTo>
                    <a:pt x="2979569" y="3168872"/>
                  </a:lnTo>
                  <a:lnTo>
                    <a:pt x="3013036" y="3139290"/>
                  </a:lnTo>
                  <a:lnTo>
                    <a:pt x="3045758" y="3108900"/>
                  </a:lnTo>
                  <a:lnTo>
                    <a:pt x="3077717" y="3077718"/>
                  </a:lnTo>
                  <a:lnTo>
                    <a:pt x="3108900" y="3045758"/>
                  </a:lnTo>
                  <a:lnTo>
                    <a:pt x="3139290" y="3013036"/>
                  </a:lnTo>
                  <a:lnTo>
                    <a:pt x="3168872" y="2979569"/>
                  </a:lnTo>
                  <a:lnTo>
                    <a:pt x="3197630" y="2945372"/>
                  </a:lnTo>
                  <a:lnTo>
                    <a:pt x="3225549" y="2910460"/>
                  </a:lnTo>
                  <a:lnTo>
                    <a:pt x="3252613" y="2874848"/>
                  </a:lnTo>
                  <a:lnTo>
                    <a:pt x="3278806" y="2838553"/>
                  </a:lnTo>
                  <a:lnTo>
                    <a:pt x="3304113" y="2801590"/>
                  </a:lnTo>
                  <a:lnTo>
                    <a:pt x="3328518" y="2763974"/>
                  </a:lnTo>
                  <a:lnTo>
                    <a:pt x="3352006" y="2725722"/>
                  </a:lnTo>
                  <a:lnTo>
                    <a:pt x="3374562" y="2686848"/>
                  </a:lnTo>
                  <a:lnTo>
                    <a:pt x="3396169" y="2647369"/>
                  </a:lnTo>
                  <a:lnTo>
                    <a:pt x="3416812" y="2607299"/>
                  </a:lnTo>
                  <a:lnTo>
                    <a:pt x="3436475" y="2566655"/>
                  </a:lnTo>
                  <a:lnTo>
                    <a:pt x="3455143" y="2525452"/>
                  </a:lnTo>
                  <a:lnTo>
                    <a:pt x="3472801" y="2483706"/>
                  </a:lnTo>
                  <a:lnTo>
                    <a:pt x="3489432" y="2441431"/>
                  </a:lnTo>
                  <a:lnTo>
                    <a:pt x="3505021" y="2398645"/>
                  </a:lnTo>
                  <a:lnTo>
                    <a:pt x="3519553" y="2355361"/>
                  </a:lnTo>
                  <a:lnTo>
                    <a:pt x="3533012" y="2311597"/>
                  </a:lnTo>
                  <a:lnTo>
                    <a:pt x="3545382" y="2267367"/>
                  </a:lnTo>
                  <a:lnTo>
                    <a:pt x="3556648" y="2222687"/>
                  </a:lnTo>
                  <a:lnTo>
                    <a:pt x="3566794" y="2177573"/>
                  </a:lnTo>
                  <a:lnTo>
                    <a:pt x="3575805" y="2132040"/>
                  </a:lnTo>
                  <a:lnTo>
                    <a:pt x="3583665" y="2086104"/>
                  </a:lnTo>
                  <a:lnTo>
                    <a:pt x="3590359" y="2039780"/>
                  </a:lnTo>
                  <a:lnTo>
                    <a:pt x="3595870" y="1993084"/>
                  </a:lnTo>
                  <a:lnTo>
                    <a:pt x="3600184" y="1946032"/>
                  </a:lnTo>
                  <a:lnTo>
                    <a:pt x="3603284" y="1898639"/>
                  </a:lnTo>
                  <a:lnTo>
                    <a:pt x="3605156" y="1850920"/>
                  </a:lnTo>
                  <a:lnTo>
                    <a:pt x="3605784" y="1802892"/>
                  </a:lnTo>
                  <a:lnTo>
                    <a:pt x="3605156" y="1754863"/>
                  </a:lnTo>
                  <a:lnTo>
                    <a:pt x="3603284" y="1707144"/>
                  </a:lnTo>
                  <a:lnTo>
                    <a:pt x="3600184" y="1659751"/>
                  </a:lnTo>
                  <a:lnTo>
                    <a:pt x="3595870" y="1612699"/>
                  </a:lnTo>
                  <a:lnTo>
                    <a:pt x="3590359" y="1566003"/>
                  </a:lnTo>
                  <a:lnTo>
                    <a:pt x="3583665" y="1519679"/>
                  </a:lnTo>
                  <a:lnTo>
                    <a:pt x="3575805" y="1473743"/>
                  </a:lnTo>
                  <a:lnTo>
                    <a:pt x="3566794" y="1428210"/>
                  </a:lnTo>
                  <a:lnTo>
                    <a:pt x="3556648" y="1383096"/>
                  </a:lnTo>
                  <a:lnTo>
                    <a:pt x="3545382" y="1338416"/>
                  </a:lnTo>
                  <a:lnTo>
                    <a:pt x="3533012" y="1294186"/>
                  </a:lnTo>
                  <a:lnTo>
                    <a:pt x="3519553" y="1250422"/>
                  </a:lnTo>
                  <a:lnTo>
                    <a:pt x="3505021" y="1207138"/>
                  </a:lnTo>
                  <a:lnTo>
                    <a:pt x="3489432" y="1164352"/>
                  </a:lnTo>
                  <a:lnTo>
                    <a:pt x="3472801" y="1122077"/>
                  </a:lnTo>
                  <a:lnTo>
                    <a:pt x="3455143" y="1080331"/>
                  </a:lnTo>
                  <a:lnTo>
                    <a:pt x="3436475" y="1039128"/>
                  </a:lnTo>
                  <a:lnTo>
                    <a:pt x="3416812" y="998484"/>
                  </a:lnTo>
                  <a:lnTo>
                    <a:pt x="3396169" y="958414"/>
                  </a:lnTo>
                  <a:lnTo>
                    <a:pt x="3374562" y="918935"/>
                  </a:lnTo>
                  <a:lnTo>
                    <a:pt x="3352006" y="880061"/>
                  </a:lnTo>
                  <a:lnTo>
                    <a:pt x="3328518" y="841809"/>
                  </a:lnTo>
                  <a:lnTo>
                    <a:pt x="3304113" y="804193"/>
                  </a:lnTo>
                  <a:lnTo>
                    <a:pt x="3278806" y="767230"/>
                  </a:lnTo>
                  <a:lnTo>
                    <a:pt x="3252613" y="730935"/>
                  </a:lnTo>
                  <a:lnTo>
                    <a:pt x="3225549" y="695323"/>
                  </a:lnTo>
                  <a:lnTo>
                    <a:pt x="3197630" y="660411"/>
                  </a:lnTo>
                  <a:lnTo>
                    <a:pt x="3168872" y="626214"/>
                  </a:lnTo>
                  <a:lnTo>
                    <a:pt x="3139290" y="592747"/>
                  </a:lnTo>
                  <a:lnTo>
                    <a:pt x="3108900" y="560025"/>
                  </a:lnTo>
                  <a:lnTo>
                    <a:pt x="3077718" y="528066"/>
                  </a:lnTo>
                  <a:lnTo>
                    <a:pt x="3045758" y="496883"/>
                  </a:lnTo>
                  <a:lnTo>
                    <a:pt x="3013036" y="466493"/>
                  </a:lnTo>
                  <a:lnTo>
                    <a:pt x="2979569" y="436911"/>
                  </a:lnTo>
                  <a:lnTo>
                    <a:pt x="2945372" y="408153"/>
                  </a:lnTo>
                  <a:lnTo>
                    <a:pt x="2910460" y="380234"/>
                  </a:lnTo>
                  <a:lnTo>
                    <a:pt x="2874848" y="353170"/>
                  </a:lnTo>
                  <a:lnTo>
                    <a:pt x="2838553" y="326977"/>
                  </a:lnTo>
                  <a:lnTo>
                    <a:pt x="2801590" y="301670"/>
                  </a:lnTo>
                  <a:lnTo>
                    <a:pt x="2763974" y="277265"/>
                  </a:lnTo>
                  <a:lnTo>
                    <a:pt x="2725722" y="253777"/>
                  </a:lnTo>
                  <a:lnTo>
                    <a:pt x="2686848" y="231221"/>
                  </a:lnTo>
                  <a:lnTo>
                    <a:pt x="2647369" y="209614"/>
                  </a:lnTo>
                  <a:lnTo>
                    <a:pt x="2607299" y="188971"/>
                  </a:lnTo>
                  <a:lnTo>
                    <a:pt x="2566655" y="169308"/>
                  </a:lnTo>
                  <a:lnTo>
                    <a:pt x="2525452" y="150640"/>
                  </a:lnTo>
                  <a:lnTo>
                    <a:pt x="2483706" y="132982"/>
                  </a:lnTo>
                  <a:lnTo>
                    <a:pt x="2441431" y="116351"/>
                  </a:lnTo>
                  <a:lnTo>
                    <a:pt x="2398645" y="100762"/>
                  </a:lnTo>
                  <a:lnTo>
                    <a:pt x="2355361" y="86230"/>
                  </a:lnTo>
                  <a:lnTo>
                    <a:pt x="2311597" y="72771"/>
                  </a:lnTo>
                  <a:lnTo>
                    <a:pt x="2267367" y="60401"/>
                  </a:lnTo>
                  <a:lnTo>
                    <a:pt x="2222687" y="49135"/>
                  </a:lnTo>
                  <a:lnTo>
                    <a:pt x="2177573" y="38989"/>
                  </a:lnTo>
                  <a:lnTo>
                    <a:pt x="2132040" y="29978"/>
                  </a:lnTo>
                  <a:lnTo>
                    <a:pt x="2086104" y="22118"/>
                  </a:lnTo>
                  <a:lnTo>
                    <a:pt x="2039780" y="15424"/>
                  </a:lnTo>
                  <a:lnTo>
                    <a:pt x="1993084" y="9913"/>
                  </a:lnTo>
                  <a:lnTo>
                    <a:pt x="1946032" y="5599"/>
                  </a:lnTo>
                  <a:lnTo>
                    <a:pt x="1898639" y="2499"/>
                  </a:lnTo>
                  <a:lnTo>
                    <a:pt x="1850920" y="627"/>
                  </a:lnTo>
                  <a:lnTo>
                    <a:pt x="1802891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338316" y="3671315"/>
              <a:ext cx="3606165" cy="3606165"/>
            </a:xfrm>
            <a:custGeom>
              <a:avLst/>
              <a:gdLst/>
              <a:ahLst/>
              <a:cxnLst/>
              <a:rect l="l" t="t" r="r" b="b"/>
              <a:pathLst>
                <a:path w="3606165" h="3606165">
                  <a:moveTo>
                    <a:pt x="0" y="1802892"/>
                  </a:moveTo>
                  <a:lnTo>
                    <a:pt x="627" y="1754863"/>
                  </a:lnTo>
                  <a:lnTo>
                    <a:pt x="2499" y="1707144"/>
                  </a:lnTo>
                  <a:lnTo>
                    <a:pt x="5599" y="1659751"/>
                  </a:lnTo>
                  <a:lnTo>
                    <a:pt x="9913" y="1612699"/>
                  </a:lnTo>
                  <a:lnTo>
                    <a:pt x="15424" y="1566003"/>
                  </a:lnTo>
                  <a:lnTo>
                    <a:pt x="22118" y="1519679"/>
                  </a:lnTo>
                  <a:lnTo>
                    <a:pt x="29978" y="1473743"/>
                  </a:lnTo>
                  <a:lnTo>
                    <a:pt x="38989" y="1428210"/>
                  </a:lnTo>
                  <a:lnTo>
                    <a:pt x="49135" y="1383096"/>
                  </a:lnTo>
                  <a:lnTo>
                    <a:pt x="60401" y="1338416"/>
                  </a:lnTo>
                  <a:lnTo>
                    <a:pt x="72771" y="1294186"/>
                  </a:lnTo>
                  <a:lnTo>
                    <a:pt x="86230" y="1250422"/>
                  </a:lnTo>
                  <a:lnTo>
                    <a:pt x="100762" y="1207138"/>
                  </a:lnTo>
                  <a:lnTo>
                    <a:pt x="116351" y="1164352"/>
                  </a:lnTo>
                  <a:lnTo>
                    <a:pt x="132982" y="1122077"/>
                  </a:lnTo>
                  <a:lnTo>
                    <a:pt x="150640" y="1080331"/>
                  </a:lnTo>
                  <a:lnTo>
                    <a:pt x="169308" y="1039128"/>
                  </a:lnTo>
                  <a:lnTo>
                    <a:pt x="188971" y="998484"/>
                  </a:lnTo>
                  <a:lnTo>
                    <a:pt x="209614" y="958414"/>
                  </a:lnTo>
                  <a:lnTo>
                    <a:pt x="231221" y="918935"/>
                  </a:lnTo>
                  <a:lnTo>
                    <a:pt x="253777" y="880061"/>
                  </a:lnTo>
                  <a:lnTo>
                    <a:pt x="277265" y="841809"/>
                  </a:lnTo>
                  <a:lnTo>
                    <a:pt x="301670" y="804193"/>
                  </a:lnTo>
                  <a:lnTo>
                    <a:pt x="326977" y="767230"/>
                  </a:lnTo>
                  <a:lnTo>
                    <a:pt x="353170" y="730935"/>
                  </a:lnTo>
                  <a:lnTo>
                    <a:pt x="380234" y="695323"/>
                  </a:lnTo>
                  <a:lnTo>
                    <a:pt x="408153" y="660411"/>
                  </a:lnTo>
                  <a:lnTo>
                    <a:pt x="436911" y="626214"/>
                  </a:lnTo>
                  <a:lnTo>
                    <a:pt x="466493" y="592747"/>
                  </a:lnTo>
                  <a:lnTo>
                    <a:pt x="496883" y="560025"/>
                  </a:lnTo>
                  <a:lnTo>
                    <a:pt x="528066" y="528065"/>
                  </a:lnTo>
                  <a:lnTo>
                    <a:pt x="560025" y="496883"/>
                  </a:lnTo>
                  <a:lnTo>
                    <a:pt x="592747" y="466493"/>
                  </a:lnTo>
                  <a:lnTo>
                    <a:pt x="626214" y="436911"/>
                  </a:lnTo>
                  <a:lnTo>
                    <a:pt x="660411" y="408153"/>
                  </a:lnTo>
                  <a:lnTo>
                    <a:pt x="695323" y="380234"/>
                  </a:lnTo>
                  <a:lnTo>
                    <a:pt x="730935" y="353170"/>
                  </a:lnTo>
                  <a:lnTo>
                    <a:pt x="767230" y="326977"/>
                  </a:lnTo>
                  <a:lnTo>
                    <a:pt x="804193" y="301670"/>
                  </a:lnTo>
                  <a:lnTo>
                    <a:pt x="841809" y="277265"/>
                  </a:lnTo>
                  <a:lnTo>
                    <a:pt x="880061" y="253777"/>
                  </a:lnTo>
                  <a:lnTo>
                    <a:pt x="918935" y="231221"/>
                  </a:lnTo>
                  <a:lnTo>
                    <a:pt x="958414" y="209614"/>
                  </a:lnTo>
                  <a:lnTo>
                    <a:pt x="998484" y="188971"/>
                  </a:lnTo>
                  <a:lnTo>
                    <a:pt x="1039128" y="169308"/>
                  </a:lnTo>
                  <a:lnTo>
                    <a:pt x="1080331" y="150640"/>
                  </a:lnTo>
                  <a:lnTo>
                    <a:pt x="1122077" y="132982"/>
                  </a:lnTo>
                  <a:lnTo>
                    <a:pt x="1164352" y="116351"/>
                  </a:lnTo>
                  <a:lnTo>
                    <a:pt x="1207138" y="100762"/>
                  </a:lnTo>
                  <a:lnTo>
                    <a:pt x="1250422" y="86230"/>
                  </a:lnTo>
                  <a:lnTo>
                    <a:pt x="1294186" y="72771"/>
                  </a:lnTo>
                  <a:lnTo>
                    <a:pt x="1338416" y="60401"/>
                  </a:lnTo>
                  <a:lnTo>
                    <a:pt x="1383096" y="49135"/>
                  </a:lnTo>
                  <a:lnTo>
                    <a:pt x="1428210" y="38989"/>
                  </a:lnTo>
                  <a:lnTo>
                    <a:pt x="1473743" y="29978"/>
                  </a:lnTo>
                  <a:lnTo>
                    <a:pt x="1519679" y="22118"/>
                  </a:lnTo>
                  <a:lnTo>
                    <a:pt x="1566003" y="15424"/>
                  </a:lnTo>
                  <a:lnTo>
                    <a:pt x="1612699" y="9913"/>
                  </a:lnTo>
                  <a:lnTo>
                    <a:pt x="1659751" y="5599"/>
                  </a:lnTo>
                  <a:lnTo>
                    <a:pt x="1707144" y="2499"/>
                  </a:lnTo>
                  <a:lnTo>
                    <a:pt x="1754863" y="627"/>
                  </a:lnTo>
                  <a:lnTo>
                    <a:pt x="1802891" y="0"/>
                  </a:lnTo>
                  <a:lnTo>
                    <a:pt x="1850920" y="627"/>
                  </a:lnTo>
                  <a:lnTo>
                    <a:pt x="1898639" y="2499"/>
                  </a:lnTo>
                  <a:lnTo>
                    <a:pt x="1946032" y="5599"/>
                  </a:lnTo>
                  <a:lnTo>
                    <a:pt x="1993084" y="9913"/>
                  </a:lnTo>
                  <a:lnTo>
                    <a:pt x="2039780" y="15424"/>
                  </a:lnTo>
                  <a:lnTo>
                    <a:pt x="2086104" y="22118"/>
                  </a:lnTo>
                  <a:lnTo>
                    <a:pt x="2132040" y="29978"/>
                  </a:lnTo>
                  <a:lnTo>
                    <a:pt x="2177573" y="38989"/>
                  </a:lnTo>
                  <a:lnTo>
                    <a:pt x="2222687" y="49135"/>
                  </a:lnTo>
                  <a:lnTo>
                    <a:pt x="2267367" y="60401"/>
                  </a:lnTo>
                  <a:lnTo>
                    <a:pt x="2311597" y="72771"/>
                  </a:lnTo>
                  <a:lnTo>
                    <a:pt x="2355361" y="86230"/>
                  </a:lnTo>
                  <a:lnTo>
                    <a:pt x="2398645" y="100762"/>
                  </a:lnTo>
                  <a:lnTo>
                    <a:pt x="2441431" y="116351"/>
                  </a:lnTo>
                  <a:lnTo>
                    <a:pt x="2483706" y="132982"/>
                  </a:lnTo>
                  <a:lnTo>
                    <a:pt x="2525452" y="150640"/>
                  </a:lnTo>
                  <a:lnTo>
                    <a:pt x="2566655" y="169308"/>
                  </a:lnTo>
                  <a:lnTo>
                    <a:pt x="2607299" y="188971"/>
                  </a:lnTo>
                  <a:lnTo>
                    <a:pt x="2647369" y="209614"/>
                  </a:lnTo>
                  <a:lnTo>
                    <a:pt x="2686848" y="231221"/>
                  </a:lnTo>
                  <a:lnTo>
                    <a:pt x="2725722" y="253777"/>
                  </a:lnTo>
                  <a:lnTo>
                    <a:pt x="2763974" y="277265"/>
                  </a:lnTo>
                  <a:lnTo>
                    <a:pt x="2801590" y="301670"/>
                  </a:lnTo>
                  <a:lnTo>
                    <a:pt x="2838553" y="326977"/>
                  </a:lnTo>
                  <a:lnTo>
                    <a:pt x="2874848" y="353170"/>
                  </a:lnTo>
                  <a:lnTo>
                    <a:pt x="2910460" y="380234"/>
                  </a:lnTo>
                  <a:lnTo>
                    <a:pt x="2945372" y="408153"/>
                  </a:lnTo>
                  <a:lnTo>
                    <a:pt x="2979569" y="436911"/>
                  </a:lnTo>
                  <a:lnTo>
                    <a:pt x="3013036" y="466493"/>
                  </a:lnTo>
                  <a:lnTo>
                    <a:pt x="3045758" y="496883"/>
                  </a:lnTo>
                  <a:lnTo>
                    <a:pt x="3077718" y="528066"/>
                  </a:lnTo>
                  <a:lnTo>
                    <a:pt x="3108900" y="560025"/>
                  </a:lnTo>
                  <a:lnTo>
                    <a:pt x="3139290" y="592747"/>
                  </a:lnTo>
                  <a:lnTo>
                    <a:pt x="3168872" y="626214"/>
                  </a:lnTo>
                  <a:lnTo>
                    <a:pt x="3197630" y="660411"/>
                  </a:lnTo>
                  <a:lnTo>
                    <a:pt x="3225549" y="695323"/>
                  </a:lnTo>
                  <a:lnTo>
                    <a:pt x="3252613" y="730935"/>
                  </a:lnTo>
                  <a:lnTo>
                    <a:pt x="3278806" y="767230"/>
                  </a:lnTo>
                  <a:lnTo>
                    <a:pt x="3304113" y="804193"/>
                  </a:lnTo>
                  <a:lnTo>
                    <a:pt x="3328518" y="841809"/>
                  </a:lnTo>
                  <a:lnTo>
                    <a:pt x="3352006" y="880061"/>
                  </a:lnTo>
                  <a:lnTo>
                    <a:pt x="3374562" y="918935"/>
                  </a:lnTo>
                  <a:lnTo>
                    <a:pt x="3396169" y="958414"/>
                  </a:lnTo>
                  <a:lnTo>
                    <a:pt x="3416812" y="998484"/>
                  </a:lnTo>
                  <a:lnTo>
                    <a:pt x="3436475" y="1039128"/>
                  </a:lnTo>
                  <a:lnTo>
                    <a:pt x="3455143" y="1080331"/>
                  </a:lnTo>
                  <a:lnTo>
                    <a:pt x="3472801" y="1122077"/>
                  </a:lnTo>
                  <a:lnTo>
                    <a:pt x="3489432" y="1164352"/>
                  </a:lnTo>
                  <a:lnTo>
                    <a:pt x="3505021" y="1207138"/>
                  </a:lnTo>
                  <a:lnTo>
                    <a:pt x="3519553" y="1250422"/>
                  </a:lnTo>
                  <a:lnTo>
                    <a:pt x="3533012" y="1294186"/>
                  </a:lnTo>
                  <a:lnTo>
                    <a:pt x="3545382" y="1338416"/>
                  </a:lnTo>
                  <a:lnTo>
                    <a:pt x="3556648" y="1383096"/>
                  </a:lnTo>
                  <a:lnTo>
                    <a:pt x="3566794" y="1428210"/>
                  </a:lnTo>
                  <a:lnTo>
                    <a:pt x="3575805" y="1473743"/>
                  </a:lnTo>
                  <a:lnTo>
                    <a:pt x="3583665" y="1519679"/>
                  </a:lnTo>
                  <a:lnTo>
                    <a:pt x="3590359" y="1566003"/>
                  </a:lnTo>
                  <a:lnTo>
                    <a:pt x="3595870" y="1612699"/>
                  </a:lnTo>
                  <a:lnTo>
                    <a:pt x="3600184" y="1659751"/>
                  </a:lnTo>
                  <a:lnTo>
                    <a:pt x="3603284" y="1707144"/>
                  </a:lnTo>
                  <a:lnTo>
                    <a:pt x="3605156" y="1754863"/>
                  </a:lnTo>
                  <a:lnTo>
                    <a:pt x="3605784" y="1802892"/>
                  </a:lnTo>
                  <a:lnTo>
                    <a:pt x="3605156" y="1850920"/>
                  </a:lnTo>
                  <a:lnTo>
                    <a:pt x="3603284" y="1898639"/>
                  </a:lnTo>
                  <a:lnTo>
                    <a:pt x="3600184" y="1946032"/>
                  </a:lnTo>
                  <a:lnTo>
                    <a:pt x="3595870" y="1993084"/>
                  </a:lnTo>
                  <a:lnTo>
                    <a:pt x="3590359" y="2039780"/>
                  </a:lnTo>
                  <a:lnTo>
                    <a:pt x="3583665" y="2086104"/>
                  </a:lnTo>
                  <a:lnTo>
                    <a:pt x="3575805" y="2132040"/>
                  </a:lnTo>
                  <a:lnTo>
                    <a:pt x="3566794" y="2177573"/>
                  </a:lnTo>
                  <a:lnTo>
                    <a:pt x="3556648" y="2222687"/>
                  </a:lnTo>
                  <a:lnTo>
                    <a:pt x="3545382" y="2267367"/>
                  </a:lnTo>
                  <a:lnTo>
                    <a:pt x="3533012" y="2311597"/>
                  </a:lnTo>
                  <a:lnTo>
                    <a:pt x="3519553" y="2355361"/>
                  </a:lnTo>
                  <a:lnTo>
                    <a:pt x="3505021" y="2398645"/>
                  </a:lnTo>
                  <a:lnTo>
                    <a:pt x="3489432" y="2441431"/>
                  </a:lnTo>
                  <a:lnTo>
                    <a:pt x="3472801" y="2483706"/>
                  </a:lnTo>
                  <a:lnTo>
                    <a:pt x="3455143" y="2525452"/>
                  </a:lnTo>
                  <a:lnTo>
                    <a:pt x="3436475" y="2566655"/>
                  </a:lnTo>
                  <a:lnTo>
                    <a:pt x="3416812" y="2607299"/>
                  </a:lnTo>
                  <a:lnTo>
                    <a:pt x="3396169" y="2647369"/>
                  </a:lnTo>
                  <a:lnTo>
                    <a:pt x="3374562" y="2686848"/>
                  </a:lnTo>
                  <a:lnTo>
                    <a:pt x="3352006" y="2725722"/>
                  </a:lnTo>
                  <a:lnTo>
                    <a:pt x="3328518" y="2763974"/>
                  </a:lnTo>
                  <a:lnTo>
                    <a:pt x="3304113" y="2801590"/>
                  </a:lnTo>
                  <a:lnTo>
                    <a:pt x="3278806" y="2838553"/>
                  </a:lnTo>
                  <a:lnTo>
                    <a:pt x="3252613" y="2874848"/>
                  </a:lnTo>
                  <a:lnTo>
                    <a:pt x="3225549" y="2910460"/>
                  </a:lnTo>
                  <a:lnTo>
                    <a:pt x="3197630" y="2945372"/>
                  </a:lnTo>
                  <a:lnTo>
                    <a:pt x="3168872" y="2979569"/>
                  </a:lnTo>
                  <a:lnTo>
                    <a:pt x="3139290" y="3013036"/>
                  </a:lnTo>
                  <a:lnTo>
                    <a:pt x="3108900" y="3045758"/>
                  </a:lnTo>
                  <a:lnTo>
                    <a:pt x="3077717" y="3077718"/>
                  </a:lnTo>
                  <a:lnTo>
                    <a:pt x="3045758" y="3108900"/>
                  </a:lnTo>
                  <a:lnTo>
                    <a:pt x="3013036" y="3139290"/>
                  </a:lnTo>
                  <a:lnTo>
                    <a:pt x="2979569" y="3168872"/>
                  </a:lnTo>
                  <a:lnTo>
                    <a:pt x="2945372" y="3197630"/>
                  </a:lnTo>
                  <a:lnTo>
                    <a:pt x="2910460" y="3225549"/>
                  </a:lnTo>
                  <a:lnTo>
                    <a:pt x="2874848" y="3252613"/>
                  </a:lnTo>
                  <a:lnTo>
                    <a:pt x="2838553" y="3278806"/>
                  </a:lnTo>
                  <a:lnTo>
                    <a:pt x="2801590" y="3304113"/>
                  </a:lnTo>
                  <a:lnTo>
                    <a:pt x="2763974" y="3328518"/>
                  </a:lnTo>
                  <a:lnTo>
                    <a:pt x="2725722" y="3352006"/>
                  </a:lnTo>
                  <a:lnTo>
                    <a:pt x="2686848" y="3374562"/>
                  </a:lnTo>
                  <a:lnTo>
                    <a:pt x="2647369" y="3396169"/>
                  </a:lnTo>
                  <a:lnTo>
                    <a:pt x="2607299" y="3416812"/>
                  </a:lnTo>
                  <a:lnTo>
                    <a:pt x="2566655" y="3436475"/>
                  </a:lnTo>
                  <a:lnTo>
                    <a:pt x="2525452" y="3455143"/>
                  </a:lnTo>
                  <a:lnTo>
                    <a:pt x="2483706" y="3472801"/>
                  </a:lnTo>
                  <a:lnTo>
                    <a:pt x="2441431" y="3489432"/>
                  </a:lnTo>
                  <a:lnTo>
                    <a:pt x="2398645" y="3505021"/>
                  </a:lnTo>
                  <a:lnTo>
                    <a:pt x="2355361" y="3519553"/>
                  </a:lnTo>
                  <a:lnTo>
                    <a:pt x="2311597" y="3533012"/>
                  </a:lnTo>
                  <a:lnTo>
                    <a:pt x="2267367" y="3545382"/>
                  </a:lnTo>
                  <a:lnTo>
                    <a:pt x="2222687" y="3556648"/>
                  </a:lnTo>
                  <a:lnTo>
                    <a:pt x="2177573" y="3566794"/>
                  </a:lnTo>
                  <a:lnTo>
                    <a:pt x="2132040" y="3575805"/>
                  </a:lnTo>
                  <a:lnTo>
                    <a:pt x="2086104" y="3583665"/>
                  </a:lnTo>
                  <a:lnTo>
                    <a:pt x="2039780" y="3590359"/>
                  </a:lnTo>
                  <a:lnTo>
                    <a:pt x="1993084" y="3595870"/>
                  </a:lnTo>
                  <a:lnTo>
                    <a:pt x="1946032" y="3600184"/>
                  </a:lnTo>
                  <a:lnTo>
                    <a:pt x="1898639" y="3603284"/>
                  </a:lnTo>
                  <a:lnTo>
                    <a:pt x="1850920" y="3605156"/>
                  </a:lnTo>
                  <a:lnTo>
                    <a:pt x="1802891" y="3605784"/>
                  </a:lnTo>
                  <a:lnTo>
                    <a:pt x="1754863" y="3605156"/>
                  </a:lnTo>
                  <a:lnTo>
                    <a:pt x="1707144" y="3603284"/>
                  </a:lnTo>
                  <a:lnTo>
                    <a:pt x="1659751" y="3600184"/>
                  </a:lnTo>
                  <a:lnTo>
                    <a:pt x="1612699" y="3595870"/>
                  </a:lnTo>
                  <a:lnTo>
                    <a:pt x="1566003" y="3590359"/>
                  </a:lnTo>
                  <a:lnTo>
                    <a:pt x="1519679" y="3583665"/>
                  </a:lnTo>
                  <a:lnTo>
                    <a:pt x="1473743" y="3575805"/>
                  </a:lnTo>
                  <a:lnTo>
                    <a:pt x="1428210" y="3566794"/>
                  </a:lnTo>
                  <a:lnTo>
                    <a:pt x="1383096" y="3556648"/>
                  </a:lnTo>
                  <a:lnTo>
                    <a:pt x="1338416" y="3545382"/>
                  </a:lnTo>
                  <a:lnTo>
                    <a:pt x="1294186" y="3533012"/>
                  </a:lnTo>
                  <a:lnTo>
                    <a:pt x="1250422" y="3519553"/>
                  </a:lnTo>
                  <a:lnTo>
                    <a:pt x="1207138" y="3505021"/>
                  </a:lnTo>
                  <a:lnTo>
                    <a:pt x="1164352" y="3489432"/>
                  </a:lnTo>
                  <a:lnTo>
                    <a:pt x="1122077" y="3472801"/>
                  </a:lnTo>
                  <a:lnTo>
                    <a:pt x="1080331" y="3455143"/>
                  </a:lnTo>
                  <a:lnTo>
                    <a:pt x="1039128" y="3436475"/>
                  </a:lnTo>
                  <a:lnTo>
                    <a:pt x="998484" y="3416812"/>
                  </a:lnTo>
                  <a:lnTo>
                    <a:pt x="958414" y="3396169"/>
                  </a:lnTo>
                  <a:lnTo>
                    <a:pt x="918935" y="3374562"/>
                  </a:lnTo>
                  <a:lnTo>
                    <a:pt x="880061" y="3352006"/>
                  </a:lnTo>
                  <a:lnTo>
                    <a:pt x="841809" y="3328518"/>
                  </a:lnTo>
                  <a:lnTo>
                    <a:pt x="804193" y="3304113"/>
                  </a:lnTo>
                  <a:lnTo>
                    <a:pt x="767230" y="3278806"/>
                  </a:lnTo>
                  <a:lnTo>
                    <a:pt x="730935" y="3252613"/>
                  </a:lnTo>
                  <a:lnTo>
                    <a:pt x="695323" y="3225549"/>
                  </a:lnTo>
                  <a:lnTo>
                    <a:pt x="660411" y="3197630"/>
                  </a:lnTo>
                  <a:lnTo>
                    <a:pt x="626214" y="3168872"/>
                  </a:lnTo>
                  <a:lnTo>
                    <a:pt x="592747" y="3139290"/>
                  </a:lnTo>
                  <a:lnTo>
                    <a:pt x="560025" y="3108900"/>
                  </a:lnTo>
                  <a:lnTo>
                    <a:pt x="528065" y="3077718"/>
                  </a:lnTo>
                  <a:lnTo>
                    <a:pt x="496883" y="3045758"/>
                  </a:lnTo>
                  <a:lnTo>
                    <a:pt x="466493" y="3013036"/>
                  </a:lnTo>
                  <a:lnTo>
                    <a:pt x="436911" y="2979569"/>
                  </a:lnTo>
                  <a:lnTo>
                    <a:pt x="408153" y="2945372"/>
                  </a:lnTo>
                  <a:lnTo>
                    <a:pt x="380234" y="2910460"/>
                  </a:lnTo>
                  <a:lnTo>
                    <a:pt x="353170" y="2874848"/>
                  </a:lnTo>
                  <a:lnTo>
                    <a:pt x="326977" y="2838553"/>
                  </a:lnTo>
                  <a:lnTo>
                    <a:pt x="301670" y="2801590"/>
                  </a:lnTo>
                  <a:lnTo>
                    <a:pt x="277265" y="2763974"/>
                  </a:lnTo>
                  <a:lnTo>
                    <a:pt x="253777" y="2725722"/>
                  </a:lnTo>
                  <a:lnTo>
                    <a:pt x="231221" y="2686848"/>
                  </a:lnTo>
                  <a:lnTo>
                    <a:pt x="209614" y="2647369"/>
                  </a:lnTo>
                  <a:lnTo>
                    <a:pt x="188971" y="2607299"/>
                  </a:lnTo>
                  <a:lnTo>
                    <a:pt x="169308" y="2566655"/>
                  </a:lnTo>
                  <a:lnTo>
                    <a:pt x="150640" y="2525452"/>
                  </a:lnTo>
                  <a:lnTo>
                    <a:pt x="132982" y="2483706"/>
                  </a:lnTo>
                  <a:lnTo>
                    <a:pt x="116351" y="2441431"/>
                  </a:lnTo>
                  <a:lnTo>
                    <a:pt x="100762" y="2398645"/>
                  </a:lnTo>
                  <a:lnTo>
                    <a:pt x="86230" y="2355361"/>
                  </a:lnTo>
                  <a:lnTo>
                    <a:pt x="72771" y="2311597"/>
                  </a:lnTo>
                  <a:lnTo>
                    <a:pt x="60401" y="2267367"/>
                  </a:lnTo>
                  <a:lnTo>
                    <a:pt x="49135" y="2222687"/>
                  </a:lnTo>
                  <a:lnTo>
                    <a:pt x="38989" y="2177573"/>
                  </a:lnTo>
                  <a:lnTo>
                    <a:pt x="29978" y="2132040"/>
                  </a:lnTo>
                  <a:lnTo>
                    <a:pt x="22118" y="2086104"/>
                  </a:lnTo>
                  <a:lnTo>
                    <a:pt x="15424" y="2039780"/>
                  </a:lnTo>
                  <a:lnTo>
                    <a:pt x="9913" y="1993084"/>
                  </a:lnTo>
                  <a:lnTo>
                    <a:pt x="5599" y="1946032"/>
                  </a:lnTo>
                  <a:lnTo>
                    <a:pt x="2499" y="1898639"/>
                  </a:lnTo>
                  <a:lnTo>
                    <a:pt x="627" y="1850920"/>
                  </a:lnTo>
                  <a:lnTo>
                    <a:pt x="0" y="1802892"/>
                  </a:lnTo>
                  <a:close/>
                </a:path>
              </a:pathLst>
            </a:custGeom>
            <a:ln w="571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85488" y="6824471"/>
              <a:ext cx="1152525" cy="1073150"/>
            </a:xfrm>
            <a:custGeom>
              <a:avLst/>
              <a:gdLst/>
              <a:ahLst/>
              <a:cxnLst/>
              <a:rect l="l" t="t" r="r" b="b"/>
              <a:pathLst>
                <a:path w="1152525" h="1073150">
                  <a:moveTo>
                    <a:pt x="973327" y="0"/>
                  </a:moveTo>
                  <a:lnTo>
                    <a:pt x="178815" y="0"/>
                  </a:lnTo>
                  <a:lnTo>
                    <a:pt x="131262" y="6384"/>
                  </a:lnTo>
                  <a:lnTo>
                    <a:pt x="88542" y="24402"/>
                  </a:lnTo>
                  <a:lnTo>
                    <a:pt x="52355" y="52355"/>
                  </a:lnTo>
                  <a:lnTo>
                    <a:pt x="24402" y="88542"/>
                  </a:lnTo>
                  <a:lnTo>
                    <a:pt x="6384" y="131262"/>
                  </a:lnTo>
                  <a:lnTo>
                    <a:pt x="0" y="178815"/>
                  </a:lnTo>
                  <a:lnTo>
                    <a:pt x="0" y="894079"/>
                  </a:lnTo>
                  <a:lnTo>
                    <a:pt x="6384" y="941633"/>
                  </a:lnTo>
                  <a:lnTo>
                    <a:pt x="24402" y="984353"/>
                  </a:lnTo>
                  <a:lnTo>
                    <a:pt x="52355" y="1020540"/>
                  </a:lnTo>
                  <a:lnTo>
                    <a:pt x="88542" y="1048493"/>
                  </a:lnTo>
                  <a:lnTo>
                    <a:pt x="131262" y="1066511"/>
                  </a:lnTo>
                  <a:lnTo>
                    <a:pt x="178815" y="1072895"/>
                  </a:lnTo>
                  <a:lnTo>
                    <a:pt x="973327" y="1072895"/>
                  </a:lnTo>
                  <a:lnTo>
                    <a:pt x="1020881" y="1066511"/>
                  </a:lnTo>
                  <a:lnTo>
                    <a:pt x="1063601" y="1048493"/>
                  </a:lnTo>
                  <a:lnTo>
                    <a:pt x="1099788" y="1020540"/>
                  </a:lnTo>
                  <a:lnTo>
                    <a:pt x="1127741" y="984353"/>
                  </a:lnTo>
                  <a:lnTo>
                    <a:pt x="1145759" y="941633"/>
                  </a:lnTo>
                  <a:lnTo>
                    <a:pt x="1152144" y="894079"/>
                  </a:lnTo>
                  <a:lnTo>
                    <a:pt x="1152144" y="178815"/>
                  </a:lnTo>
                  <a:lnTo>
                    <a:pt x="1145759" y="131262"/>
                  </a:lnTo>
                  <a:lnTo>
                    <a:pt x="1127741" y="88542"/>
                  </a:lnTo>
                  <a:lnTo>
                    <a:pt x="1099788" y="52355"/>
                  </a:lnTo>
                  <a:lnTo>
                    <a:pt x="1063601" y="24402"/>
                  </a:lnTo>
                  <a:lnTo>
                    <a:pt x="1020881" y="6384"/>
                  </a:lnTo>
                  <a:lnTo>
                    <a:pt x="973327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10456" y="6409943"/>
              <a:ext cx="2810510" cy="1365885"/>
            </a:xfrm>
            <a:custGeom>
              <a:avLst/>
              <a:gdLst/>
              <a:ahLst/>
              <a:cxnLst/>
              <a:rect l="l" t="t" r="r" b="b"/>
              <a:pathLst>
                <a:path w="2810509" h="1365884">
                  <a:moveTo>
                    <a:pt x="2582672" y="0"/>
                  </a:moveTo>
                  <a:lnTo>
                    <a:pt x="227584" y="0"/>
                  </a:lnTo>
                  <a:lnTo>
                    <a:pt x="181706" y="4622"/>
                  </a:lnTo>
                  <a:lnTo>
                    <a:pt x="138981" y="17879"/>
                  </a:lnTo>
                  <a:lnTo>
                    <a:pt x="100322" y="38857"/>
                  </a:lnTo>
                  <a:lnTo>
                    <a:pt x="66643" y="66643"/>
                  </a:lnTo>
                  <a:lnTo>
                    <a:pt x="38857" y="100322"/>
                  </a:lnTo>
                  <a:lnTo>
                    <a:pt x="17879" y="138981"/>
                  </a:lnTo>
                  <a:lnTo>
                    <a:pt x="4622" y="181706"/>
                  </a:lnTo>
                  <a:lnTo>
                    <a:pt x="0" y="227583"/>
                  </a:lnTo>
                  <a:lnTo>
                    <a:pt x="0" y="1137919"/>
                  </a:lnTo>
                  <a:lnTo>
                    <a:pt x="4622" y="1183797"/>
                  </a:lnTo>
                  <a:lnTo>
                    <a:pt x="17879" y="1226522"/>
                  </a:lnTo>
                  <a:lnTo>
                    <a:pt x="38857" y="1265181"/>
                  </a:lnTo>
                  <a:lnTo>
                    <a:pt x="66643" y="1298860"/>
                  </a:lnTo>
                  <a:lnTo>
                    <a:pt x="100322" y="1326646"/>
                  </a:lnTo>
                  <a:lnTo>
                    <a:pt x="138981" y="1347624"/>
                  </a:lnTo>
                  <a:lnTo>
                    <a:pt x="181706" y="1360881"/>
                  </a:lnTo>
                  <a:lnTo>
                    <a:pt x="227584" y="1365503"/>
                  </a:lnTo>
                  <a:lnTo>
                    <a:pt x="2582672" y="1365503"/>
                  </a:lnTo>
                  <a:lnTo>
                    <a:pt x="2628549" y="1360881"/>
                  </a:lnTo>
                  <a:lnTo>
                    <a:pt x="2671274" y="1347624"/>
                  </a:lnTo>
                  <a:lnTo>
                    <a:pt x="2709933" y="1326646"/>
                  </a:lnTo>
                  <a:lnTo>
                    <a:pt x="2743612" y="1298860"/>
                  </a:lnTo>
                  <a:lnTo>
                    <a:pt x="2771398" y="1265181"/>
                  </a:lnTo>
                  <a:lnTo>
                    <a:pt x="2792376" y="1226522"/>
                  </a:lnTo>
                  <a:lnTo>
                    <a:pt x="2805633" y="1183797"/>
                  </a:lnTo>
                  <a:lnTo>
                    <a:pt x="2810255" y="1137919"/>
                  </a:lnTo>
                  <a:lnTo>
                    <a:pt x="2810255" y="227583"/>
                  </a:lnTo>
                  <a:lnTo>
                    <a:pt x="2805633" y="181706"/>
                  </a:lnTo>
                  <a:lnTo>
                    <a:pt x="2792376" y="138981"/>
                  </a:lnTo>
                  <a:lnTo>
                    <a:pt x="2771398" y="100322"/>
                  </a:lnTo>
                  <a:lnTo>
                    <a:pt x="2743612" y="66643"/>
                  </a:lnTo>
                  <a:lnTo>
                    <a:pt x="2709933" y="38857"/>
                  </a:lnTo>
                  <a:lnTo>
                    <a:pt x="2671274" y="17879"/>
                  </a:lnTo>
                  <a:lnTo>
                    <a:pt x="2628549" y="4622"/>
                  </a:lnTo>
                  <a:lnTo>
                    <a:pt x="2582672" y="0"/>
                  </a:lnTo>
                  <a:close/>
                </a:path>
              </a:pathLst>
            </a:custGeom>
            <a:solidFill>
              <a:srgbClr val="D38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192648" y="6899275"/>
            <a:ext cx="124650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22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ch</a:t>
            </a:r>
            <a:r>
              <a:rPr sz="22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2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ical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328159" y="3051048"/>
            <a:ext cx="2920365" cy="1487805"/>
            <a:chOff x="4328159" y="3051048"/>
            <a:chExt cx="2920365" cy="1487805"/>
          </a:xfrm>
        </p:grpSpPr>
        <p:sp>
          <p:nvSpPr>
            <p:cNvPr id="14" name="object 14"/>
            <p:cNvSpPr/>
            <p:nvPr/>
          </p:nvSpPr>
          <p:spPr>
            <a:xfrm>
              <a:off x="4328159" y="3051048"/>
              <a:ext cx="1152525" cy="1073150"/>
            </a:xfrm>
            <a:custGeom>
              <a:avLst/>
              <a:gdLst/>
              <a:ahLst/>
              <a:cxnLst/>
              <a:rect l="l" t="t" r="r" b="b"/>
              <a:pathLst>
                <a:path w="1152525" h="1073150">
                  <a:moveTo>
                    <a:pt x="973327" y="0"/>
                  </a:moveTo>
                  <a:lnTo>
                    <a:pt x="178815" y="0"/>
                  </a:lnTo>
                  <a:lnTo>
                    <a:pt x="131262" y="6384"/>
                  </a:lnTo>
                  <a:lnTo>
                    <a:pt x="88542" y="24402"/>
                  </a:lnTo>
                  <a:lnTo>
                    <a:pt x="52355" y="52355"/>
                  </a:lnTo>
                  <a:lnTo>
                    <a:pt x="24402" y="88542"/>
                  </a:lnTo>
                  <a:lnTo>
                    <a:pt x="6384" y="131262"/>
                  </a:lnTo>
                  <a:lnTo>
                    <a:pt x="0" y="178815"/>
                  </a:lnTo>
                  <a:lnTo>
                    <a:pt x="0" y="894079"/>
                  </a:lnTo>
                  <a:lnTo>
                    <a:pt x="6384" y="941633"/>
                  </a:lnTo>
                  <a:lnTo>
                    <a:pt x="24402" y="984353"/>
                  </a:lnTo>
                  <a:lnTo>
                    <a:pt x="52355" y="1020540"/>
                  </a:lnTo>
                  <a:lnTo>
                    <a:pt x="88542" y="1048493"/>
                  </a:lnTo>
                  <a:lnTo>
                    <a:pt x="131262" y="1066511"/>
                  </a:lnTo>
                  <a:lnTo>
                    <a:pt x="178815" y="1072896"/>
                  </a:lnTo>
                  <a:lnTo>
                    <a:pt x="973327" y="1072896"/>
                  </a:lnTo>
                  <a:lnTo>
                    <a:pt x="1020881" y="1066511"/>
                  </a:lnTo>
                  <a:lnTo>
                    <a:pt x="1063601" y="1048493"/>
                  </a:lnTo>
                  <a:lnTo>
                    <a:pt x="1099788" y="1020540"/>
                  </a:lnTo>
                  <a:lnTo>
                    <a:pt x="1127741" y="984353"/>
                  </a:lnTo>
                  <a:lnTo>
                    <a:pt x="1145759" y="941633"/>
                  </a:lnTo>
                  <a:lnTo>
                    <a:pt x="1152143" y="894079"/>
                  </a:lnTo>
                  <a:lnTo>
                    <a:pt x="1152143" y="178815"/>
                  </a:lnTo>
                  <a:lnTo>
                    <a:pt x="1145759" y="131262"/>
                  </a:lnTo>
                  <a:lnTo>
                    <a:pt x="1127741" y="88542"/>
                  </a:lnTo>
                  <a:lnTo>
                    <a:pt x="1099788" y="52355"/>
                  </a:lnTo>
                  <a:lnTo>
                    <a:pt x="1063601" y="24402"/>
                  </a:lnTo>
                  <a:lnTo>
                    <a:pt x="1020881" y="6384"/>
                  </a:lnTo>
                  <a:lnTo>
                    <a:pt x="973327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40935" y="3169920"/>
              <a:ext cx="2807335" cy="1369060"/>
            </a:xfrm>
            <a:custGeom>
              <a:avLst/>
              <a:gdLst/>
              <a:ahLst/>
              <a:cxnLst/>
              <a:rect l="l" t="t" r="r" b="b"/>
              <a:pathLst>
                <a:path w="2807334" h="1369060">
                  <a:moveTo>
                    <a:pt x="2579116" y="0"/>
                  </a:moveTo>
                  <a:lnTo>
                    <a:pt x="228091" y="0"/>
                  </a:lnTo>
                  <a:lnTo>
                    <a:pt x="182119" y="4633"/>
                  </a:lnTo>
                  <a:lnTo>
                    <a:pt x="139303" y="17922"/>
                  </a:lnTo>
                  <a:lnTo>
                    <a:pt x="100558" y="38951"/>
                  </a:lnTo>
                  <a:lnTo>
                    <a:pt x="66801" y="66801"/>
                  </a:lnTo>
                  <a:lnTo>
                    <a:pt x="38951" y="100558"/>
                  </a:lnTo>
                  <a:lnTo>
                    <a:pt x="17922" y="139303"/>
                  </a:lnTo>
                  <a:lnTo>
                    <a:pt x="4633" y="182119"/>
                  </a:lnTo>
                  <a:lnTo>
                    <a:pt x="0" y="228091"/>
                  </a:lnTo>
                  <a:lnTo>
                    <a:pt x="0" y="1140459"/>
                  </a:lnTo>
                  <a:lnTo>
                    <a:pt x="4633" y="1186432"/>
                  </a:lnTo>
                  <a:lnTo>
                    <a:pt x="17922" y="1229248"/>
                  </a:lnTo>
                  <a:lnTo>
                    <a:pt x="38951" y="1267993"/>
                  </a:lnTo>
                  <a:lnTo>
                    <a:pt x="66801" y="1301750"/>
                  </a:lnTo>
                  <a:lnTo>
                    <a:pt x="100558" y="1329600"/>
                  </a:lnTo>
                  <a:lnTo>
                    <a:pt x="139303" y="1350629"/>
                  </a:lnTo>
                  <a:lnTo>
                    <a:pt x="182119" y="1363918"/>
                  </a:lnTo>
                  <a:lnTo>
                    <a:pt x="228091" y="1368552"/>
                  </a:lnTo>
                  <a:lnTo>
                    <a:pt x="2579116" y="1368552"/>
                  </a:lnTo>
                  <a:lnTo>
                    <a:pt x="2625088" y="1363918"/>
                  </a:lnTo>
                  <a:lnTo>
                    <a:pt x="2667904" y="1350629"/>
                  </a:lnTo>
                  <a:lnTo>
                    <a:pt x="2706649" y="1329600"/>
                  </a:lnTo>
                  <a:lnTo>
                    <a:pt x="2740406" y="1301750"/>
                  </a:lnTo>
                  <a:lnTo>
                    <a:pt x="2768256" y="1267993"/>
                  </a:lnTo>
                  <a:lnTo>
                    <a:pt x="2789285" y="1229248"/>
                  </a:lnTo>
                  <a:lnTo>
                    <a:pt x="2802574" y="1186432"/>
                  </a:lnTo>
                  <a:lnTo>
                    <a:pt x="2807208" y="1140459"/>
                  </a:lnTo>
                  <a:lnTo>
                    <a:pt x="2807208" y="228091"/>
                  </a:lnTo>
                  <a:lnTo>
                    <a:pt x="2802574" y="182119"/>
                  </a:lnTo>
                  <a:lnTo>
                    <a:pt x="2789285" y="139303"/>
                  </a:lnTo>
                  <a:lnTo>
                    <a:pt x="2768256" y="100558"/>
                  </a:lnTo>
                  <a:lnTo>
                    <a:pt x="2740405" y="66801"/>
                  </a:lnTo>
                  <a:lnTo>
                    <a:pt x="2706649" y="38951"/>
                  </a:lnTo>
                  <a:lnTo>
                    <a:pt x="2667904" y="17922"/>
                  </a:lnTo>
                  <a:lnTo>
                    <a:pt x="2625088" y="4633"/>
                  </a:lnTo>
                  <a:lnTo>
                    <a:pt x="2579116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172583" y="3660775"/>
            <a:ext cx="134239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Personnel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8988552" y="3048000"/>
            <a:ext cx="2932430" cy="1490980"/>
            <a:chOff x="8988552" y="3048000"/>
            <a:chExt cx="2932430" cy="1490980"/>
          </a:xfrm>
        </p:grpSpPr>
        <p:sp>
          <p:nvSpPr>
            <p:cNvPr id="18" name="object 18"/>
            <p:cNvSpPr/>
            <p:nvPr/>
          </p:nvSpPr>
          <p:spPr>
            <a:xfrm>
              <a:off x="10768584" y="3048000"/>
              <a:ext cx="1152525" cy="1069975"/>
            </a:xfrm>
            <a:custGeom>
              <a:avLst/>
              <a:gdLst/>
              <a:ahLst/>
              <a:cxnLst/>
              <a:rect l="l" t="t" r="r" b="b"/>
              <a:pathLst>
                <a:path w="1152525" h="1069975">
                  <a:moveTo>
                    <a:pt x="973836" y="0"/>
                  </a:moveTo>
                  <a:lnTo>
                    <a:pt x="178308" y="0"/>
                  </a:lnTo>
                  <a:lnTo>
                    <a:pt x="130924" y="6372"/>
                  </a:lnTo>
                  <a:lnTo>
                    <a:pt x="88335" y="24355"/>
                  </a:lnTo>
                  <a:lnTo>
                    <a:pt x="52244" y="52244"/>
                  </a:lnTo>
                  <a:lnTo>
                    <a:pt x="24355" y="88335"/>
                  </a:lnTo>
                  <a:lnTo>
                    <a:pt x="6372" y="130924"/>
                  </a:lnTo>
                  <a:lnTo>
                    <a:pt x="0" y="178308"/>
                  </a:lnTo>
                  <a:lnTo>
                    <a:pt x="0" y="891539"/>
                  </a:lnTo>
                  <a:lnTo>
                    <a:pt x="6372" y="938923"/>
                  </a:lnTo>
                  <a:lnTo>
                    <a:pt x="24355" y="981512"/>
                  </a:lnTo>
                  <a:lnTo>
                    <a:pt x="52244" y="1017603"/>
                  </a:lnTo>
                  <a:lnTo>
                    <a:pt x="88335" y="1045492"/>
                  </a:lnTo>
                  <a:lnTo>
                    <a:pt x="130924" y="1063475"/>
                  </a:lnTo>
                  <a:lnTo>
                    <a:pt x="178308" y="1069848"/>
                  </a:lnTo>
                  <a:lnTo>
                    <a:pt x="973836" y="1069848"/>
                  </a:lnTo>
                  <a:lnTo>
                    <a:pt x="1021219" y="1063475"/>
                  </a:lnTo>
                  <a:lnTo>
                    <a:pt x="1063808" y="1045492"/>
                  </a:lnTo>
                  <a:lnTo>
                    <a:pt x="1099899" y="1017603"/>
                  </a:lnTo>
                  <a:lnTo>
                    <a:pt x="1127788" y="981512"/>
                  </a:lnTo>
                  <a:lnTo>
                    <a:pt x="1145771" y="938923"/>
                  </a:lnTo>
                  <a:lnTo>
                    <a:pt x="1152144" y="891539"/>
                  </a:lnTo>
                  <a:lnTo>
                    <a:pt x="1152144" y="178308"/>
                  </a:lnTo>
                  <a:lnTo>
                    <a:pt x="1145771" y="130924"/>
                  </a:lnTo>
                  <a:lnTo>
                    <a:pt x="1127788" y="88335"/>
                  </a:lnTo>
                  <a:lnTo>
                    <a:pt x="1099899" y="52244"/>
                  </a:lnTo>
                  <a:lnTo>
                    <a:pt x="1063808" y="24355"/>
                  </a:lnTo>
                  <a:lnTo>
                    <a:pt x="1021219" y="6372"/>
                  </a:lnTo>
                  <a:lnTo>
                    <a:pt x="973836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988552" y="3172968"/>
              <a:ext cx="2810510" cy="1365885"/>
            </a:xfrm>
            <a:custGeom>
              <a:avLst/>
              <a:gdLst/>
              <a:ahLst/>
              <a:cxnLst/>
              <a:rect l="l" t="t" r="r" b="b"/>
              <a:pathLst>
                <a:path w="2810509" h="1365885">
                  <a:moveTo>
                    <a:pt x="2582672" y="0"/>
                  </a:moveTo>
                  <a:lnTo>
                    <a:pt x="227583" y="0"/>
                  </a:lnTo>
                  <a:lnTo>
                    <a:pt x="181706" y="4622"/>
                  </a:lnTo>
                  <a:lnTo>
                    <a:pt x="138981" y="17879"/>
                  </a:lnTo>
                  <a:lnTo>
                    <a:pt x="100322" y="38857"/>
                  </a:lnTo>
                  <a:lnTo>
                    <a:pt x="66643" y="66643"/>
                  </a:lnTo>
                  <a:lnTo>
                    <a:pt x="38857" y="100322"/>
                  </a:lnTo>
                  <a:lnTo>
                    <a:pt x="17879" y="138981"/>
                  </a:lnTo>
                  <a:lnTo>
                    <a:pt x="4622" y="181706"/>
                  </a:lnTo>
                  <a:lnTo>
                    <a:pt x="0" y="227584"/>
                  </a:lnTo>
                  <a:lnTo>
                    <a:pt x="0" y="1137920"/>
                  </a:lnTo>
                  <a:lnTo>
                    <a:pt x="4622" y="1183797"/>
                  </a:lnTo>
                  <a:lnTo>
                    <a:pt x="17879" y="1226522"/>
                  </a:lnTo>
                  <a:lnTo>
                    <a:pt x="38857" y="1265181"/>
                  </a:lnTo>
                  <a:lnTo>
                    <a:pt x="66643" y="1298860"/>
                  </a:lnTo>
                  <a:lnTo>
                    <a:pt x="100322" y="1326646"/>
                  </a:lnTo>
                  <a:lnTo>
                    <a:pt x="138981" y="1347624"/>
                  </a:lnTo>
                  <a:lnTo>
                    <a:pt x="181706" y="1360881"/>
                  </a:lnTo>
                  <a:lnTo>
                    <a:pt x="227583" y="1365504"/>
                  </a:lnTo>
                  <a:lnTo>
                    <a:pt x="2582672" y="1365504"/>
                  </a:lnTo>
                  <a:lnTo>
                    <a:pt x="2628549" y="1360881"/>
                  </a:lnTo>
                  <a:lnTo>
                    <a:pt x="2671274" y="1347624"/>
                  </a:lnTo>
                  <a:lnTo>
                    <a:pt x="2709933" y="1326646"/>
                  </a:lnTo>
                  <a:lnTo>
                    <a:pt x="2743612" y="1298860"/>
                  </a:lnTo>
                  <a:lnTo>
                    <a:pt x="2771398" y="1265181"/>
                  </a:lnTo>
                  <a:lnTo>
                    <a:pt x="2792376" y="1226522"/>
                  </a:lnTo>
                  <a:lnTo>
                    <a:pt x="2805633" y="1183797"/>
                  </a:lnTo>
                  <a:lnTo>
                    <a:pt x="2810255" y="1137920"/>
                  </a:lnTo>
                  <a:lnTo>
                    <a:pt x="2810255" y="227584"/>
                  </a:lnTo>
                  <a:lnTo>
                    <a:pt x="2805633" y="181706"/>
                  </a:lnTo>
                  <a:lnTo>
                    <a:pt x="2792376" y="138981"/>
                  </a:lnTo>
                  <a:lnTo>
                    <a:pt x="2771398" y="100322"/>
                  </a:lnTo>
                  <a:lnTo>
                    <a:pt x="2743612" y="66643"/>
                  </a:lnTo>
                  <a:lnTo>
                    <a:pt x="2709933" y="38857"/>
                  </a:lnTo>
                  <a:lnTo>
                    <a:pt x="2671274" y="17879"/>
                  </a:lnTo>
                  <a:lnTo>
                    <a:pt x="2628549" y="4622"/>
                  </a:lnTo>
                  <a:lnTo>
                    <a:pt x="2582672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9667747" y="3661664"/>
            <a:ext cx="145542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Procedural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046464" y="6434328"/>
            <a:ext cx="2923540" cy="1484630"/>
            <a:chOff x="9046464" y="6434328"/>
            <a:chExt cx="2923540" cy="1484630"/>
          </a:xfrm>
        </p:grpSpPr>
        <p:sp>
          <p:nvSpPr>
            <p:cNvPr id="22" name="object 22"/>
            <p:cNvSpPr/>
            <p:nvPr/>
          </p:nvSpPr>
          <p:spPr>
            <a:xfrm>
              <a:off x="10817352" y="6845808"/>
              <a:ext cx="1152525" cy="1073150"/>
            </a:xfrm>
            <a:custGeom>
              <a:avLst/>
              <a:gdLst/>
              <a:ahLst/>
              <a:cxnLst/>
              <a:rect l="l" t="t" r="r" b="b"/>
              <a:pathLst>
                <a:path w="1152525" h="1073150">
                  <a:moveTo>
                    <a:pt x="973327" y="0"/>
                  </a:moveTo>
                  <a:lnTo>
                    <a:pt x="178816" y="0"/>
                  </a:lnTo>
                  <a:lnTo>
                    <a:pt x="131262" y="6384"/>
                  </a:lnTo>
                  <a:lnTo>
                    <a:pt x="88542" y="24402"/>
                  </a:lnTo>
                  <a:lnTo>
                    <a:pt x="52355" y="52355"/>
                  </a:lnTo>
                  <a:lnTo>
                    <a:pt x="24402" y="88542"/>
                  </a:lnTo>
                  <a:lnTo>
                    <a:pt x="6384" y="131262"/>
                  </a:lnTo>
                  <a:lnTo>
                    <a:pt x="0" y="178816"/>
                  </a:lnTo>
                  <a:lnTo>
                    <a:pt x="0" y="894080"/>
                  </a:lnTo>
                  <a:lnTo>
                    <a:pt x="6384" y="941633"/>
                  </a:lnTo>
                  <a:lnTo>
                    <a:pt x="24402" y="984353"/>
                  </a:lnTo>
                  <a:lnTo>
                    <a:pt x="52355" y="1020540"/>
                  </a:lnTo>
                  <a:lnTo>
                    <a:pt x="88542" y="1048493"/>
                  </a:lnTo>
                  <a:lnTo>
                    <a:pt x="131262" y="1066511"/>
                  </a:lnTo>
                  <a:lnTo>
                    <a:pt x="178816" y="1072896"/>
                  </a:lnTo>
                  <a:lnTo>
                    <a:pt x="973327" y="1072896"/>
                  </a:lnTo>
                  <a:lnTo>
                    <a:pt x="1020881" y="1066511"/>
                  </a:lnTo>
                  <a:lnTo>
                    <a:pt x="1063601" y="1048493"/>
                  </a:lnTo>
                  <a:lnTo>
                    <a:pt x="1099788" y="1020540"/>
                  </a:lnTo>
                  <a:lnTo>
                    <a:pt x="1127741" y="984353"/>
                  </a:lnTo>
                  <a:lnTo>
                    <a:pt x="1145759" y="941633"/>
                  </a:lnTo>
                  <a:lnTo>
                    <a:pt x="1152144" y="894080"/>
                  </a:lnTo>
                  <a:lnTo>
                    <a:pt x="1152144" y="178816"/>
                  </a:lnTo>
                  <a:lnTo>
                    <a:pt x="1145759" y="131262"/>
                  </a:lnTo>
                  <a:lnTo>
                    <a:pt x="1127741" y="88542"/>
                  </a:lnTo>
                  <a:lnTo>
                    <a:pt x="1099788" y="52355"/>
                  </a:lnTo>
                  <a:lnTo>
                    <a:pt x="1063601" y="24402"/>
                  </a:lnTo>
                  <a:lnTo>
                    <a:pt x="1020881" y="6384"/>
                  </a:lnTo>
                  <a:lnTo>
                    <a:pt x="973327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046464" y="6434328"/>
              <a:ext cx="2807335" cy="1369060"/>
            </a:xfrm>
            <a:custGeom>
              <a:avLst/>
              <a:gdLst/>
              <a:ahLst/>
              <a:cxnLst/>
              <a:rect l="l" t="t" r="r" b="b"/>
              <a:pathLst>
                <a:path w="2807334" h="1369059">
                  <a:moveTo>
                    <a:pt x="2579115" y="0"/>
                  </a:moveTo>
                  <a:lnTo>
                    <a:pt x="228091" y="0"/>
                  </a:lnTo>
                  <a:lnTo>
                    <a:pt x="182119" y="4633"/>
                  </a:lnTo>
                  <a:lnTo>
                    <a:pt x="139303" y="17922"/>
                  </a:lnTo>
                  <a:lnTo>
                    <a:pt x="100558" y="38951"/>
                  </a:lnTo>
                  <a:lnTo>
                    <a:pt x="66801" y="66801"/>
                  </a:lnTo>
                  <a:lnTo>
                    <a:pt x="38951" y="100558"/>
                  </a:lnTo>
                  <a:lnTo>
                    <a:pt x="17922" y="139303"/>
                  </a:lnTo>
                  <a:lnTo>
                    <a:pt x="4633" y="182119"/>
                  </a:lnTo>
                  <a:lnTo>
                    <a:pt x="0" y="228092"/>
                  </a:lnTo>
                  <a:lnTo>
                    <a:pt x="0" y="1140460"/>
                  </a:lnTo>
                  <a:lnTo>
                    <a:pt x="4633" y="1186432"/>
                  </a:lnTo>
                  <a:lnTo>
                    <a:pt x="17922" y="1229248"/>
                  </a:lnTo>
                  <a:lnTo>
                    <a:pt x="38951" y="1267993"/>
                  </a:lnTo>
                  <a:lnTo>
                    <a:pt x="66801" y="1301750"/>
                  </a:lnTo>
                  <a:lnTo>
                    <a:pt x="100558" y="1329600"/>
                  </a:lnTo>
                  <a:lnTo>
                    <a:pt x="139303" y="1350629"/>
                  </a:lnTo>
                  <a:lnTo>
                    <a:pt x="182119" y="1363918"/>
                  </a:lnTo>
                  <a:lnTo>
                    <a:pt x="228091" y="1368552"/>
                  </a:lnTo>
                  <a:lnTo>
                    <a:pt x="2579115" y="1368552"/>
                  </a:lnTo>
                  <a:lnTo>
                    <a:pt x="2625088" y="1363918"/>
                  </a:lnTo>
                  <a:lnTo>
                    <a:pt x="2667904" y="1350629"/>
                  </a:lnTo>
                  <a:lnTo>
                    <a:pt x="2706649" y="1329600"/>
                  </a:lnTo>
                  <a:lnTo>
                    <a:pt x="2740405" y="1301750"/>
                  </a:lnTo>
                  <a:lnTo>
                    <a:pt x="2768256" y="1267993"/>
                  </a:lnTo>
                  <a:lnTo>
                    <a:pt x="2789285" y="1229248"/>
                  </a:lnTo>
                  <a:lnTo>
                    <a:pt x="2802574" y="1186432"/>
                  </a:lnTo>
                  <a:lnTo>
                    <a:pt x="2807207" y="1140460"/>
                  </a:lnTo>
                  <a:lnTo>
                    <a:pt x="2807207" y="228092"/>
                  </a:lnTo>
                  <a:lnTo>
                    <a:pt x="2802574" y="182119"/>
                  </a:lnTo>
                  <a:lnTo>
                    <a:pt x="2789285" y="139303"/>
                  </a:lnTo>
                  <a:lnTo>
                    <a:pt x="2768256" y="100558"/>
                  </a:lnTo>
                  <a:lnTo>
                    <a:pt x="2740405" y="66801"/>
                  </a:lnTo>
                  <a:lnTo>
                    <a:pt x="2706649" y="38951"/>
                  </a:lnTo>
                  <a:lnTo>
                    <a:pt x="2667904" y="17922"/>
                  </a:lnTo>
                  <a:lnTo>
                    <a:pt x="2625088" y="4633"/>
                  </a:lnTo>
                  <a:lnTo>
                    <a:pt x="2579115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916159" y="6926071"/>
            <a:ext cx="106934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22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2200" dirty="0">
                <a:solidFill>
                  <a:srgbClr val="FFFFFF"/>
                </a:solidFill>
                <a:latin typeface="Microsoft Sans Serif"/>
                <a:cs typeface="Microsoft Sans Serif"/>
              </a:rPr>
              <a:t>y</a:t>
            </a:r>
            <a:r>
              <a:rPr sz="2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sical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93665" y="304622"/>
            <a:ext cx="686879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0" dirty="0"/>
              <a:t>Defense</a:t>
            </a:r>
            <a:r>
              <a:rPr spc="-135" dirty="0"/>
              <a:t> </a:t>
            </a:r>
            <a:r>
              <a:rPr spc="30" dirty="0"/>
              <a:t>in</a:t>
            </a:r>
            <a:r>
              <a:rPr spc="-120" dirty="0"/>
              <a:t> </a:t>
            </a:r>
            <a:r>
              <a:rPr spc="10" dirty="0"/>
              <a:t>Depth</a:t>
            </a:r>
            <a:r>
              <a:rPr spc="-145" dirty="0"/>
              <a:t> </a:t>
            </a:r>
            <a:r>
              <a:rPr spc="25" dirty="0"/>
              <a:t>or</a:t>
            </a:r>
            <a:r>
              <a:rPr spc="-85" dirty="0"/>
              <a:t> </a:t>
            </a:r>
            <a:r>
              <a:rPr spc="5" dirty="0"/>
              <a:t>Layered</a:t>
            </a:r>
            <a:r>
              <a:rPr spc="-160" dirty="0"/>
              <a:t> </a:t>
            </a:r>
            <a:r>
              <a:rPr spc="15" dirty="0"/>
              <a:t>Approach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62655" y="752855"/>
            <a:ext cx="10332720" cy="3657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80103" y="1216152"/>
            <a:ext cx="8494776" cy="7367016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87566" y="304622"/>
            <a:ext cx="388683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60" dirty="0"/>
              <a:t>Ident</a:t>
            </a:r>
            <a:r>
              <a:rPr spc="-25" dirty="0"/>
              <a:t>i</a:t>
            </a:r>
            <a:r>
              <a:rPr spc="10" dirty="0"/>
              <a:t>t</a:t>
            </a:r>
            <a:r>
              <a:rPr spc="25" dirty="0"/>
              <a:t>y</a:t>
            </a:r>
            <a:r>
              <a:rPr spc="-114" dirty="0"/>
              <a:t> </a:t>
            </a:r>
            <a:r>
              <a:rPr spc="130" dirty="0"/>
              <a:t>M</a:t>
            </a:r>
            <a:r>
              <a:rPr spc="35" dirty="0"/>
              <a:t>a</a:t>
            </a:r>
            <a:r>
              <a:rPr spc="15" dirty="0"/>
              <a:t>n</a:t>
            </a:r>
            <a:r>
              <a:rPr spc="-15" dirty="0"/>
              <a:t>age</a:t>
            </a:r>
            <a:r>
              <a:rPr spc="-55" dirty="0"/>
              <a:t>m</a:t>
            </a:r>
            <a:r>
              <a:rPr spc="35" dirty="0"/>
              <a:t>ent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19471" y="752855"/>
            <a:ext cx="6416039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605277" y="1604213"/>
            <a:ext cx="11823700" cy="697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2200" spc="85" dirty="0">
                <a:latin typeface="Microsoft Sans Serif"/>
                <a:cs typeface="Microsoft Sans Serif"/>
              </a:rPr>
              <a:t>It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5" dirty="0">
                <a:latin typeface="Microsoft Sans Serif"/>
                <a:cs typeface="Microsoft Sans Serif"/>
              </a:rPr>
              <a:t>is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60" dirty="0">
                <a:latin typeface="Microsoft Sans Serif"/>
                <a:cs typeface="Microsoft Sans Serif"/>
              </a:rPr>
              <a:t>an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60" dirty="0">
                <a:latin typeface="Microsoft Sans Serif"/>
                <a:cs typeface="Microsoft Sans Serif"/>
              </a:rPr>
              <a:t>organizational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40" dirty="0">
                <a:latin typeface="Microsoft Sans Serif"/>
                <a:cs typeface="Microsoft Sans Serif"/>
              </a:rPr>
              <a:t>process</a:t>
            </a:r>
            <a:r>
              <a:rPr sz="2200" spc="-45" dirty="0">
                <a:latin typeface="Microsoft Sans Serif"/>
                <a:cs typeface="Microsoft Sans Serif"/>
              </a:rPr>
              <a:t> </a:t>
            </a:r>
            <a:r>
              <a:rPr sz="2200" spc="135" dirty="0">
                <a:latin typeface="Microsoft Sans Serif"/>
                <a:cs typeface="Microsoft Sans Serif"/>
              </a:rPr>
              <a:t>for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55" dirty="0">
                <a:latin typeface="Microsoft Sans Serif"/>
                <a:cs typeface="Microsoft Sans Serif"/>
              </a:rPr>
              <a:t>identifying, authenticating,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spc="80" dirty="0">
                <a:latin typeface="Microsoft Sans Serif"/>
                <a:cs typeface="Microsoft Sans Serif"/>
              </a:rPr>
              <a:t>and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spc="70" dirty="0">
                <a:latin typeface="Microsoft Sans Serif"/>
                <a:cs typeface="Microsoft Sans Serif"/>
              </a:rPr>
              <a:t>authorizing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55" dirty="0">
                <a:latin typeface="Microsoft Sans Serif"/>
                <a:cs typeface="Microsoft Sans Serif"/>
              </a:rPr>
              <a:t>individuals</a:t>
            </a:r>
            <a:r>
              <a:rPr sz="2200" spc="45" dirty="0">
                <a:latin typeface="Microsoft Sans Serif"/>
                <a:cs typeface="Microsoft Sans Serif"/>
              </a:rPr>
              <a:t> </a:t>
            </a:r>
            <a:r>
              <a:rPr sz="2200" spc="140" dirty="0">
                <a:latin typeface="Microsoft Sans Serif"/>
                <a:cs typeface="Microsoft Sans Serif"/>
              </a:rPr>
              <a:t>or</a:t>
            </a:r>
            <a:endParaRPr sz="2200">
              <a:latin typeface="Microsoft Sans Serif"/>
              <a:cs typeface="Microsoft Sans Serif"/>
            </a:endParaRPr>
          </a:p>
          <a:p>
            <a:pPr marL="5080" algn="ctr">
              <a:lnSpc>
                <a:spcPct val="100000"/>
              </a:lnSpc>
            </a:pPr>
            <a:r>
              <a:rPr sz="2200" spc="70" dirty="0">
                <a:latin typeface="Microsoft Sans Serif"/>
                <a:cs typeface="Microsoft Sans Serif"/>
              </a:rPr>
              <a:t>groups</a:t>
            </a:r>
            <a:r>
              <a:rPr sz="2200" spc="-55" dirty="0">
                <a:latin typeface="Microsoft Sans Serif"/>
                <a:cs typeface="Microsoft Sans Serif"/>
              </a:rPr>
              <a:t> </a:t>
            </a:r>
            <a:r>
              <a:rPr sz="2200" spc="125" dirty="0">
                <a:latin typeface="Microsoft Sans Serif"/>
                <a:cs typeface="Microsoft Sans Serif"/>
              </a:rPr>
              <a:t>of</a:t>
            </a:r>
            <a:r>
              <a:rPr sz="2200" spc="-60" dirty="0">
                <a:latin typeface="Microsoft Sans Serif"/>
                <a:cs typeface="Microsoft Sans Serif"/>
              </a:rPr>
              <a:t> </a:t>
            </a:r>
            <a:r>
              <a:rPr sz="2200" spc="60" dirty="0">
                <a:latin typeface="Microsoft Sans Serif"/>
                <a:cs typeface="Microsoft Sans Serif"/>
              </a:rPr>
              <a:t>people.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32530" y="7769149"/>
            <a:ext cx="126682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Identified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8404" y="7723428"/>
            <a:ext cx="1856739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Authenticated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959588" y="7723428"/>
            <a:ext cx="145859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70" dirty="0">
                <a:solidFill>
                  <a:srgbClr val="3E3E3E"/>
                </a:solidFill>
                <a:latin typeface="Microsoft Sans Serif"/>
                <a:cs typeface="Microsoft Sans Serif"/>
              </a:rPr>
              <a:t>Authorized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50592" y="1478280"/>
            <a:ext cx="12359640" cy="917575"/>
          </a:xfrm>
          <a:custGeom>
            <a:avLst/>
            <a:gdLst/>
            <a:ahLst/>
            <a:cxnLst/>
            <a:rect l="l" t="t" r="r" b="b"/>
            <a:pathLst>
              <a:path w="12359640" h="917575">
                <a:moveTo>
                  <a:pt x="0" y="152908"/>
                </a:moveTo>
                <a:lnTo>
                  <a:pt x="7794" y="104574"/>
                </a:lnTo>
                <a:lnTo>
                  <a:pt x="29500" y="62599"/>
                </a:lnTo>
                <a:lnTo>
                  <a:pt x="62599" y="29500"/>
                </a:lnTo>
                <a:lnTo>
                  <a:pt x="104574" y="7794"/>
                </a:lnTo>
                <a:lnTo>
                  <a:pt x="152907" y="0"/>
                </a:lnTo>
                <a:lnTo>
                  <a:pt x="12206731" y="0"/>
                </a:lnTo>
                <a:lnTo>
                  <a:pt x="12255065" y="7794"/>
                </a:lnTo>
                <a:lnTo>
                  <a:pt x="12297040" y="29500"/>
                </a:lnTo>
                <a:lnTo>
                  <a:pt x="12330139" y="62599"/>
                </a:lnTo>
                <a:lnTo>
                  <a:pt x="12351845" y="104574"/>
                </a:lnTo>
                <a:lnTo>
                  <a:pt x="12359640" y="152908"/>
                </a:lnTo>
                <a:lnTo>
                  <a:pt x="12359640" y="764540"/>
                </a:lnTo>
                <a:lnTo>
                  <a:pt x="12351845" y="812873"/>
                </a:lnTo>
                <a:lnTo>
                  <a:pt x="12330139" y="854848"/>
                </a:lnTo>
                <a:lnTo>
                  <a:pt x="12297040" y="887947"/>
                </a:lnTo>
                <a:lnTo>
                  <a:pt x="12255065" y="909653"/>
                </a:lnTo>
                <a:lnTo>
                  <a:pt x="12206731" y="917448"/>
                </a:lnTo>
                <a:lnTo>
                  <a:pt x="152907" y="917448"/>
                </a:lnTo>
                <a:lnTo>
                  <a:pt x="104574" y="909653"/>
                </a:lnTo>
                <a:lnTo>
                  <a:pt x="62599" y="887947"/>
                </a:lnTo>
                <a:lnTo>
                  <a:pt x="29500" y="854848"/>
                </a:lnTo>
                <a:lnTo>
                  <a:pt x="7794" y="812873"/>
                </a:lnTo>
                <a:lnTo>
                  <a:pt x="0" y="764540"/>
                </a:lnTo>
                <a:lnTo>
                  <a:pt x="0" y="152908"/>
                </a:lnTo>
                <a:close/>
              </a:path>
            </a:pathLst>
          </a:custGeom>
          <a:ln w="12700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1953767" y="3255264"/>
            <a:ext cx="12357100" cy="4206240"/>
            <a:chOff x="1953767" y="3255264"/>
            <a:chExt cx="12357100" cy="4206240"/>
          </a:xfrm>
        </p:grpSpPr>
        <p:sp>
          <p:nvSpPr>
            <p:cNvPr id="11" name="object 11"/>
            <p:cNvSpPr/>
            <p:nvPr/>
          </p:nvSpPr>
          <p:spPr>
            <a:xfrm>
              <a:off x="6417564" y="5091684"/>
              <a:ext cx="7240270" cy="27940"/>
            </a:xfrm>
            <a:custGeom>
              <a:avLst/>
              <a:gdLst/>
              <a:ahLst/>
              <a:cxnLst/>
              <a:rect l="l" t="t" r="r" b="b"/>
              <a:pathLst>
                <a:path w="7240269" h="27939">
                  <a:moveTo>
                    <a:pt x="0" y="27558"/>
                  </a:moveTo>
                  <a:lnTo>
                    <a:pt x="7240143" y="0"/>
                  </a:lnTo>
                </a:path>
              </a:pathLst>
            </a:custGeom>
            <a:ln w="381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010387" y="4510278"/>
              <a:ext cx="1295400" cy="581660"/>
            </a:xfrm>
            <a:custGeom>
              <a:avLst/>
              <a:gdLst/>
              <a:ahLst/>
              <a:cxnLst/>
              <a:rect l="l" t="t" r="r" b="b"/>
              <a:pathLst>
                <a:path w="1295400" h="581660">
                  <a:moveTo>
                    <a:pt x="1295400" y="0"/>
                  </a:moveTo>
                  <a:lnTo>
                    <a:pt x="1257644" y="28002"/>
                  </a:lnTo>
                  <a:lnTo>
                    <a:pt x="1194571" y="44515"/>
                  </a:lnTo>
                  <a:lnTo>
                    <a:pt x="1153121" y="51938"/>
                  </a:lnTo>
                  <a:lnTo>
                    <a:pt x="1105709" y="58721"/>
                  </a:lnTo>
                  <a:lnTo>
                    <a:pt x="1052821" y="64803"/>
                  </a:lnTo>
                  <a:lnTo>
                    <a:pt x="994943" y="70120"/>
                  </a:lnTo>
                  <a:lnTo>
                    <a:pt x="932561" y="74611"/>
                  </a:lnTo>
                  <a:lnTo>
                    <a:pt x="866160" y="78213"/>
                  </a:lnTo>
                  <a:lnTo>
                    <a:pt x="796225" y="80863"/>
                  </a:lnTo>
                  <a:lnTo>
                    <a:pt x="723243" y="82498"/>
                  </a:lnTo>
                  <a:lnTo>
                    <a:pt x="647700" y="83058"/>
                  </a:lnTo>
                  <a:lnTo>
                    <a:pt x="572156" y="82498"/>
                  </a:lnTo>
                  <a:lnTo>
                    <a:pt x="499174" y="80863"/>
                  </a:lnTo>
                  <a:lnTo>
                    <a:pt x="429239" y="78213"/>
                  </a:lnTo>
                  <a:lnTo>
                    <a:pt x="362838" y="74611"/>
                  </a:lnTo>
                  <a:lnTo>
                    <a:pt x="300456" y="70120"/>
                  </a:lnTo>
                  <a:lnTo>
                    <a:pt x="242578" y="64803"/>
                  </a:lnTo>
                  <a:lnTo>
                    <a:pt x="189690" y="58721"/>
                  </a:lnTo>
                  <a:lnTo>
                    <a:pt x="142278" y="51938"/>
                  </a:lnTo>
                  <a:lnTo>
                    <a:pt x="100828" y="44515"/>
                  </a:lnTo>
                  <a:lnTo>
                    <a:pt x="37755" y="28002"/>
                  </a:lnTo>
                  <a:lnTo>
                    <a:pt x="0" y="0"/>
                  </a:lnTo>
                  <a:lnTo>
                    <a:pt x="0" y="498348"/>
                  </a:lnTo>
                  <a:lnTo>
                    <a:pt x="37755" y="526350"/>
                  </a:lnTo>
                  <a:lnTo>
                    <a:pt x="100828" y="542863"/>
                  </a:lnTo>
                  <a:lnTo>
                    <a:pt x="142278" y="550286"/>
                  </a:lnTo>
                  <a:lnTo>
                    <a:pt x="189690" y="557069"/>
                  </a:lnTo>
                  <a:lnTo>
                    <a:pt x="242578" y="563151"/>
                  </a:lnTo>
                  <a:lnTo>
                    <a:pt x="300456" y="568468"/>
                  </a:lnTo>
                  <a:lnTo>
                    <a:pt x="362838" y="572959"/>
                  </a:lnTo>
                  <a:lnTo>
                    <a:pt x="429239" y="576561"/>
                  </a:lnTo>
                  <a:lnTo>
                    <a:pt x="499174" y="579211"/>
                  </a:lnTo>
                  <a:lnTo>
                    <a:pt x="572156" y="580846"/>
                  </a:lnTo>
                  <a:lnTo>
                    <a:pt x="647700" y="581406"/>
                  </a:lnTo>
                  <a:lnTo>
                    <a:pt x="723243" y="580846"/>
                  </a:lnTo>
                  <a:lnTo>
                    <a:pt x="796225" y="579211"/>
                  </a:lnTo>
                  <a:lnTo>
                    <a:pt x="866160" y="576561"/>
                  </a:lnTo>
                  <a:lnTo>
                    <a:pt x="932561" y="572959"/>
                  </a:lnTo>
                  <a:lnTo>
                    <a:pt x="994943" y="568468"/>
                  </a:lnTo>
                  <a:lnTo>
                    <a:pt x="1052821" y="563151"/>
                  </a:lnTo>
                  <a:lnTo>
                    <a:pt x="1105709" y="557069"/>
                  </a:lnTo>
                  <a:lnTo>
                    <a:pt x="1153121" y="550286"/>
                  </a:lnTo>
                  <a:lnTo>
                    <a:pt x="1194571" y="542863"/>
                  </a:lnTo>
                  <a:lnTo>
                    <a:pt x="1257644" y="526350"/>
                  </a:lnTo>
                  <a:lnTo>
                    <a:pt x="1295400" y="498348"/>
                  </a:lnTo>
                  <a:lnTo>
                    <a:pt x="1295400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010387" y="4427220"/>
              <a:ext cx="1295400" cy="166370"/>
            </a:xfrm>
            <a:custGeom>
              <a:avLst/>
              <a:gdLst/>
              <a:ahLst/>
              <a:cxnLst/>
              <a:rect l="l" t="t" r="r" b="b"/>
              <a:pathLst>
                <a:path w="1295400" h="166370">
                  <a:moveTo>
                    <a:pt x="647700" y="0"/>
                  </a:moveTo>
                  <a:lnTo>
                    <a:pt x="572156" y="559"/>
                  </a:lnTo>
                  <a:lnTo>
                    <a:pt x="499174" y="2194"/>
                  </a:lnTo>
                  <a:lnTo>
                    <a:pt x="429239" y="4844"/>
                  </a:lnTo>
                  <a:lnTo>
                    <a:pt x="362838" y="8446"/>
                  </a:lnTo>
                  <a:lnTo>
                    <a:pt x="300456" y="12937"/>
                  </a:lnTo>
                  <a:lnTo>
                    <a:pt x="242578" y="18254"/>
                  </a:lnTo>
                  <a:lnTo>
                    <a:pt x="189690" y="24336"/>
                  </a:lnTo>
                  <a:lnTo>
                    <a:pt x="142278" y="31119"/>
                  </a:lnTo>
                  <a:lnTo>
                    <a:pt x="100828" y="38542"/>
                  </a:lnTo>
                  <a:lnTo>
                    <a:pt x="37755" y="55055"/>
                  </a:lnTo>
                  <a:lnTo>
                    <a:pt x="0" y="83057"/>
                  </a:lnTo>
                  <a:lnTo>
                    <a:pt x="4356" y="92739"/>
                  </a:lnTo>
                  <a:lnTo>
                    <a:pt x="65825" y="119574"/>
                  </a:lnTo>
                  <a:lnTo>
                    <a:pt x="142278" y="134996"/>
                  </a:lnTo>
                  <a:lnTo>
                    <a:pt x="189690" y="141779"/>
                  </a:lnTo>
                  <a:lnTo>
                    <a:pt x="242578" y="147861"/>
                  </a:lnTo>
                  <a:lnTo>
                    <a:pt x="300456" y="153178"/>
                  </a:lnTo>
                  <a:lnTo>
                    <a:pt x="362838" y="157669"/>
                  </a:lnTo>
                  <a:lnTo>
                    <a:pt x="429239" y="161271"/>
                  </a:lnTo>
                  <a:lnTo>
                    <a:pt x="499174" y="163921"/>
                  </a:lnTo>
                  <a:lnTo>
                    <a:pt x="572156" y="165556"/>
                  </a:lnTo>
                  <a:lnTo>
                    <a:pt x="647700" y="166115"/>
                  </a:lnTo>
                  <a:lnTo>
                    <a:pt x="723243" y="165556"/>
                  </a:lnTo>
                  <a:lnTo>
                    <a:pt x="796225" y="163921"/>
                  </a:lnTo>
                  <a:lnTo>
                    <a:pt x="866160" y="161271"/>
                  </a:lnTo>
                  <a:lnTo>
                    <a:pt x="932561" y="157669"/>
                  </a:lnTo>
                  <a:lnTo>
                    <a:pt x="994943" y="153178"/>
                  </a:lnTo>
                  <a:lnTo>
                    <a:pt x="1052821" y="147861"/>
                  </a:lnTo>
                  <a:lnTo>
                    <a:pt x="1105709" y="141779"/>
                  </a:lnTo>
                  <a:lnTo>
                    <a:pt x="1153121" y="134996"/>
                  </a:lnTo>
                  <a:lnTo>
                    <a:pt x="1194571" y="127573"/>
                  </a:lnTo>
                  <a:lnTo>
                    <a:pt x="1257644" y="111060"/>
                  </a:lnTo>
                  <a:lnTo>
                    <a:pt x="1295400" y="83057"/>
                  </a:lnTo>
                  <a:lnTo>
                    <a:pt x="1291043" y="73376"/>
                  </a:lnTo>
                  <a:lnTo>
                    <a:pt x="1229574" y="46541"/>
                  </a:lnTo>
                  <a:lnTo>
                    <a:pt x="1153121" y="31119"/>
                  </a:lnTo>
                  <a:lnTo>
                    <a:pt x="1105709" y="24336"/>
                  </a:lnTo>
                  <a:lnTo>
                    <a:pt x="1052821" y="18254"/>
                  </a:lnTo>
                  <a:lnTo>
                    <a:pt x="994943" y="12937"/>
                  </a:lnTo>
                  <a:lnTo>
                    <a:pt x="932561" y="8446"/>
                  </a:lnTo>
                  <a:lnTo>
                    <a:pt x="866160" y="4844"/>
                  </a:lnTo>
                  <a:lnTo>
                    <a:pt x="796225" y="2194"/>
                  </a:lnTo>
                  <a:lnTo>
                    <a:pt x="723243" y="559"/>
                  </a:lnTo>
                  <a:lnTo>
                    <a:pt x="647700" y="0"/>
                  </a:lnTo>
                  <a:close/>
                </a:path>
              </a:pathLst>
            </a:custGeom>
            <a:solidFill>
              <a:srgbClr val="F0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010387" y="4427220"/>
              <a:ext cx="1295400" cy="664845"/>
            </a:xfrm>
            <a:custGeom>
              <a:avLst/>
              <a:gdLst/>
              <a:ahLst/>
              <a:cxnLst/>
              <a:rect l="l" t="t" r="r" b="b"/>
              <a:pathLst>
                <a:path w="1295400" h="664845">
                  <a:moveTo>
                    <a:pt x="1295400" y="83057"/>
                  </a:moveTo>
                  <a:lnTo>
                    <a:pt x="1257644" y="111060"/>
                  </a:lnTo>
                  <a:lnTo>
                    <a:pt x="1194571" y="127573"/>
                  </a:lnTo>
                  <a:lnTo>
                    <a:pt x="1153121" y="134996"/>
                  </a:lnTo>
                  <a:lnTo>
                    <a:pt x="1105709" y="141779"/>
                  </a:lnTo>
                  <a:lnTo>
                    <a:pt x="1052821" y="147861"/>
                  </a:lnTo>
                  <a:lnTo>
                    <a:pt x="994943" y="153178"/>
                  </a:lnTo>
                  <a:lnTo>
                    <a:pt x="932561" y="157669"/>
                  </a:lnTo>
                  <a:lnTo>
                    <a:pt x="866160" y="161271"/>
                  </a:lnTo>
                  <a:lnTo>
                    <a:pt x="796225" y="163921"/>
                  </a:lnTo>
                  <a:lnTo>
                    <a:pt x="723243" y="165556"/>
                  </a:lnTo>
                  <a:lnTo>
                    <a:pt x="647700" y="166115"/>
                  </a:lnTo>
                  <a:lnTo>
                    <a:pt x="572156" y="165556"/>
                  </a:lnTo>
                  <a:lnTo>
                    <a:pt x="499174" y="163921"/>
                  </a:lnTo>
                  <a:lnTo>
                    <a:pt x="429239" y="161271"/>
                  </a:lnTo>
                  <a:lnTo>
                    <a:pt x="362838" y="157669"/>
                  </a:lnTo>
                  <a:lnTo>
                    <a:pt x="300456" y="153178"/>
                  </a:lnTo>
                  <a:lnTo>
                    <a:pt x="242578" y="147861"/>
                  </a:lnTo>
                  <a:lnTo>
                    <a:pt x="189690" y="141779"/>
                  </a:lnTo>
                  <a:lnTo>
                    <a:pt x="142278" y="134996"/>
                  </a:lnTo>
                  <a:lnTo>
                    <a:pt x="100828" y="127573"/>
                  </a:lnTo>
                  <a:lnTo>
                    <a:pt x="37755" y="111060"/>
                  </a:lnTo>
                  <a:lnTo>
                    <a:pt x="0" y="83057"/>
                  </a:lnTo>
                  <a:lnTo>
                    <a:pt x="4356" y="73376"/>
                  </a:lnTo>
                  <a:lnTo>
                    <a:pt x="65825" y="46541"/>
                  </a:lnTo>
                  <a:lnTo>
                    <a:pt x="142278" y="31119"/>
                  </a:lnTo>
                  <a:lnTo>
                    <a:pt x="189690" y="24336"/>
                  </a:lnTo>
                  <a:lnTo>
                    <a:pt x="242578" y="18254"/>
                  </a:lnTo>
                  <a:lnTo>
                    <a:pt x="300456" y="12937"/>
                  </a:lnTo>
                  <a:lnTo>
                    <a:pt x="362838" y="8446"/>
                  </a:lnTo>
                  <a:lnTo>
                    <a:pt x="429239" y="4844"/>
                  </a:lnTo>
                  <a:lnTo>
                    <a:pt x="499174" y="2194"/>
                  </a:lnTo>
                  <a:lnTo>
                    <a:pt x="572156" y="559"/>
                  </a:lnTo>
                  <a:lnTo>
                    <a:pt x="647700" y="0"/>
                  </a:lnTo>
                  <a:lnTo>
                    <a:pt x="723243" y="559"/>
                  </a:lnTo>
                  <a:lnTo>
                    <a:pt x="796225" y="2194"/>
                  </a:lnTo>
                  <a:lnTo>
                    <a:pt x="866160" y="4844"/>
                  </a:lnTo>
                  <a:lnTo>
                    <a:pt x="932561" y="8446"/>
                  </a:lnTo>
                  <a:lnTo>
                    <a:pt x="994943" y="12937"/>
                  </a:lnTo>
                  <a:lnTo>
                    <a:pt x="1052821" y="18254"/>
                  </a:lnTo>
                  <a:lnTo>
                    <a:pt x="1105709" y="24336"/>
                  </a:lnTo>
                  <a:lnTo>
                    <a:pt x="1153121" y="31119"/>
                  </a:lnTo>
                  <a:lnTo>
                    <a:pt x="1194571" y="38542"/>
                  </a:lnTo>
                  <a:lnTo>
                    <a:pt x="1257644" y="55055"/>
                  </a:lnTo>
                  <a:lnTo>
                    <a:pt x="1295400" y="83057"/>
                  </a:lnTo>
                  <a:close/>
                </a:path>
                <a:path w="1295400" h="664845">
                  <a:moveTo>
                    <a:pt x="1295400" y="83057"/>
                  </a:moveTo>
                  <a:lnTo>
                    <a:pt x="1295400" y="581405"/>
                  </a:lnTo>
                  <a:lnTo>
                    <a:pt x="1291043" y="591087"/>
                  </a:lnTo>
                  <a:lnTo>
                    <a:pt x="1229574" y="617922"/>
                  </a:lnTo>
                  <a:lnTo>
                    <a:pt x="1153121" y="633344"/>
                  </a:lnTo>
                  <a:lnTo>
                    <a:pt x="1105709" y="640127"/>
                  </a:lnTo>
                  <a:lnTo>
                    <a:pt x="1052821" y="646209"/>
                  </a:lnTo>
                  <a:lnTo>
                    <a:pt x="994943" y="651526"/>
                  </a:lnTo>
                  <a:lnTo>
                    <a:pt x="932561" y="656017"/>
                  </a:lnTo>
                  <a:lnTo>
                    <a:pt x="866160" y="659619"/>
                  </a:lnTo>
                  <a:lnTo>
                    <a:pt x="796225" y="662269"/>
                  </a:lnTo>
                  <a:lnTo>
                    <a:pt x="723243" y="663904"/>
                  </a:lnTo>
                  <a:lnTo>
                    <a:pt x="647700" y="664463"/>
                  </a:lnTo>
                  <a:lnTo>
                    <a:pt x="572156" y="663904"/>
                  </a:lnTo>
                  <a:lnTo>
                    <a:pt x="499174" y="662269"/>
                  </a:lnTo>
                  <a:lnTo>
                    <a:pt x="429239" y="659619"/>
                  </a:lnTo>
                  <a:lnTo>
                    <a:pt x="362838" y="656017"/>
                  </a:lnTo>
                  <a:lnTo>
                    <a:pt x="300456" y="651526"/>
                  </a:lnTo>
                  <a:lnTo>
                    <a:pt x="242578" y="646209"/>
                  </a:lnTo>
                  <a:lnTo>
                    <a:pt x="189690" y="640127"/>
                  </a:lnTo>
                  <a:lnTo>
                    <a:pt x="142278" y="633344"/>
                  </a:lnTo>
                  <a:lnTo>
                    <a:pt x="100828" y="625921"/>
                  </a:lnTo>
                  <a:lnTo>
                    <a:pt x="37755" y="609408"/>
                  </a:lnTo>
                  <a:lnTo>
                    <a:pt x="0" y="581405"/>
                  </a:lnTo>
                  <a:lnTo>
                    <a:pt x="0" y="83057"/>
                  </a:lnTo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010387" y="5174742"/>
              <a:ext cx="1295400" cy="581660"/>
            </a:xfrm>
            <a:custGeom>
              <a:avLst/>
              <a:gdLst/>
              <a:ahLst/>
              <a:cxnLst/>
              <a:rect l="l" t="t" r="r" b="b"/>
              <a:pathLst>
                <a:path w="1295400" h="581660">
                  <a:moveTo>
                    <a:pt x="1295400" y="0"/>
                  </a:moveTo>
                  <a:lnTo>
                    <a:pt x="1257644" y="28002"/>
                  </a:lnTo>
                  <a:lnTo>
                    <a:pt x="1194571" y="44515"/>
                  </a:lnTo>
                  <a:lnTo>
                    <a:pt x="1153121" y="51938"/>
                  </a:lnTo>
                  <a:lnTo>
                    <a:pt x="1105709" y="58721"/>
                  </a:lnTo>
                  <a:lnTo>
                    <a:pt x="1052821" y="64803"/>
                  </a:lnTo>
                  <a:lnTo>
                    <a:pt x="994943" y="70120"/>
                  </a:lnTo>
                  <a:lnTo>
                    <a:pt x="932561" y="74611"/>
                  </a:lnTo>
                  <a:lnTo>
                    <a:pt x="866160" y="78213"/>
                  </a:lnTo>
                  <a:lnTo>
                    <a:pt x="796225" y="80863"/>
                  </a:lnTo>
                  <a:lnTo>
                    <a:pt x="723243" y="82498"/>
                  </a:lnTo>
                  <a:lnTo>
                    <a:pt x="647700" y="83058"/>
                  </a:lnTo>
                  <a:lnTo>
                    <a:pt x="572156" y="82498"/>
                  </a:lnTo>
                  <a:lnTo>
                    <a:pt x="499174" y="80863"/>
                  </a:lnTo>
                  <a:lnTo>
                    <a:pt x="429239" y="78213"/>
                  </a:lnTo>
                  <a:lnTo>
                    <a:pt x="362838" y="74611"/>
                  </a:lnTo>
                  <a:lnTo>
                    <a:pt x="300456" y="70120"/>
                  </a:lnTo>
                  <a:lnTo>
                    <a:pt x="242578" y="64803"/>
                  </a:lnTo>
                  <a:lnTo>
                    <a:pt x="189690" y="58721"/>
                  </a:lnTo>
                  <a:lnTo>
                    <a:pt x="142278" y="51938"/>
                  </a:lnTo>
                  <a:lnTo>
                    <a:pt x="100828" y="44515"/>
                  </a:lnTo>
                  <a:lnTo>
                    <a:pt x="37755" y="28002"/>
                  </a:lnTo>
                  <a:lnTo>
                    <a:pt x="0" y="0"/>
                  </a:lnTo>
                  <a:lnTo>
                    <a:pt x="0" y="498348"/>
                  </a:lnTo>
                  <a:lnTo>
                    <a:pt x="37755" y="526350"/>
                  </a:lnTo>
                  <a:lnTo>
                    <a:pt x="100828" y="542863"/>
                  </a:lnTo>
                  <a:lnTo>
                    <a:pt x="142278" y="550286"/>
                  </a:lnTo>
                  <a:lnTo>
                    <a:pt x="189690" y="557069"/>
                  </a:lnTo>
                  <a:lnTo>
                    <a:pt x="242578" y="563151"/>
                  </a:lnTo>
                  <a:lnTo>
                    <a:pt x="300456" y="568468"/>
                  </a:lnTo>
                  <a:lnTo>
                    <a:pt x="362838" y="572959"/>
                  </a:lnTo>
                  <a:lnTo>
                    <a:pt x="429239" y="576561"/>
                  </a:lnTo>
                  <a:lnTo>
                    <a:pt x="499174" y="579211"/>
                  </a:lnTo>
                  <a:lnTo>
                    <a:pt x="572156" y="580846"/>
                  </a:lnTo>
                  <a:lnTo>
                    <a:pt x="647700" y="581406"/>
                  </a:lnTo>
                  <a:lnTo>
                    <a:pt x="723243" y="580846"/>
                  </a:lnTo>
                  <a:lnTo>
                    <a:pt x="796225" y="579211"/>
                  </a:lnTo>
                  <a:lnTo>
                    <a:pt x="866160" y="576561"/>
                  </a:lnTo>
                  <a:lnTo>
                    <a:pt x="932561" y="572959"/>
                  </a:lnTo>
                  <a:lnTo>
                    <a:pt x="994943" y="568468"/>
                  </a:lnTo>
                  <a:lnTo>
                    <a:pt x="1052821" y="563151"/>
                  </a:lnTo>
                  <a:lnTo>
                    <a:pt x="1105709" y="557069"/>
                  </a:lnTo>
                  <a:lnTo>
                    <a:pt x="1153121" y="550286"/>
                  </a:lnTo>
                  <a:lnTo>
                    <a:pt x="1194571" y="542863"/>
                  </a:lnTo>
                  <a:lnTo>
                    <a:pt x="1257644" y="526350"/>
                  </a:lnTo>
                  <a:lnTo>
                    <a:pt x="1295400" y="498348"/>
                  </a:lnTo>
                  <a:lnTo>
                    <a:pt x="1295400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010387" y="5091684"/>
              <a:ext cx="1295400" cy="166370"/>
            </a:xfrm>
            <a:custGeom>
              <a:avLst/>
              <a:gdLst/>
              <a:ahLst/>
              <a:cxnLst/>
              <a:rect l="l" t="t" r="r" b="b"/>
              <a:pathLst>
                <a:path w="1295400" h="166370">
                  <a:moveTo>
                    <a:pt x="647700" y="0"/>
                  </a:moveTo>
                  <a:lnTo>
                    <a:pt x="572156" y="559"/>
                  </a:lnTo>
                  <a:lnTo>
                    <a:pt x="499174" y="2194"/>
                  </a:lnTo>
                  <a:lnTo>
                    <a:pt x="429239" y="4844"/>
                  </a:lnTo>
                  <a:lnTo>
                    <a:pt x="362838" y="8446"/>
                  </a:lnTo>
                  <a:lnTo>
                    <a:pt x="300456" y="12937"/>
                  </a:lnTo>
                  <a:lnTo>
                    <a:pt x="242578" y="18254"/>
                  </a:lnTo>
                  <a:lnTo>
                    <a:pt x="189690" y="24336"/>
                  </a:lnTo>
                  <a:lnTo>
                    <a:pt x="142278" y="31119"/>
                  </a:lnTo>
                  <a:lnTo>
                    <a:pt x="100828" y="38542"/>
                  </a:lnTo>
                  <a:lnTo>
                    <a:pt x="37755" y="55055"/>
                  </a:lnTo>
                  <a:lnTo>
                    <a:pt x="0" y="83057"/>
                  </a:lnTo>
                  <a:lnTo>
                    <a:pt x="4356" y="92739"/>
                  </a:lnTo>
                  <a:lnTo>
                    <a:pt x="65825" y="119574"/>
                  </a:lnTo>
                  <a:lnTo>
                    <a:pt x="142278" y="134996"/>
                  </a:lnTo>
                  <a:lnTo>
                    <a:pt x="189690" y="141779"/>
                  </a:lnTo>
                  <a:lnTo>
                    <a:pt x="242578" y="147861"/>
                  </a:lnTo>
                  <a:lnTo>
                    <a:pt x="300456" y="153178"/>
                  </a:lnTo>
                  <a:lnTo>
                    <a:pt x="362838" y="157669"/>
                  </a:lnTo>
                  <a:lnTo>
                    <a:pt x="429239" y="161271"/>
                  </a:lnTo>
                  <a:lnTo>
                    <a:pt x="499174" y="163921"/>
                  </a:lnTo>
                  <a:lnTo>
                    <a:pt x="572156" y="165556"/>
                  </a:lnTo>
                  <a:lnTo>
                    <a:pt x="647700" y="166115"/>
                  </a:lnTo>
                  <a:lnTo>
                    <a:pt x="723243" y="165556"/>
                  </a:lnTo>
                  <a:lnTo>
                    <a:pt x="796225" y="163921"/>
                  </a:lnTo>
                  <a:lnTo>
                    <a:pt x="866160" y="161271"/>
                  </a:lnTo>
                  <a:lnTo>
                    <a:pt x="932561" y="157669"/>
                  </a:lnTo>
                  <a:lnTo>
                    <a:pt x="994943" y="153178"/>
                  </a:lnTo>
                  <a:lnTo>
                    <a:pt x="1052821" y="147861"/>
                  </a:lnTo>
                  <a:lnTo>
                    <a:pt x="1105709" y="141779"/>
                  </a:lnTo>
                  <a:lnTo>
                    <a:pt x="1153121" y="134996"/>
                  </a:lnTo>
                  <a:lnTo>
                    <a:pt x="1194571" y="127573"/>
                  </a:lnTo>
                  <a:lnTo>
                    <a:pt x="1257644" y="111060"/>
                  </a:lnTo>
                  <a:lnTo>
                    <a:pt x="1295400" y="83057"/>
                  </a:lnTo>
                  <a:lnTo>
                    <a:pt x="1291043" y="73376"/>
                  </a:lnTo>
                  <a:lnTo>
                    <a:pt x="1229574" y="46541"/>
                  </a:lnTo>
                  <a:lnTo>
                    <a:pt x="1153121" y="31119"/>
                  </a:lnTo>
                  <a:lnTo>
                    <a:pt x="1105709" y="24336"/>
                  </a:lnTo>
                  <a:lnTo>
                    <a:pt x="1052821" y="18254"/>
                  </a:lnTo>
                  <a:lnTo>
                    <a:pt x="994943" y="12937"/>
                  </a:lnTo>
                  <a:lnTo>
                    <a:pt x="932561" y="8446"/>
                  </a:lnTo>
                  <a:lnTo>
                    <a:pt x="866160" y="4844"/>
                  </a:lnTo>
                  <a:lnTo>
                    <a:pt x="796225" y="2194"/>
                  </a:lnTo>
                  <a:lnTo>
                    <a:pt x="723243" y="559"/>
                  </a:lnTo>
                  <a:lnTo>
                    <a:pt x="647700" y="0"/>
                  </a:lnTo>
                  <a:close/>
                </a:path>
              </a:pathLst>
            </a:custGeom>
            <a:solidFill>
              <a:srgbClr val="F0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010387" y="5091684"/>
              <a:ext cx="1295400" cy="664845"/>
            </a:xfrm>
            <a:custGeom>
              <a:avLst/>
              <a:gdLst/>
              <a:ahLst/>
              <a:cxnLst/>
              <a:rect l="l" t="t" r="r" b="b"/>
              <a:pathLst>
                <a:path w="1295400" h="664845">
                  <a:moveTo>
                    <a:pt x="1295400" y="83057"/>
                  </a:moveTo>
                  <a:lnTo>
                    <a:pt x="1257644" y="111060"/>
                  </a:lnTo>
                  <a:lnTo>
                    <a:pt x="1194571" y="127573"/>
                  </a:lnTo>
                  <a:lnTo>
                    <a:pt x="1153121" y="134996"/>
                  </a:lnTo>
                  <a:lnTo>
                    <a:pt x="1105709" y="141779"/>
                  </a:lnTo>
                  <a:lnTo>
                    <a:pt x="1052821" y="147861"/>
                  </a:lnTo>
                  <a:lnTo>
                    <a:pt x="994943" y="153178"/>
                  </a:lnTo>
                  <a:lnTo>
                    <a:pt x="932561" y="157669"/>
                  </a:lnTo>
                  <a:lnTo>
                    <a:pt x="866160" y="161271"/>
                  </a:lnTo>
                  <a:lnTo>
                    <a:pt x="796225" y="163921"/>
                  </a:lnTo>
                  <a:lnTo>
                    <a:pt x="723243" y="165556"/>
                  </a:lnTo>
                  <a:lnTo>
                    <a:pt x="647700" y="166115"/>
                  </a:lnTo>
                  <a:lnTo>
                    <a:pt x="572156" y="165556"/>
                  </a:lnTo>
                  <a:lnTo>
                    <a:pt x="499174" y="163921"/>
                  </a:lnTo>
                  <a:lnTo>
                    <a:pt x="429239" y="161271"/>
                  </a:lnTo>
                  <a:lnTo>
                    <a:pt x="362838" y="157669"/>
                  </a:lnTo>
                  <a:lnTo>
                    <a:pt x="300456" y="153178"/>
                  </a:lnTo>
                  <a:lnTo>
                    <a:pt x="242578" y="147861"/>
                  </a:lnTo>
                  <a:lnTo>
                    <a:pt x="189690" y="141779"/>
                  </a:lnTo>
                  <a:lnTo>
                    <a:pt x="142278" y="134996"/>
                  </a:lnTo>
                  <a:lnTo>
                    <a:pt x="100828" y="127573"/>
                  </a:lnTo>
                  <a:lnTo>
                    <a:pt x="37755" y="111060"/>
                  </a:lnTo>
                  <a:lnTo>
                    <a:pt x="0" y="83057"/>
                  </a:lnTo>
                  <a:lnTo>
                    <a:pt x="4356" y="73376"/>
                  </a:lnTo>
                  <a:lnTo>
                    <a:pt x="65825" y="46541"/>
                  </a:lnTo>
                  <a:lnTo>
                    <a:pt x="142278" y="31119"/>
                  </a:lnTo>
                  <a:lnTo>
                    <a:pt x="189690" y="24336"/>
                  </a:lnTo>
                  <a:lnTo>
                    <a:pt x="242578" y="18254"/>
                  </a:lnTo>
                  <a:lnTo>
                    <a:pt x="300456" y="12937"/>
                  </a:lnTo>
                  <a:lnTo>
                    <a:pt x="362838" y="8446"/>
                  </a:lnTo>
                  <a:lnTo>
                    <a:pt x="429239" y="4844"/>
                  </a:lnTo>
                  <a:lnTo>
                    <a:pt x="499174" y="2194"/>
                  </a:lnTo>
                  <a:lnTo>
                    <a:pt x="572156" y="559"/>
                  </a:lnTo>
                  <a:lnTo>
                    <a:pt x="647700" y="0"/>
                  </a:lnTo>
                  <a:lnTo>
                    <a:pt x="723243" y="559"/>
                  </a:lnTo>
                  <a:lnTo>
                    <a:pt x="796225" y="2194"/>
                  </a:lnTo>
                  <a:lnTo>
                    <a:pt x="866160" y="4844"/>
                  </a:lnTo>
                  <a:lnTo>
                    <a:pt x="932561" y="8446"/>
                  </a:lnTo>
                  <a:lnTo>
                    <a:pt x="994943" y="12937"/>
                  </a:lnTo>
                  <a:lnTo>
                    <a:pt x="1052821" y="18254"/>
                  </a:lnTo>
                  <a:lnTo>
                    <a:pt x="1105709" y="24336"/>
                  </a:lnTo>
                  <a:lnTo>
                    <a:pt x="1153121" y="31119"/>
                  </a:lnTo>
                  <a:lnTo>
                    <a:pt x="1194571" y="38542"/>
                  </a:lnTo>
                  <a:lnTo>
                    <a:pt x="1257644" y="55055"/>
                  </a:lnTo>
                  <a:lnTo>
                    <a:pt x="1295400" y="83057"/>
                  </a:lnTo>
                  <a:close/>
                </a:path>
                <a:path w="1295400" h="664845">
                  <a:moveTo>
                    <a:pt x="1295400" y="83057"/>
                  </a:moveTo>
                  <a:lnTo>
                    <a:pt x="1295400" y="581405"/>
                  </a:lnTo>
                  <a:lnTo>
                    <a:pt x="1291043" y="591087"/>
                  </a:lnTo>
                  <a:lnTo>
                    <a:pt x="1229574" y="617922"/>
                  </a:lnTo>
                  <a:lnTo>
                    <a:pt x="1153121" y="633344"/>
                  </a:lnTo>
                  <a:lnTo>
                    <a:pt x="1105709" y="640127"/>
                  </a:lnTo>
                  <a:lnTo>
                    <a:pt x="1052821" y="646209"/>
                  </a:lnTo>
                  <a:lnTo>
                    <a:pt x="994943" y="651526"/>
                  </a:lnTo>
                  <a:lnTo>
                    <a:pt x="932561" y="656017"/>
                  </a:lnTo>
                  <a:lnTo>
                    <a:pt x="866160" y="659619"/>
                  </a:lnTo>
                  <a:lnTo>
                    <a:pt x="796225" y="662269"/>
                  </a:lnTo>
                  <a:lnTo>
                    <a:pt x="723243" y="663904"/>
                  </a:lnTo>
                  <a:lnTo>
                    <a:pt x="647700" y="664463"/>
                  </a:lnTo>
                  <a:lnTo>
                    <a:pt x="572156" y="663904"/>
                  </a:lnTo>
                  <a:lnTo>
                    <a:pt x="499174" y="662269"/>
                  </a:lnTo>
                  <a:lnTo>
                    <a:pt x="429239" y="659619"/>
                  </a:lnTo>
                  <a:lnTo>
                    <a:pt x="362838" y="656017"/>
                  </a:lnTo>
                  <a:lnTo>
                    <a:pt x="300456" y="651526"/>
                  </a:lnTo>
                  <a:lnTo>
                    <a:pt x="242578" y="646209"/>
                  </a:lnTo>
                  <a:lnTo>
                    <a:pt x="189690" y="640127"/>
                  </a:lnTo>
                  <a:lnTo>
                    <a:pt x="142278" y="633344"/>
                  </a:lnTo>
                  <a:lnTo>
                    <a:pt x="100828" y="625921"/>
                  </a:lnTo>
                  <a:lnTo>
                    <a:pt x="37755" y="609408"/>
                  </a:lnTo>
                  <a:lnTo>
                    <a:pt x="0" y="581405"/>
                  </a:lnTo>
                  <a:lnTo>
                    <a:pt x="0" y="83057"/>
                  </a:lnTo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010387" y="5839206"/>
              <a:ext cx="1295400" cy="581660"/>
            </a:xfrm>
            <a:custGeom>
              <a:avLst/>
              <a:gdLst/>
              <a:ahLst/>
              <a:cxnLst/>
              <a:rect l="l" t="t" r="r" b="b"/>
              <a:pathLst>
                <a:path w="1295400" h="581660">
                  <a:moveTo>
                    <a:pt x="1295400" y="0"/>
                  </a:moveTo>
                  <a:lnTo>
                    <a:pt x="1257644" y="28002"/>
                  </a:lnTo>
                  <a:lnTo>
                    <a:pt x="1194571" y="44515"/>
                  </a:lnTo>
                  <a:lnTo>
                    <a:pt x="1153121" y="51938"/>
                  </a:lnTo>
                  <a:lnTo>
                    <a:pt x="1105709" y="58721"/>
                  </a:lnTo>
                  <a:lnTo>
                    <a:pt x="1052821" y="64803"/>
                  </a:lnTo>
                  <a:lnTo>
                    <a:pt x="994943" y="70120"/>
                  </a:lnTo>
                  <a:lnTo>
                    <a:pt x="932561" y="74611"/>
                  </a:lnTo>
                  <a:lnTo>
                    <a:pt x="866160" y="78213"/>
                  </a:lnTo>
                  <a:lnTo>
                    <a:pt x="796225" y="80863"/>
                  </a:lnTo>
                  <a:lnTo>
                    <a:pt x="723243" y="82498"/>
                  </a:lnTo>
                  <a:lnTo>
                    <a:pt x="647700" y="83058"/>
                  </a:lnTo>
                  <a:lnTo>
                    <a:pt x="572156" y="82498"/>
                  </a:lnTo>
                  <a:lnTo>
                    <a:pt x="499174" y="80863"/>
                  </a:lnTo>
                  <a:lnTo>
                    <a:pt x="429239" y="78213"/>
                  </a:lnTo>
                  <a:lnTo>
                    <a:pt x="362838" y="74611"/>
                  </a:lnTo>
                  <a:lnTo>
                    <a:pt x="300456" y="70120"/>
                  </a:lnTo>
                  <a:lnTo>
                    <a:pt x="242578" y="64803"/>
                  </a:lnTo>
                  <a:lnTo>
                    <a:pt x="189690" y="58721"/>
                  </a:lnTo>
                  <a:lnTo>
                    <a:pt x="142278" y="51938"/>
                  </a:lnTo>
                  <a:lnTo>
                    <a:pt x="100828" y="44515"/>
                  </a:lnTo>
                  <a:lnTo>
                    <a:pt x="37755" y="28002"/>
                  </a:lnTo>
                  <a:lnTo>
                    <a:pt x="0" y="0"/>
                  </a:lnTo>
                  <a:lnTo>
                    <a:pt x="0" y="498348"/>
                  </a:lnTo>
                  <a:lnTo>
                    <a:pt x="37755" y="526350"/>
                  </a:lnTo>
                  <a:lnTo>
                    <a:pt x="100828" y="542863"/>
                  </a:lnTo>
                  <a:lnTo>
                    <a:pt x="142278" y="550286"/>
                  </a:lnTo>
                  <a:lnTo>
                    <a:pt x="189690" y="557069"/>
                  </a:lnTo>
                  <a:lnTo>
                    <a:pt x="242578" y="563151"/>
                  </a:lnTo>
                  <a:lnTo>
                    <a:pt x="300456" y="568468"/>
                  </a:lnTo>
                  <a:lnTo>
                    <a:pt x="362838" y="572959"/>
                  </a:lnTo>
                  <a:lnTo>
                    <a:pt x="429239" y="576561"/>
                  </a:lnTo>
                  <a:lnTo>
                    <a:pt x="499174" y="579211"/>
                  </a:lnTo>
                  <a:lnTo>
                    <a:pt x="572156" y="580846"/>
                  </a:lnTo>
                  <a:lnTo>
                    <a:pt x="647700" y="581406"/>
                  </a:lnTo>
                  <a:lnTo>
                    <a:pt x="723243" y="580846"/>
                  </a:lnTo>
                  <a:lnTo>
                    <a:pt x="796225" y="579211"/>
                  </a:lnTo>
                  <a:lnTo>
                    <a:pt x="866160" y="576561"/>
                  </a:lnTo>
                  <a:lnTo>
                    <a:pt x="932561" y="572959"/>
                  </a:lnTo>
                  <a:lnTo>
                    <a:pt x="994943" y="568468"/>
                  </a:lnTo>
                  <a:lnTo>
                    <a:pt x="1052821" y="563151"/>
                  </a:lnTo>
                  <a:lnTo>
                    <a:pt x="1105709" y="557069"/>
                  </a:lnTo>
                  <a:lnTo>
                    <a:pt x="1153121" y="550286"/>
                  </a:lnTo>
                  <a:lnTo>
                    <a:pt x="1194571" y="542863"/>
                  </a:lnTo>
                  <a:lnTo>
                    <a:pt x="1257644" y="526350"/>
                  </a:lnTo>
                  <a:lnTo>
                    <a:pt x="1295400" y="498348"/>
                  </a:lnTo>
                  <a:lnTo>
                    <a:pt x="1295400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010387" y="5756148"/>
              <a:ext cx="1295400" cy="166370"/>
            </a:xfrm>
            <a:custGeom>
              <a:avLst/>
              <a:gdLst/>
              <a:ahLst/>
              <a:cxnLst/>
              <a:rect l="l" t="t" r="r" b="b"/>
              <a:pathLst>
                <a:path w="1295400" h="166370">
                  <a:moveTo>
                    <a:pt x="647700" y="0"/>
                  </a:moveTo>
                  <a:lnTo>
                    <a:pt x="572156" y="559"/>
                  </a:lnTo>
                  <a:lnTo>
                    <a:pt x="499174" y="2194"/>
                  </a:lnTo>
                  <a:lnTo>
                    <a:pt x="429239" y="4844"/>
                  </a:lnTo>
                  <a:lnTo>
                    <a:pt x="362838" y="8446"/>
                  </a:lnTo>
                  <a:lnTo>
                    <a:pt x="300456" y="12937"/>
                  </a:lnTo>
                  <a:lnTo>
                    <a:pt x="242578" y="18254"/>
                  </a:lnTo>
                  <a:lnTo>
                    <a:pt x="189690" y="24336"/>
                  </a:lnTo>
                  <a:lnTo>
                    <a:pt x="142278" y="31119"/>
                  </a:lnTo>
                  <a:lnTo>
                    <a:pt x="100828" y="38542"/>
                  </a:lnTo>
                  <a:lnTo>
                    <a:pt x="37755" y="55055"/>
                  </a:lnTo>
                  <a:lnTo>
                    <a:pt x="0" y="83057"/>
                  </a:lnTo>
                  <a:lnTo>
                    <a:pt x="4356" y="92739"/>
                  </a:lnTo>
                  <a:lnTo>
                    <a:pt x="65825" y="119574"/>
                  </a:lnTo>
                  <a:lnTo>
                    <a:pt x="142278" y="134996"/>
                  </a:lnTo>
                  <a:lnTo>
                    <a:pt x="189690" y="141779"/>
                  </a:lnTo>
                  <a:lnTo>
                    <a:pt x="242578" y="147861"/>
                  </a:lnTo>
                  <a:lnTo>
                    <a:pt x="300456" y="153178"/>
                  </a:lnTo>
                  <a:lnTo>
                    <a:pt x="362838" y="157669"/>
                  </a:lnTo>
                  <a:lnTo>
                    <a:pt x="429239" y="161271"/>
                  </a:lnTo>
                  <a:lnTo>
                    <a:pt x="499174" y="163921"/>
                  </a:lnTo>
                  <a:lnTo>
                    <a:pt x="572156" y="165556"/>
                  </a:lnTo>
                  <a:lnTo>
                    <a:pt x="647700" y="166115"/>
                  </a:lnTo>
                  <a:lnTo>
                    <a:pt x="723243" y="165556"/>
                  </a:lnTo>
                  <a:lnTo>
                    <a:pt x="796225" y="163921"/>
                  </a:lnTo>
                  <a:lnTo>
                    <a:pt x="866160" y="161271"/>
                  </a:lnTo>
                  <a:lnTo>
                    <a:pt x="932561" y="157669"/>
                  </a:lnTo>
                  <a:lnTo>
                    <a:pt x="994943" y="153178"/>
                  </a:lnTo>
                  <a:lnTo>
                    <a:pt x="1052821" y="147861"/>
                  </a:lnTo>
                  <a:lnTo>
                    <a:pt x="1105709" y="141779"/>
                  </a:lnTo>
                  <a:lnTo>
                    <a:pt x="1153121" y="134996"/>
                  </a:lnTo>
                  <a:lnTo>
                    <a:pt x="1194571" y="127573"/>
                  </a:lnTo>
                  <a:lnTo>
                    <a:pt x="1257644" y="111060"/>
                  </a:lnTo>
                  <a:lnTo>
                    <a:pt x="1295400" y="83057"/>
                  </a:lnTo>
                  <a:lnTo>
                    <a:pt x="1291043" y="73376"/>
                  </a:lnTo>
                  <a:lnTo>
                    <a:pt x="1229574" y="46541"/>
                  </a:lnTo>
                  <a:lnTo>
                    <a:pt x="1153121" y="31119"/>
                  </a:lnTo>
                  <a:lnTo>
                    <a:pt x="1105709" y="24336"/>
                  </a:lnTo>
                  <a:lnTo>
                    <a:pt x="1052821" y="18254"/>
                  </a:lnTo>
                  <a:lnTo>
                    <a:pt x="994943" y="12937"/>
                  </a:lnTo>
                  <a:lnTo>
                    <a:pt x="932561" y="8446"/>
                  </a:lnTo>
                  <a:lnTo>
                    <a:pt x="866160" y="4844"/>
                  </a:lnTo>
                  <a:lnTo>
                    <a:pt x="796225" y="2194"/>
                  </a:lnTo>
                  <a:lnTo>
                    <a:pt x="723243" y="559"/>
                  </a:lnTo>
                  <a:lnTo>
                    <a:pt x="647700" y="0"/>
                  </a:lnTo>
                  <a:close/>
                </a:path>
              </a:pathLst>
            </a:custGeom>
            <a:solidFill>
              <a:srgbClr val="F0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010387" y="5756148"/>
              <a:ext cx="1295400" cy="664845"/>
            </a:xfrm>
            <a:custGeom>
              <a:avLst/>
              <a:gdLst/>
              <a:ahLst/>
              <a:cxnLst/>
              <a:rect l="l" t="t" r="r" b="b"/>
              <a:pathLst>
                <a:path w="1295400" h="664845">
                  <a:moveTo>
                    <a:pt x="1295400" y="83057"/>
                  </a:moveTo>
                  <a:lnTo>
                    <a:pt x="1257644" y="111060"/>
                  </a:lnTo>
                  <a:lnTo>
                    <a:pt x="1194571" y="127573"/>
                  </a:lnTo>
                  <a:lnTo>
                    <a:pt x="1153121" y="134996"/>
                  </a:lnTo>
                  <a:lnTo>
                    <a:pt x="1105709" y="141779"/>
                  </a:lnTo>
                  <a:lnTo>
                    <a:pt x="1052821" y="147861"/>
                  </a:lnTo>
                  <a:lnTo>
                    <a:pt x="994943" y="153178"/>
                  </a:lnTo>
                  <a:lnTo>
                    <a:pt x="932561" y="157669"/>
                  </a:lnTo>
                  <a:lnTo>
                    <a:pt x="866160" y="161271"/>
                  </a:lnTo>
                  <a:lnTo>
                    <a:pt x="796225" y="163921"/>
                  </a:lnTo>
                  <a:lnTo>
                    <a:pt x="723243" y="165556"/>
                  </a:lnTo>
                  <a:lnTo>
                    <a:pt x="647700" y="166115"/>
                  </a:lnTo>
                  <a:lnTo>
                    <a:pt x="572156" y="165556"/>
                  </a:lnTo>
                  <a:lnTo>
                    <a:pt x="499174" y="163921"/>
                  </a:lnTo>
                  <a:lnTo>
                    <a:pt x="429239" y="161271"/>
                  </a:lnTo>
                  <a:lnTo>
                    <a:pt x="362838" y="157669"/>
                  </a:lnTo>
                  <a:lnTo>
                    <a:pt x="300456" y="153178"/>
                  </a:lnTo>
                  <a:lnTo>
                    <a:pt x="242578" y="147861"/>
                  </a:lnTo>
                  <a:lnTo>
                    <a:pt x="189690" y="141779"/>
                  </a:lnTo>
                  <a:lnTo>
                    <a:pt x="142278" y="134996"/>
                  </a:lnTo>
                  <a:lnTo>
                    <a:pt x="100828" y="127573"/>
                  </a:lnTo>
                  <a:lnTo>
                    <a:pt x="37755" y="111060"/>
                  </a:lnTo>
                  <a:lnTo>
                    <a:pt x="0" y="83057"/>
                  </a:lnTo>
                  <a:lnTo>
                    <a:pt x="4356" y="73376"/>
                  </a:lnTo>
                  <a:lnTo>
                    <a:pt x="65825" y="46541"/>
                  </a:lnTo>
                  <a:lnTo>
                    <a:pt x="142278" y="31119"/>
                  </a:lnTo>
                  <a:lnTo>
                    <a:pt x="189690" y="24336"/>
                  </a:lnTo>
                  <a:lnTo>
                    <a:pt x="242578" y="18254"/>
                  </a:lnTo>
                  <a:lnTo>
                    <a:pt x="300456" y="12937"/>
                  </a:lnTo>
                  <a:lnTo>
                    <a:pt x="362838" y="8446"/>
                  </a:lnTo>
                  <a:lnTo>
                    <a:pt x="429239" y="4844"/>
                  </a:lnTo>
                  <a:lnTo>
                    <a:pt x="499174" y="2194"/>
                  </a:lnTo>
                  <a:lnTo>
                    <a:pt x="572156" y="559"/>
                  </a:lnTo>
                  <a:lnTo>
                    <a:pt x="647700" y="0"/>
                  </a:lnTo>
                  <a:lnTo>
                    <a:pt x="723243" y="559"/>
                  </a:lnTo>
                  <a:lnTo>
                    <a:pt x="796225" y="2194"/>
                  </a:lnTo>
                  <a:lnTo>
                    <a:pt x="866160" y="4844"/>
                  </a:lnTo>
                  <a:lnTo>
                    <a:pt x="932561" y="8446"/>
                  </a:lnTo>
                  <a:lnTo>
                    <a:pt x="994943" y="12937"/>
                  </a:lnTo>
                  <a:lnTo>
                    <a:pt x="1052821" y="18254"/>
                  </a:lnTo>
                  <a:lnTo>
                    <a:pt x="1105709" y="24336"/>
                  </a:lnTo>
                  <a:lnTo>
                    <a:pt x="1153121" y="31119"/>
                  </a:lnTo>
                  <a:lnTo>
                    <a:pt x="1194571" y="38542"/>
                  </a:lnTo>
                  <a:lnTo>
                    <a:pt x="1257644" y="55055"/>
                  </a:lnTo>
                  <a:lnTo>
                    <a:pt x="1295400" y="83057"/>
                  </a:lnTo>
                  <a:close/>
                </a:path>
                <a:path w="1295400" h="664845">
                  <a:moveTo>
                    <a:pt x="1295400" y="83057"/>
                  </a:moveTo>
                  <a:lnTo>
                    <a:pt x="1295400" y="581406"/>
                  </a:lnTo>
                  <a:lnTo>
                    <a:pt x="1291043" y="591087"/>
                  </a:lnTo>
                  <a:lnTo>
                    <a:pt x="1229574" y="617922"/>
                  </a:lnTo>
                  <a:lnTo>
                    <a:pt x="1153121" y="633344"/>
                  </a:lnTo>
                  <a:lnTo>
                    <a:pt x="1105709" y="640127"/>
                  </a:lnTo>
                  <a:lnTo>
                    <a:pt x="1052821" y="646209"/>
                  </a:lnTo>
                  <a:lnTo>
                    <a:pt x="994943" y="651526"/>
                  </a:lnTo>
                  <a:lnTo>
                    <a:pt x="932561" y="656017"/>
                  </a:lnTo>
                  <a:lnTo>
                    <a:pt x="866160" y="659619"/>
                  </a:lnTo>
                  <a:lnTo>
                    <a:pt x="796225" y="662269"/>
                  </a:lnTo>
                  <a:lnTo>
                    <a:pt x="723243" y="663904"/>
                  </a:lnTo>
                  <a:lnTo>
                    <a:pt x="647700" y="664463"/>
                  </a:lnTo>
                  <a:lnTo>
                    <a:pt x="572156" y="663904"/>
                  </a:lnTo>
                  <a:lnTo>
                    <a:pt x="499174" y="662269"/>
                  </a:lnTo>
                  <a:lnTo>
                    <a:pt x="429239" y="659619"/>
                  </a:lnTo>
                  <a:lnTo>
                    <a:pt x="362838" y="656017"/>
                  </a:lnTo>
                  <a:lnTo>
                    <a:pt x="300456" y="651526"/>
                  </a:lnTo>
                  <a:lnTo>
                    <a:pt x="242578" y="646209"/>
                  </a:lnTo>
                  <a:lnTo>
                    <a:pt x="189690" y="640127"/>
                  </a:lnTo>
                  <a:lnTo>
                    <a:pt x="142278" y="633344"/>
                  </a:lnTo>
                  <a:lnTo>
                    <a:pt x="100828" y="625921"/>
                  </a:lnTo>
                  <a:lnTo>
                    <a:pt x="37755" y="609408"/>
                  </a:lnTo>
                  <a:lnTo>
                    <a:pt x="0" y="581406"/>
                  </a:lnTo>
                  <a:lnTo>
                    <a:pt x="0" y="83057"/>
                  </a:lnTo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3767" y="3255264"/>
              <a:ext cx="4462272" cy="42062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87566" y="304622"/>
            <a:ext cx="388683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60" dirty="0"/>
              <a:t>Ident</a:t>
            </a:r>
            <a:r>
              <a:rPr spc="-25" dirty="0"/>
              <a:t>i</a:t>
            </a:r>
            <a:r>
              <a:rPr spc="10" dirty="0"/>
              <a:t>t</a:t>
            </a:r>
            <a:r>
              <a:rPr spc="25" dirty="0"/>
              <a:t>y</a:t>
            </a:r>
            <a:r>
              <a:rPr spc="-114" dirty="0"/>
              <a:t> </a:t>
            </a:r>
            <a:r>
              <a:rPr spc="130" dirty="0"/>
              <a:t>M</a:t>
            </a:r>
            <a:r>
              <a:rPr spc="35" dirty="0"/>
              <a:t>a</a:t>
            </a:r>
            <a:r>
              <a:rPr spc="15" dirty="0"/>
              <a:t>n</a:t>
            </a:r>
            <a:r>
              <a:rPr spc="-15" dirty="0"/>
              <a:t>age</a:t>
            </a:r>
            <a:r>
              <a:rPr spc="-55" dirty="0"/>
              <a:t>m</a:t>
            </a:r>
            <a:r>
              <a:rPr spc="35" dirty="0"/>
              <a:t>ent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19471" y="752855"/>
            <a:ext cx="6416039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525648" y="1858517"/>
            <a:ext cx="1203198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enables</a:t>
            </a:r>
            <a:r>
              <a:rPr sz="2200" spc="-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right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users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30" dirty="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3E3E3E"/>
                </a:solidFill>
                <a:latin typeface="Microsoft Sans Serif"/>
                <a:cs typeface="Microsoft Sans Serif"/>
              </a:rPr>
              <a:t>access</a:t>
            </a:r>
            <a:r>
              <a:rPr sz="2200" spc="-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right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3E3E3E"/>
                </a:solidFill>
                <a:latin typeface="Microsoft Sans Serif"/>
                <a:cs typeface="Microsoft Sans Serif"/>
              </a:rPr>
              <a:t>resources</a:t>
            </a:r>
            <a:r>
              <a:rPr sz="2200" spc="-7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3E3E3E"/>
                </a:solidFill>
                <a:latin typeface="Microsoft Sans Serif"/>
                <a:cs typeface="Microsoft Sans Serif"/>
              </a:rPr>
              <a:t>at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right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3E3E3E"/>
                </a:solidFill>
                <a:latin typeface="Microsoft Sans Serif"/>
                <a:cs typeface="Microsoft Sans Serif"/>
              </a:rPr>
              <a:t>time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40" dirty="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3E3E3E"/>
                </a:solidFill>
                <a:latin typeface="Microsoft Sans Serif"/>
                <a:cs typeface="Microsoft Sans Serif"/>
              </a:rPr>
              <a:t>right</a:t>
            </a:r>
            <a:r>
              <a:rPr sz="2200" spc="-2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reasons.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65248" y="1584960"/>
            <a:ext cx="12359640" cy="917575"/>
          </a:xfrm>
          <a:custGeom>
            <a:avLst/>
            <a:gdLst/>
            <a:ahLst/>
            <a:cxnLst/>
            <a:rect l="l" t="t" r="r" b="b"/>
            <a:pathLst>
              <a:path w="12359640" h="917575">
                <a:moveTo>
                  <a:pt x="0" y="152908"/>
                </a:moveTo>
                <a:lnTo>
                  <a:pt x="7794" y="104574"/>
                </a:lnTo>
                <a:lnTo>
                  <a:pt x="29500" y="62599"/>
                </a:lnTo>
                <a:lnTo>
                  <a:pt x="62599" y="29500"/>
                </a:lnTo>
                <a:lnTo>
                  <a:pt x="104574" y="7794"/>
                </a:lnTo>
                <a:lnTo>
                  <a:pt x="152907" y="0"/>
                </a:lnTo>
                <a:lnTo>
                  <a:pt x="12206732" y="0"/>
                </a:lnTo>
                <a:lnTo>
                  <a:pt x="12255065" y="7794"/>
                </a:lnTo>
                <a:lnTo>
                  <a:pt x="12297040" y="29500"/>
                </a:lnTo>
                <a:lnTo>
                  <a:pt x="12330139" y="62599"/>
                </a:lnTo>
                <a:lnTo>
                  <a:pt x="12351845" y="104574"/>
                </a:lnTo>
                <a:lnTo>
                  <a:pt x="12359640" y="152908"/>
                </a:lnTo>
                <a:lnTo>
                  <a:pt x="12359640" y="764540"/>
                </a:lnTo>
                <a:lnTo>
                  <a:pt x="12351845" y="812873"/>
                </a:lnTo>
                <a:lnTo>
                  <a:pt x="12330139" y="854848"/>
                </a:lnTo>
                <a:lnTo>
                  <a:pt x="12297040" y="887947"/>
                </a:lnTo>
                <a:lnTo>
                  <a:pt x="12255065" y="909653"/>
                </a:lnTo>
                <a:lnTo>
                  <a:pt x="12206732" y="917448"/>
                </a:lnTo>
                <a:lnTo>
                  <a:pt x="152907" y="917448"/>
                </a:lnTo>
                <a:lnTo>
                  <a:pt x="104574" y="909653"/>
                </a:lnTo>
                <a:lnTo>
                  <a:pt x="62599" y="887947"/>
                </a:lnTo>
                <a:lnTo>
                  <a:pt x="29500" y="854848"/>
                </a:lnTo>
                <a:lnTo>
                  <a:pt x="7794" y="812873"/>
                </a:lnTo>
                <a:lnTo>
                  <a:pt x="0" y="764540"/>
                </a:lnTo>
                <a:lnTo>
                  <a:pt x="0" y="152908"/>
                </a:lnTo>
                <a:close/>
              </a:path>
            </a:pathLst>
          </a:custGeom>
          <a:ln w="12700">
            <a:solidFill>
              <a:srgbClr val="00B9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25896" y="3462528"/>
            <a:ext cx="4590288" cy="458724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4983" cy="9143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92951" y="304622"/>
            <a:ext cx="307022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75" dirty="0"/>
              <a:t>I</a:t>
            </a:r>
            <a:r>
              <a:rPr spc="-229" dirty="0"/>
              <a:t>A</a:t>
            </a:r>
            <a:r>
              <a:rPr spc="145" dirty="0"/>
              <a:t>M</a:t>
            </a:r>
            <a:r>
              <a:rPr spc="-135" dirty="0"/>
              <a:t> </a:t>
            </a:r>
            <a:r>
              <a:rPr spc="-75" dirty="0"/>
              <a:t>C</a:t>
            </a:r>
            <a:r>
              <a:rPr spc="-5" dirty="0"/>
              <a:t>o</a:t>
            </a:r>
            <a:r>
              <a:rPr spc="40" dirty="0"/>
              <a:t>mp</a:t>
            </a:r>
            <a:r>
              <a:rPr spc="15" dirty="0"/>
              <a:t>onents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8047" y="752855"/>
            <a:ext cx="4818888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690616" y="2529852"/>
            <a:ext cx="2204085" cy="2313940"/>
          </a:xfrm>
          <a:custGeom>
            <a:avLst/>
            <a:gdLst/>
            <a:ahLst/>
            <a:cxnLst/>
            <a:rect l="l" t="t" r="r" b="b"/>
            <a:pathLst>
              <a:path w="2204084" h="2313940">
                <a:moveTo>
                  <a:pt x="2203704" y="0"/>
                </a:moveTo>
                <a:lnTo>
                  <a:pt x="2155304" y="5156"/>
                </a:lnTo>
                <a:lnTo>
                  <a:pt x="2107184" y="11264"/>
                </a:lnTo>
                <a:lnTo>
                  <a:pt x="2059368" y="18300"/>
                </a:lnTo>
                <a:lnTo>
                  <a:pt x="2011857" y="26263"/>
                </a:lnTo>
                <a:lnTo>
                  <a:pt x="1964651" y="35128"/>
                </a:lnTo>
                <a:lnTo>
                  <a:pt x="1917776" y="44907"/>
                </a:lnTo>
                <a:lnTo>
                  <a:pt x="1871230" y="55575"/>
                </a:lnTo>
                <a:lnTo>
                  <a:pt x="1825028" y="67132"/>
                </a:lnTo>
                <a:lnTo>
                  <a:pt x="1779181" y="79565"/>
                </a:lnTo>
                <a:lnTo>
                  <a:pt x="1733689" y="92849"/>
                </a:lnTo>
                <a:lnTo>
                  <a:pt x="1688566" y="107010"/>
                </a:lnTo>
                <a:lnTo>
                  <a:pt x="1643824" y="122008"/>
                </a:lnTo>
                <a:lnTo>
                  <a:pt x="1599463" y="137845"/>
                </a:lnTo>
                <a:lnTo>
                  <a:pt x="1555508" y="154508"/>
                </a:lnTo>
                <a:lnTo>
                  <a:pt x="1511960" y="171983"/>
                </a:lnTo>
                <a:lnTo>
                  <a:pt x="1468831" y="190284"/>
                </a:lnTo>
                <a:lnTo>
                  <a:pt x="1426133" y="209372"/>
                </a:lnTo>
                <a:lnTo>
                  <a:pt x="1383855" y="229247"/>
                </a:lnTo>
                <a:lnTo>
                  <a:pt x="1342034" y="249910"/>
                </a:lnTo>
                <a:lnTo>
                  <a:pt x="1300670" y="271348"/>
                </a:lnTo>
                <a:lnTo>
                  <a:pt x="1259763" y="293547"/>
                </a:lnTo>
                <a:lnTo>
                  <a:pt x="1219327" y="316496"/>
                </a:lnTo>
                <a:lnTo>
                  <a:pt x="1179385" y="340194"/>
                </a:lnTo>
                <a:lnTo>
                  <a:pt x="1139926" y="364617"/>
                </a:lnTo>
                <a:lnTo>
                  <a:pt x="1100963" y="389763"/>
                </a:lnTo>
                <a:lnTo>
                  <a:pt x="1062520" y="415632"/>
                </a:lnTo>
                <a:lnTo>
                  <a:pt x="1024597" y="442201"/>
                </a:lnTo>
                <a:lnTo>
                  <a:pt x="987209" y="469468"/>
                </a:lnTo>
                <a:lnTo>
                  <a:pt x="950353" y="497433"/>
                </a:lnTo>
                <a:lnTo>
                  <a:pt x="914044" y="526059"/>
                </a:lnTo>
                <a:lnTo>
                  <a:pt x="878306" y="555358"/>
                </a:lnTo>
                <a:lnTo>
                  <a:pt x="843127" y="585317"/>
                </a:lnTo>
                <a:lnTo>
                  <a:pt x="808520" y="615924"/>
                </a:lnTo>
                <a:lnTo>
                  <a:pt x="774509" y="647179"/>
                </a:lnTo>
                <a:lnTo>
                  <a:pt x="747141" y="673290"/>
                </a:lnTo>
                <a:lnTo>
                  <a:pt x="519557" y="432295"/>
                </a:lnTo>
                <a:lnTo>
                  <a:pt x="795909" y="155435"/>
                </a:lnTo>
                <a:lnTo>
                  <a:pt x="0" y="155435"/>
                </a:lnTo>
                <a:lnTo>
                  <a:pt x="0" y="952741"/>
                </a:lnTo>
                <a:lnTo>
                  <a:pt x="281559" y="673214"/>
                </a:lnTo>
                <a:lnTo>
                  <a:pt x="521093" y="923620"/>
                </a:lnTo>
                <a:lnTo>
                  <a:pt x="496328" y="955624"/>
                </a:lnTo>
                <a:lnTo>
                  <a:pt x="468693" y="992759"/>
                </a:lnTo>
                <a:lnTo>
                  <a:pt x="441756" y="1030414"/>
                </a:lnTo>
                <a:lnTo>
                  <a:pt x="415505" y="1068603"/>
                </a:lnTo>
                <a:lnTo>
                  <a:pt x="389978" y="1107313"/>
                </a:lnTo>
                <a:lnTo>
                  <a:pt x="365163" y="1146517"/>
                </a:lnTo>
                <a:lnTo>
                  <a:pt x="341083" y="1186230"/>
                </a:lnTo>
                <a:lnTo>
                  <a:pt x="317728" y="1226439"/>
                </a:lnTo>
                <a:lnTo>
                  <a:pt x="295122" y="1267117"/>
                </a:lnTo>
                <a:lnTo>
                  <a:pt x="273278" y="1308265"/>
                </a:lnTo>
                <a:lnTo>
                  <a:pt x="252196" y="1349870"/>
                </a:lnTo>
                <a:lnTo>
                  <a:pt x="231902" y="1391932"/>
                </a:lnTo>
                <a:lnTo>
                  <a:pt x="212369" y="1434439"/>
                </a:lnTo>
                <a:lnTo>
                  <a:pt x="193649" y="1477378"/>
                </a:lnTo>
                <a:lnTo>
                  <a:pt x="175729" y="1520736"/>
                </a:lnTo>
                <a:lnTo>
                  <a:pt x="158610" y="1564513"/>
                </a:lnTo>
                <a:lnTo>
                  <a:pt x="142328" y="1608683"/>
                </a:lnTo>
                <a:lnTo>
                  <a:pt x="126860" y="1653260"/>
                </a:lnTo>
                <a:lnTo>
                  <a:pt x="112255" y="1698218"/>
                </a:lnTo>
                <a:lnTo>
                  <a:pt x="98488" y="1743544"/>
                </a:lnTo>
                <a:lnTo>
                  <a:pt x="85572" y="1789239"/>
                </a:lnTo>
                <a:lnTo>
                  <a:pt x="73533" y="1835302"/>
                </a:lnTo>
                <a:lnTo>
                  <a:pt x="62382" y="1881708"/>
                </a:lnTo>
                <a:lnTo>
                  <a:pt x="52108" y="1928444"/>
                </a:lnTo>
                <a:lnTo>
                  <a:pt x="42735" y="1975523"/>
                </a:lnTo>
                <a:lnTo>
                  <a:pt x="34264" y="2022906"/>
                </a:lnTo>
                <a:lnTo>
                  <a:pt x="26720" y="2070608"/>
                </a:lnTo>
                <a:lnTo>
                  <a:pt x="20091" y="2118601"/>
                </a:lnTo>
                <a:lnTo>
                  <a:pt x="14401" y="2166899"/>
                </a:lnTo>
                <a:lnTo>
                  <a:pt x="9664" y="2215477"/>
                </a:lnTo>
                <a:lnTo>
                  <a:pt x="5867" y="2264321"/>
                </a:lnTo>
                <a:lnTo>
                  <a:pt x="3048" y="2313419"/>
                </a:lnTo>
                <a:lnTo>
                  <a:pt x="433959" y="2313419"/>
                </a:lnTo>
                <a:lnTo>
                  <a:pt x="437146" y="2264714"/>
                </a:lnTo>
                <a:lnTo>
                  <a:pt x="441490" y="2216327"/>
                </a:lnTo>
                <a:lnTo>
                  <a:pt x="446989" y="2168271"/>
                </a:lnTo>
                <a:lnTo>
                  <a:pt x="453618" y="2120557"/>
                </a:lnTo>
                <a:lnTo>
                  <a:pt x="461378" y="2073224"/>
                </a:lnTo>
                <a:lnTo>
                  <a:pt x="470230" y="2026259"/>
                </a:lnTo>
                <a:lnTo>
                  <a:pt x="480187" y="1979676"/>
                </a:lnTo>
                <a:lnTo>
                  <a:pt x="491210" y="1933511"/>
                </a:lnTo>
                <a:lnTo>
                  <a:pt x="503301" y="1887753"/>
                </a:lnTo>
                <a:lnTo>
                  <a:pt x="516445" y="1842439"/>
                </a:lnTo>
                <a:lnTo>
                  <a:pt x="530631" y="1797570"/>
                </a:lnTo>
                <a:lnTo>
                  <a:pt x="545833" y="1753146"/>
                </a:lnTo>
                <a:lnTo>
                  <a:pt x="562038" y="1709216"/>
                </a:lnTo>
                <a:lnTo>
                  <a:pt x="579247" y="1665757"/>
                </a:lnTo>
                <a:lnTo>
                  <a:pt x="597420" y="1622806"/>
                </a:lnTo>
                <a:lnTo>
                  <a:pt x="616572" y="1580362"/>
                </a:lnTo>
                <a:lnTo>
                  <a:pt x="636676" y="1538452"/>
                </a:lnTo>
                <a:lnTo>
                  <a:pt x="657720" y="1497088"/>
                </a:lnTo>
                <a:lnTo>
                  <a:pt x="679678" y="1456270"/>
                </a:lnTo>
                <a:lnTo>
                  <a:pt x="702564" y="1416024"/>
                </a:lnTo>
                <a:lnTo>
                  <a:pt x="726325" y="1376375"/>
                </a:lnTo>
                <a:lnTo>
                  <a:pt x="750989" y="1337310"/>
                </a:lnTo>
                <a:lnTo>
                  <a:pt x="776503" y="1298854"/>
                </a:lnTo>
                <a:lnTo>
                  <a:pt x="802881" y="1261021"/>
                </a:lnTo>
                <a:lnTo>
                  <a:pt x="830097" y="1223835"/>
                </a:lnTo>
                <a:lnTo>
                  <a:pt x="858139" y="1187297"/>
                </a:lnTo>
                <a:lnTo>
                  <a:pt x="887006" y="1151420"/>
                </a:lnTo>
                <a:lnTo>
                  <a:pt x="916660" y="1116228"/>
                </a:lnTo>
                <a:lnTo>
                  <a:pt x="947089" y="1081722"/>
                </a:lnTo>
                <a:lnTo>
                  <a:pt x="978306" y="1047927"/>
                </a:lnTo>
                <a:lnTo>
                  <a:pt x="1010272" y="1014857"/>
                </a:lnTo>
                <a:lnTo>
                  <a:pt x="1042987" y="982522"/>
                </a:lnTo>
                <a:lnTo>
                  <a:pt x="1076426" y="950925"/>
                </a:lnTo>
                <a:lnTo>
                  <a:pt x="1110576" y="920102"/>
                </a:lnTo>
                <a:lnTo>
                  <a:pt x="1145425" y="890041"/>
                </a:lnTo>
                <a:lnTo>
                  <a:pt x="1180973" y="860780"/>
                </a:lnTo>
                <a:lnTo>
                  <a:pt x="1217180" y="832319"/>
                </a:lnTo>
                <a:lnTo>
                  <a:pt x="1254061" y="804672"/>
                </a:lnTo>
                <a:lnTo>
                  <a:pt x="1291577" y="777862"/>
                </a:lnTo>
                <a:lnTo>
                  <a:pt x="1329728" y="751890"/>
                </a:lnTo>
                <a:lnTo>
                  <a:pt x="1368488" y="726782"/>
                </a:lnTo>
                <a:lnTo>
                  <a:pt x="1407858" y="702538"/>
                </a:lnTo>
                <a:lnTo>
                  <a:pt x="1447825" y="679183"/>
                </a:lnTo>
                <a:lnTo>
                  <a:pt x="1488351" y="656729"/>
                </a:lnTo>
                <a:lnTo>
                  <a:pt x="1529448" y="635177"/>
                </a:lnTo>
                <a:lnTo>
                  <a:pt x="1571091" y="614565"/>
                </a:lnTo>
                <a:lnTo>
                  <a:pt x="1613268" y="594880"/>
                </a:lnTo>
                <a:lnTo>
                  <a:pt x="1655953" y="576160"/>
                </a:lnTo>
                <a:lnTo>
                  <a:pt x="1699158" y="558406"/>
                </a:lnTo>
                <a:lnTo>
                  <a:pt x="1742846" y="541629"/>
                </a:lnTo>
                <a:lnTo>
                  <a:pt x="1787017" y="525856"/>
                </a:lnTo>
                <a:lnTo>
                  <a:pt x="1831644" y="511086"/>
                </a:lnTo>
                <a:lnTo>
                  <a:pt x="1876729" y="497344"/>
                </a:lnTo>
                <a:lnTo>
                  <a:pt x="1922246" y="484632"/>
                </a:lnTo>
                <a:lnTo>
                  <a:pt x="1968182" y="472973"/>
                </a:lnTo>
                <a:lnTo>
                  <a:pt x="2014524" y="462368"/>
                </a:lnTo>
                <a:lnTo>
                  <a:pt x="2061260" y="452856"/>
                </a:lnTo>
                <a:lnTo>
                  <a:pt x="2108377" y="444423"/>
                </a:lnTo>
                <a:lnTo>
                  <a:pt x="2155863" y="437108"/>
                </a:lnTo>
                <a:lnTo>
                  <a:pt x="2203704" y="430898"/>
                </a:lnTo>
                <a:lnTo>
                  <a:pt x="2203704" y="0"/>
                </a:lnTo>
                <a:close/>
              </a:path>
            </a:pathLst>
          </a:custGeom>
          <a:solidFill>
            <a:srgbClr val="E3B3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91144" y="2529852"/>
            <a:ext cx="2173605" cy="2313940"/>
          </a:xfrm>
          <a:custGeom>
            <a:avLst/>
            <a:gdLst/>
            <a:ahLst/>
            <a:cxnLst/>
            <a:rect l="l" t="t" r="r" b="b"/>
            <a:pathLst>
              <a:path w="2173604" h="2313940">
                <a:moveTo>
                  <a:pt x="2173224" y="161531"/>
                </a:moveTo>
                <a:lnTo>
                  <a:pt x="1373632" y="161531"/>
                </a:lnTo>
                <a:lnTo>
                  <a:pt x="1656461" y="441312"/>
                </a:lnTo>
                <a:lnTo>
                  <a:pt x="1421333" y="666280"/>
                </a:lnTo>
                <a:lnTo>
                  <a:pt x="1377683" y="625246"/>
                </a:lnTo>
                <a:lnTo>
                  <a:pt x="1343558" y="594614"/>
                </a:lnTo>
                <a:lnTo>
                  <a:pt x="1308862" y="564629"/>
                </a:lnTo>
                <a:lnTo>
                  <a:pt x="1273594" y="535279"/>
                </a:lnTo>
                <a:lnTo>
                  <a:pt x="1237780" y="506590"/>
                </a:lnTo>
                <a:lnTo>
                  <a:pt x="1201420" y="478561"/>
                </a:lnTo>
                <a:lnTo>
                  <a:pt x="1164526" y="451205"/>
                </a:lnTo>
                <a:lnTo>
                  <a:pt x="1127112" y="424522"/>
                </a:lnTo>
                <a:lnTo>
                  <a:pt x="1089177" y="398538"/>
                </a:lnTo>
                <a:lnTo>
                  <a:pt x="1050734" y="373240"/>
                </a:lnTo>
                <a:lnTo>
                  <a:pt x="1011796" y="348665"/>
                </a:lnTo>
                <a:lnTo>
                  <a:pt x="972362" y="324802"/>
                </a:lnTo>
                <a:lnTo>
                  <a:pt x="932459" y="301663"/>
                </a:lnTo>
                <a:lnTo>
                  <a:pt x="892073" y="279260"/>
                </a:lnTo>
                <a:lnTo>
                  <a:pt x="851230" y="257606"/>
                </a:lnTo>
                <a:lnTo>
                  <a:pt x="809942" y="236702"/>
                </a:lnTo>
                <a:lnTo>
                  <a:pt x="768210" y="216573"/>
                </a:lnTo>
                <a:lnTo>
                  <a:pt x="726046" y="197205"/>
                </a:lnTo>
                <a:lnTo>
                  <a:pt x="683450" y="178625"/>
                </a:lnTo>
                <a:lnTo>
                  <a:pt x="640448" y="160832"/>
                </a:lnTo>
                <a:lnTo>
                  <a:pt x="597027" y="143840"/>
                </a:lnTo>
                <a:lnTo>
                  <a:pt x="553224" y="127660"/>
                </a:lnTo>
                <a:lnTo>
                  <a:pt x="509028" y="112293"/>
                </a:lnTo>
                <a:lnTo>
                  <a:pt x="464451" y="97764"/>
                </a:lnTo>
                <a:lnTo>
                  <a:pt x="419519" y="84061"/>
                </a:lnTo>
                <a:lnTo>
                  <a:pt x="374218" y="71208"/>
                </a:lnTo>
                <a:lnTo>
                  <a:pt x="328561" y="59220"/>
                </a:lnTo>
                <a:lnTo>
                  <a:pt x="282575" y="48094"/>
                </a:lnTo>
                <a:lnTo>
                  <a:pt x="236258" y="37833"/>
                </a:lnTo>
                <a:lnTo>
                  <a:pt x="189611" y="28460"/>
                </a:lnTo>
                <a:lnTo>
                  <a:pt x="142646" y="19977"/>
                </a:lnTo>
                <a:lnTo>
                  <a:pt x="95389" y="12407"/>
                </a:lnTo>
                <a:lnTo>
                  <a:pt x="47828" y="5740"/>
                </a:lnTo>
                <a:lnTo>
                  <a:pt x="0" y="0"/>
                </a:lnTo>
                <a:lnTo>
                  <a:pt x="0" y="431406"/>
                </a:lnTo>
                <a:lnTo>
                  <a:pt x="47929" y="438454"/>
                </a:lnTo>
                <a:lnTo>
                  <a:pt x="95491" y="446608"/>
                </a:lnTo>
                <a:lnTo>
                  <a:pt x="142659" y="455879"/>
                </a:lnTo>
                <a:lnTo>
                  <a:pt x="189445" y="466242"/>
                </a:lnTo>
                <a:lnTo>
                  <a:pt x="235826" y="477672"/>
                </a:lnTo>
                <a:lnTo>
                  <a:pt x="281774" y="490169"/>
                </a:lnTo>
                <a:lnTo>
                  <a:pt x="327279" y="503720"/>
                </a:lnTo>
                <a:lnTo>
                  <a:pt x="372338" y="518299"/>
                </a:lnTo>
                <a:lnTo>
                  <a:pt x="416928" y="533908"/>
                </a:lnTo>
                <a:lnTo>
                  <a:pt x="461035" y="550532"/>
                </a:lnTo>
                <a:lnTo>
                  <a:pt x="504647" y="568134"/>
                </a:lnTo>
                <a:lnTo>
                  <a:pt x="547751" y="586727"/>
                </a:lnTo>
                <a:lnTo>
                  <a:pt x="590334" y="606285"/>
                </a:lnTo>
                <a:lnTo>
                  <a:pt x="632383" y="626808"/>
                </a:lnTo>
                <a:lnTo>
                  <a:pt x="673874" y="648258"/>
                </a:lnTo>
                <a:lnTo>
                  <a:pt x="714794" y="670636"/>
                </a:lnTo>
                <a:lnTo>
                  <a:pt x="755142" y="693928"/>
                </a:lnTo>
                <a:lnTo>
                  <a:pt x="794893" y="718121"/>
                </a:lnTo>
                <a:lnTo>
                  <a:pt x="834034" y="743191"/>
                </a:lnTo>
                <a:lnTo>
                  <a:pt x="872553" y="769137"/>
                </a:lnTo>
                <a:lnTo>
                  <a:pt x="910450" y="795947"/>
                </a:lnTo>
                <a:lnTo>
                  <a:pt x="947674" y="823582"/>
                </a:lnTo>
                <a:lnTo>
                  <a:pt x="984250" y="852068"/>
                </a:lnTo>
                <a:lnTo>
                  <a:pt x="1020140" y="881354"/>
                </a:lnTo>
                <a:lnTo>
                  <a:pt x="1055344" y="911453"/>
                </a:lnTo>
                <a:lnTo>
                  <a:pt x="1089825" y="942327"/>
                </a:lnTo>
                <a:lnTo>
                  <a:pt x="1123594" y="973988"/>
                </a:lnTo>
                <a:lnTo>
                  <a:pt x="1156639" y="1006411"/>
                </a:lnTo>
                <a:lnTo>
                  <a:pt x="1188923" y="1039571"/>
                </a:lnTo>
                <a:lnTo>
                  <a:pt x="1220444" y="1073467"/>
                </a:lnTo>
                <a:lnTo>
                  <a:pt x="1251191" y="1108087"/>
                </a:lnTo>
                <a:lnTo>
                  <a:pt x="1281137" y="1143406"/>
                </a:lnTo>
                <a:lnTo>
                  <a:pt x="1310284" y="1179423"/>
                </a:lnTo>
                <a:lnTo>
                  <a:pt x="1338618" y="1216113"/>
                </a:lnTo>
                <a:lnTo>
                  <a:pt x="1366113" y="1253464"/>
                </a:lnTo>
                <a:lnTo>
                  <a:pt x="1392758" y="1291475"/>
                </a:lnTo>
                <a:lnTo>
                  <a:pt x="1418539" y="1330121"/>
                </a:lnTo>
                <a:lnTo>
                  <a:pt x="1443443" y="1369377"/>
                </a:lnTo>
                <a:lnTo>
                  <a:pt x="1467459" y="1409255"/>
                </a:lnTo>
                <a:lnTo>
                  <a:pt x="1490573" y="1449730"/>
                </a:lnTo>
                <a:lnTo>
                  <a:pt x="1512760" y="1490776"/>
                </a:lnTo>
                <a:lnTo>
                  <a:pt x="1534020" y="1532394"/>
                </a:lnTo>
                <a:lnTo>
                  <a:pt x="1554327" y="1574571"/>
                </a:lnTo>
                <a:lnTo>
                  <a:pt x="1573682" y="1617281"/>
                </a:lnTo>
                <a:lnTo>
                  <a:pt x="1592059" y="1660525"/>
                </a:lnTo>
                <a:lnTo>
                  <a:pt x="1609445" y="1704276"/>
                </a:lnTo>
                <a:lnTo>
                  <a:pt x="1625828" y="1748523"/>
                </a:lnTo>
                <a:lnTo>
                  <a:pt x="1641195" y="1793265"/>
                </a:lnTo>
                <a:lnTo>
                  <a:pt x="1655521" y="1838464"/>
                </a:lnTo>
                <a:lnTo>
                  <a:pt x="1668818" y="1884133"/>
                </a:lnTo>
                <a:lnTo>
                  <a:pt x="1681035" y="1930247"/>
                </a:lnTo>
                <a:lnTo>
                  <a:pt x="1692198" y="1976780"/>
                </a:lnTo>
                <a:lnTo>
                  <a:pt x="1702257" y="2023732"/>
                </a:lnTo>
                <a:lnTo>
                  <a:pt x="1711223" y="2071090"/>
                </a:lnTo>
                <a:lnTo>
                  <a:pt x="1719072" y="2118830"/>
                </a:lnTo>
                <a:lnTo>
                  <a:pt x="1725777" y="2166950"/>
                </a:lnTo>
                <a:lnTo>
                  <a:pt x="1731352" y="2215438"/>
                </a:lnTo>
                <a:lnTo>
                  <a:pt x="1735759" y="2264270"/>
                </a:lnTo>
                <a:lnTo>
                  <a:pt x="1739011" y="2313419"/>
                </a:lnTo>
                <a:lnTo>
                  <a:pt x="2170176" y="2313419"/>
                </a:lnTo>
                <a:lnTo>
                  <a:pt x="2167458" y="2264714"/>
                </a:lnTo>
                <a:lnTo>
                  <a:pt x="2163800" y="2216277"/>
                </a:lnTo>
                <a:lnTo>
                  <a:pt x="2159203" y="2168093"/>
                </a:lnTo>
                <a:lnTo>
                  <a:pt x="2153666" y="2120188"/>
                </a:lnTo>
                <a:lnTo>
                  <a:pt x="2147214" y="2072563"/>
                </a:lnTo>
                <a:lnTo>
                  <a:pt x="2139835" y="2025230"/>
                </a:lnTo>
                <a:lnTo>
                  <a:pt x="2131555" y="1978202"/>
                </a:lnTo>
                <a:lnTo>
                  <a:pt x="2122386" y="1931492"/>
                </a:lnTo>
                <a:lnTo>
                  <a:pt x="2112327" y="1885099"/>
                </a:lnTo>
                <a:lnTo>
                  <a:pt x="2101392" y="1839036"/>
                </a:lnTo>
                <a:lnTo>
                  <a:pt x="2089581" y="1793316"/>
                </a:lnTo>
                <a:lnTo>
                  <a:pt x="2076919" y="1747939"/>
                </a:lnTo>
                <a:lnTo>
                  <a:pt x="2063407" y="1702917"/>
                </a:lnTo>
                <a:lnTo>
                  <a:pt x="2049056" y="1658277"/>
                </a:lnTo>
                <a:lnTo>
                  <a:pt x="2033866" y="1613992"/>
                </a:lnTo>
                <a:lnTo>
                  <a:pt x="2017864" y="1570113"/>
                </a:lnTo>
                <a:lnTo>
                  <a:pt x="2001037" y="1526616"/>
                </a:lnTo>
                <a:lnTo>
                  <a:pt x="1983422" y="1483525"/>
                </a:lnTo>
                <a:lnTo>
                  <a:pt x="1965007" y="1440853"/>
                </a:lnTo>
                <a:lnTo>
                  <a:pt x="1945805" y="1398600"/>
                </a:lnTo>
                <a:lnTo>
                  <a:pt x="1925828" y="1356779"/>
                </a:lnTo>
                <a:lnTo>
                  <a:pt x="1905088" y="1315402"/>
                </a:lnTo>
                <a:lnTo>
                  <a:pt x="1883587" y="1274470"/>
                </a:lnTo>
                <a:lnTo>
                  <a:pt x="1861337" y="1234008"/>
                </a:lnTo>
                <a:lnTo>
                  <a:pt x="1838350" y="1194003"/>
                </a:lnTo>
                <a:lnTo>
                  <a:pt x="1814639" y="1154480"/>
                </a:lnTo>
                <a:lnTo>
                  <a:pt x="1790204" y="1115441"/>
                </a:lnTo>
                <a:lnTo>
                  <a:pt x="1765058" y="1076909"/>
                </a:lnTo>
                <a:lnTo>
                  <a:pt x="1739201" y="1038872"/>
                </a:lnTo>
                <a:lnTo>
                  <a:pt x="1712658" y="1001344"/>
                </a:lnTo>
                <a:lnTo>
                  <a:pt x="1685442" y="964349"/>
                </a:lnTo>
                <a:lnTo>
                  <a:pt x="1657540" y="927887"/>
                </a:lnTo>
                <a:lnTo>
                  <a:pt x="1646682" y="914247"/>
                </a:lnTo>
                <a:lnTo>
                  <a:pt x="1892935" y="680072"/>
                </a:lnTo>
                <a:lnTo>
                  <a:pt x="2173224" y="959726"/>
                </a:lnTo>
                <a:lnTo>
                  <a:pt x="2173224" y="161531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91144" y="5315711"/>
            <a:ext cx="2176780" cy="2024380"/>
          </a:xfrm>
          <a:custGeom>
            <a:avLst/>
            <a:gdLst/>
            <a:ahLst/>
            <a:cxnLst/>
            <a:rect l="l" t="t" r="r" b="b"/>
            <a:pathLst>
              <a:path w="2176779" h="2024379">
                <a:moveTo>
                  <a:pt x="2176272" y="1224788"/>
                </a:moveTo>
                <a:lnTo>
                  <a:pt x="1891157" y="1509903"/>
                </a:lnTo>
                <a:lnTo>
                  <a:pt x="1577797" y="1180376"/>
                </a:lnTo>
                <a:lnTo>
                  <a:pt x="1599209" y="1155382"/>
                </a:lnTo>
                <a:lnTo>
                  <a:pt x="1629181" y="1119035"/>
                </a:lnTo>
                <a:lnTo>
                  <a:pt x="1658454" y="1082103"/>
                </a:lnTo>
                <a:lnTo>
                  <a:pt x="1687029" y="1044587"/>
                </a:lnTo>
                <a:lnTo>
                  <a:pt x="1714893" y="1006525"/>
                </a:lnTo>
                <a:lnTo>
                  <a:pt x="1742033" y="967917"/>
                </a:lnTo>
                <a:lnTo>
                  <a:pt x="1768449" y="928763"/>
                </a:lnTo>
                <a:lnTo>
                  <a:pt x="1794129" y="889076"/>
                </a:lnTo>
                <a:lnTo>
                  <a:pt x="1819046" y="848880"/>
                </a:lnTo>
                <a:lnTo>
                  <a:pt x="1843214" y="808164"/>
                </a:lnTo>
                <a:lnTo>
                  <a:pt x="1866607" y="766953"/>
                </a:lnTo>
                <a:lnTo>
                  <a:pt x="1889226" y="725258"/>
                </a:lnTo>
                <a:lnTo>
                  <a:pt x="1911045" y="683082"/>
                </a:lnTo>
                <a:lnTo>
                  <a:pt x="1932063" y="640448"/>
                </a:lnTo>
                <a:lnTo>
                  <a:pt x="1952282" y="597344"/>
                </a:lnTo>
                <a:lnTo>
                  <a:pt x="1971662" y="553796"/>
                </a:lnTo>
                <a:lnTo>
                  <a:pt x="1990229" y="509803"/>
                </a:lnTo>
                <a:lnTo>
                  <a:pt x="2007946" y="465391"/>
                </a:lnTo>
                <a:lnTo>
                  <a:pt x="2024811" y="420560"/>
                </a:lnTo>
                <a:lnTo>
                  <a:pt x="2040813" y="375323"/>
                </a:lnTo>
                <a:lnTo>
                  <a:pt x="2055952" y="329692"/>
                </a:lnTo>
                <a:lnTo>
                  <a:pt x="2070201" y="283667"/>
                </a:lnTo>
                <a:lnTo>
                  <a:pt x="2083562" y="237274"/>
                </a:lnTo>
                <a:lnTo>
                  <a:pt x="2096020" y="190512"/>
                </a:lnTo>
                <a:lnTo>
                  <a:pt x="2107565" y="143395"/>
                </a:lnTo>
                <a:lnTo>
                  <a:pt x="2118195" y="95923"/>
                </a:lnTo>
                <a:lnTo>
                  <a:pt x="2127885" y="48133"/>
                </a:lnTo>
                <a:lnTo>
                  <a:pt x="2136648" y="0"/>
                </a:lnTo>
                <a:lnTo>
                  <a:pt x="1700022" y="0"/>
                </a:lnTo>
                <a:lnTo>
                  <a:pt x="1689608" y="47561"/>
                </a:lnTo>
                <a:lnTo>
                  <a:pt x="1678089" y="94678"/>
                </a:lnTo>
                <a:lnTo>
                  <a:pt x="1665452" y="141363"/>
                </a:lnTo>
                <a:lnTo>
                  <a:pt x="1651723" y="187591"/>
                </a:lnTo>
                <a:lnTo>
                  <a:pt x="1636928" y="233349"/>
                </a:lnTo>
                <a:lnTo>
                  <a:pt x="1621066" y="278612"/>
                </a:lnTo>
                <a:lnTo>
                  <a:pt x="1604162" y="323392"/>
                </a:lnTo>
                <a:lnTo>
                  <a:pt x="1586217" y="367652"/>
                </a:lnTo>
                <a:lnTo>
                  <a:pt x="1567256" y="411378"/>
                </a:lnTo>
                <a:lnTo>
                  <a:pt x="1547304" y="454558"/>
                </a:lnTo>
                <a:lnTo>
                  <a:pt x="1526349" y="497179"/>
                </a:lnTo>
                <a:lnTo>
                  <a:pt x="1504429" y="539242"/>
                </a:lnTo>
                <a:lnTo>
                  <a:pt x="1481556" y="580694"/>
                </a:lnTo>
                <a:lnTo>
                  <a:pt x="1457731" y="621550"/>
                </a:lnTo>
                <a:lnTo>
                  <a:pt x="1432979" y="661797"/>
                </a:lnTo>
                <a:lnTo>
                  <a:pt x="1407325" y="701408"/>
                </a:lnTo>
                <a:lnTo>
                  <a:pt x="1380756" y="740359"/>
                </a:lnTo>
                <a:lnTo>
                  <a:pt x="1353312" y="778662"/>
                </a:lnTo>
                <a:lnTo>
                  <a:pt x="1324991" y="816279"/>
                </a:lnTo>
                <a:lnTo>
                  <a:pt x="1295831" y="853198"/>
                </a:lnTo>
                <a:lnTo>
                  <a:pt x="1265821" y="889419"/>
                </a:lnTo>
                <a:lnTo>
                  <a:pt x="1234986" y="924915"/>
                </a:lnTo>
                <a:lnTo>
                  <a:pt x="1203337" y="959675"/>
                </a:lnTo>
                <a:lnTo>
                  <a:pt x="1170901" y="993673"/>
                </a:lnTo>
                <a:lnTo>
                  <a:pt x="1137691" y="1026922"/>
                </a:lnTo>
                <a:lnTo>
                  <a:pt x="1103706" y="1059383"/>
                </a:lnTo>
                <a:lnTo>
                  <a:pt x="1068971" y="1091044"/>
                </a:lnTo>
                <a:lnTo>
                  <a:pt x="1033500" y="1121892"/>
                </a:lnTo>
                <a:lnTo>
                  <a:pt x="997305" y="1151915"/>
                </a:lnTo>
                <a:lnTo>
                  <a:pt x="960412" y="1181100"/>
                </a:lnTo>
                <a:lnTo>
                  <a:pt x="922820" y="1209421"/>
                </a:lnTo>
                <a:lnTo>
                  <a:pt x="884555" y="1236878"/>
                </a:lnTo>
                <a:lnTo>
                  <a:pt x="845629" y="1263459"/>
                </a:lnTo>
                <a:lnTo>
                  <a:pt x="806056" y="1289126"/>
                </a:lnTo>
                <a:lnTo>
                  <a:pt x="765848" y="1313891"/>
                </a:lnTo>
                <a:lnTo>
                  <a:pt x="725030" y="1337716"/>
                </a:lnTo>
                <a:lnTo>
                  <a:pt x="683602" y="1360589"/>
                </a:lnTo>
                <a:lnTo>
                  <a:pt x="641591" y="1382522"/>
                </a:lnTo>
                <a:lnTo>
                  <a:pt x="599008" y="1403464"/>
                </a:lnTo>
                <a:lnTo>
                  <a:pt x="555853" y="1423428"/>
                </a:lnTo>
                <a:lnTo>
                  <a:pt x="512165" y="1442377"/>
                </a:lnTo>
                <a:lnTo>
                  <a:pt x="467956" y="1460322"/>
                </a:lnTo>
                <a:lnTo>
                  <a:pt x="423227" y="1477225"/>
                </a:lnTo>
                <a:lnTo>
                  <a:pt x="378002" y="1493075"/>
                </a:lnTo>
                <a:lnTo>
                  <a:pt x="332282" y="1507871"/>
                </a:lnTo>
                <a:lnTo>
                  <a:pt x="286105" y="1521587"/>
                </a:lnTo>
                <a:lnTo>
                  <a:pt x="239471" y="1534198"/>
                </a:lnTo>
                <a:lnTo>
                  <a:pt x="192392" y="1545717"/>
                </a:lnTo>
                <a:lnTo>
                  <a:pt x="144894" y="1556105"/>
                </a:lnTo>
                <a:lnTo>
                  <a:pt x="96989" y="1565363"/>
                </a:lnTo>
                <a:lnTo>
                  <a:pt x="48679" y="1573466"/>
                </a:lnTo>
                <a:lnTo>
                  <a:pt x="0" y="1580388"/>
                </a:lnTo>
                <a:lnTo>
                  <a:pt x="0" y="2011680"/>
                </a:lnTo>
                <a:lnTo>
                  <a:pt x="48996" y="2005926"/>
                </a:lnTo>
                <a:lnTo>
                  <a:pt x="97701" y="1999195"/>
                </a:lnTo>
                <a:lnTo>
                  <a:pt x="146100" y="1991487"/>
                </a:lnTo>
                <a:lnTo>
                  <a:pt x="194195" y="1982825"/>
                </a:lnTo>
                <a:lnTo>
                  <a:pt x="241947" y="1973211"/>
                </a:lnTo>
                <a:lnTo>
                  <a:pt x="289369" y="1962670"/>
                </a:lnTo>
                <a:lnTo>
                  <a:pt x="336435" y="1951189"/>
                </a:lnTo>
                <a:lnTo>
                  <a:pt x="383159" y="1938794"/>
                </a:lnTo>
                <a:lnTo>
                  <a:pt x="429501" y="1925497"/>
                </a:lnTo>
                <a:lnTo>
                  <a:pt x="475475" y="1911299"/>
                </a:lnTo>
                <a:lnTo>
                  <a:pt x="521055" y="1896224"/>
                </a:lnTo>
                <a:lnTo>
                  <a:pt x="566242" y="1880260"/>
                </a:lnTo>
                <a:lnTo>
                  <a:pt x="611022" y="1863432"/>
                </a:lnTo>
                <a:lnTo>
                  <a:pt x="655383" y="1845754"/>
                </a:lnTo>
                <a:lnTo>
                  <a:pt x="699325" y="1827225"/>
                </a:lnTo>
                <a:lnTo>
                  <a:pt x="742823" y="1807870"/>
                </a:lnTo>
                <a:lnTo>
                  <a:pt x="785863" y="1787677"/>
                </a:lnTo>
                <a:lnTo>
                  <a:pt x="828459" y="1766671"/>
                </a:lnTo>
                <a:lnTo>
                  <a:pt x="870585" y="1744865"/>
                </a:lnTo>
                <a:lnTo>
                  <a:pt x="912228" y="1722259"/>
                </a:lnTo>
                <a:lnTo>
                  <a:pt x="953376" y="1698879"/>
                </a:lnTo>
                <a:lnTo>
                  <a:pt x="994041" y="1674710"/>
                </a:lnTo>
                <a:lnTo>
                  <a:pt x="1034186" y="1649780"/>
                </a:lnTo>
                <a:lnTo>
                  <a:pt x="1073823" y="1624101"/>
                </a:lnTo>
                <a:lnTo>
                  <a:pt x="1112913" y="1597685"/>
                </a:lnTo>
                <a:lnTo>
                  <a:pt x="1151483" y="1570532"/>
                </a:lnTo>
                <a:lnTo>
                  <a:pt x="1189494" y="1542643"/>
                </a:lnTo>
                <a:lnTo>
                  <a:pt x="1226959" y="1514055"/>
                </a:lnTo>
                <a:lnTo>
                  <a:pt x="1263840" y="1484757"/>
                </a:lnTo>
                <a:lnTo>
                  <a:pt x="1300149" y="1454772"/>
                </a:lnTo>
                <a:lnTo>
                  <a:pt x="1335874" y="1424101"/>
                </a:lnTo>
                <a:lnTo>
                  <a:pt x="1341374" y="1419199"/>
                </a:lnTo>
                <a:lnTo>
                  <a:pt x="1654937" y="1746377"/>
                </a:lnTo>
                <a:lnTo>
                  <a:pt x="1377569" y="2023872"/>
                </a:lnTo>
                <a:lnTo>
                  <a:pt x="2176272" y="2023872"/>
                </a:lnTo>
                <a:lnTo>
                  <a:pt x="2176272" y="1224788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93664" y="5315711"/>
            <a:ext cx="2200910" cy="2033270"/>
          </a:xfrm>
          <a:custGeom>
            <a:avLst/>
            <a:gdLst/>
            <a:ahLst/>
            <a:cxnLst/>
            <a:rect l="l" t="t" r="r" b="b"/>
            <a:pathLst>
              <a:path w="2200909" h="2033270">
                <a:moveTo>
                  <a:pt x="2200656" y="1583944"/>
                </a:moveTo>
                <a:lnTo>
                  <a:pt x="2152015" y="1577644"/>
                </a:lnTo>
                <a:lnTo>
                  <a:pt x="2103755" y="1570177"/>
                </a:lnTo>
                <a:lnTo>
                  <a:pt x="2055863" y="1561579"/>
                </a:lnTo>
                <a:lnTo>
                  <a:pt x="2008378" y="1551851"/>
                </a:lnTo>
                <a:lnTo>
                  <a:pt x="1961299" y="1541018"/>
                </a:lnTo>
                <a:lnTo>
                  <a:pt x="1914652" y="1529092"/>
                </a:lnTo>
                <a:lnTo>
                  <a:pt x="1868436" y="1516087"/>
                </a:lnTo>
                <a:lnTo>
                  <a:pt x="1822665" y="1502016"/>
                </a:lnTo>
                <a:lnTo>
                  <a:pt x="1777377" y="1486890"/>
                </a:lnTo>
                <a:lnTo>
                  <a:pt x="1732572" y="1470723"/>
                </a:lnTo>
                <a:lnTo>
                  <a:pt x="1688249" y="1453540"/>
                </a:lnTo>
                <a:lnTo>
                  <a:pt x="1644446" y="1435354"/>
                </a:lnTo>
                <a:lnTo>
                  <a:pt x="1601177" y="1416164"/>
                </a:lnTo>
                <a:lnTo>
                  <a:pt x="1558442" y="1396009"/>
                </a:lnTo>
                <a:lnTo>
                  <a:pt x="1516253" y="1374876"/>
                </a:lnTo>
                <a:lnTo>
                  <a:pt x="1474647" y="1352804"/>
                </a:lnTo>
                <a:lnTo>
                  <a:pt x="1433614" y="1329778"/>
                </a:lnTo>
                <a:lnTo>
                  <a:pt x="1393190" y="1305852"/>
                </a:lnTo>
                <a:lnTo>
                  <a:pt x="1353375" y="1281010"/>
                </a:lnTo>
                <a:lnTo>
                  <a:pt x="1314183" y="1255268"/>
                </a:lnTo>
                <a:lnTo>
                  <a:pt x="1275638" y="1228661"/>
                </a:lnTo>
                <a:lnTo>
                  <a:pt x="1237742" y="1201191"/>
                </a:lnTo>
                <a:lnTo>
                  <a:pt x="1200518" y="1172857"/>
                </a:lnTo>
                <a:lnTo>
                  <a:pt x="1163980" y="1143698"/>
                </a:lnTo>
                <a:lnTo>
                  <a:pt x="1128141" y="1113726"/>
                </a:lnTo>
                <a:lnTo>
                  <a:pt x="1093025" y="1082941"/>
                </a:lnTo>
                <a:lnTo>
                  <a:pt x="1058621" y="1051369"/>
                </a:lnTo>
                <a:lnTo>
                  <a:pt x="1024978" y="1019009"/>
                </a:lnTo>
                <a:lnTo>
                  <a:pt x="992073" y="985901"/>
                </a:lnTo>
                <a:lnTo>
                  <a:pt x="959954" y="952030"/>
                </a:lnTo>
                <a:lnTo>
                  <a:pt x="928611" y="917435"/>
                </a:lnTo>
                <a:lnTo>
                  <a:pt x="898080" y="882129"/>
                </a:lnTo>
                <a:lnTo>
                  <a:pt x="868362" y="846099"/>
                </a:lnTo>
                <a:lnTo>
                  <a:pt x="839470" y="809396"/>
                </a:lnTo>
                <a:lnTo>
                  <a:pt x="811415" y="772007"/>
                </a:lnTo>
                <a:lnTo>
                  <a:pt x="784225" y="733958"/>
                </a:lnTo>
                <a:lnTo>
                  <a:pt x="757910" y="695274"/>
                </a:lnTo>
                <a:lnTo>
                  <a:pt x="732485" y="655942"/>
                </a:lnTo>
                <a:lnTo>
                  <a:pt x="707948" y="616000"/>
                </a:lnTo>
                <a:lnTo>
                  <a:pt x="684339" y="575449"/>
                </a:lnTo>
                <a:lnTo>
                  <a:pt x="661657" y="534314"/>
                </a:lnTo>
                <a:lnTo>
                  <a:pt x="639927" y="492607"/>
                </a:lnTo>
                <a:lnTo>
                  <a:pt x="619150" y="450342"/>
                </a:lnTo>
                <a:lnTo>
                  <a:pt x="599351" y="407517"/>
                </a:lnTo>
                <a:lnTo>
                  <a:pt x="580529" y="364172"/>
                </a:lnTo>
                <a:lnTo>
                  <a:pt x="562724" y="320306"/>
                </a:lnTo>
                <a:lnTo>
                  <a:pt x="545934" y="275945"/>
                </a:lnTo>
                <a:lnTo>
                  <a:pt x="530174" y="231089"/>
                </a:lnTo>
                <a:lnTo>
                  <a:pt x="515454" y="185762"/>
                </a:lnTo>
                <a:lnTo>
                  <a:pt x="501802" y="139979"/>
                </a:lnTo>
                <a:lnTo>
                  <a:pt x="489229" y="93738"/>
                </a:lnTo>
                <a:lnTo>
                  <a:pt x="477735" y="47078"/>
                </a:lnTo>
                <a:lnTo>
                  <a:pt x="467360" y="0"/>
                </a:lnTo>
                <a:lnTo>
                  <a:pt x="30480" y="0"/>
                </a:lnTo>
                <a:lnTo>
                  <a:pt x="39103" y="47853"/>
                </a:lnTo>
                <a:lnTo>
                  <a:pt x="48666" y="95389"/>
                </a:lnTo>
                <a:lnTo>
                  <a:pt x="59156" y="142570"/>
                </a:lnTo>
                <a:lnTo>
                  <a:pt x="70561" y="189420"/>
                </a:lnTo>
                <a:lnTo>
                  <a:pt x="82867" y="235902"/>
                </a:lnTo>
                <a:lnTo>
                  <a:pt x="96062" y="282028"/>
                </a:lnTo>
                <a:lnTo>
                  <a:pt x="110159" y="327761"/>
                </a:lnTo>
                <a:lnTo>
                  <a:pt x="125120" y="373126"/>
                </a:lnTo>
                <a:lnTo>
                  <a:pt x="140944" y="418096"/>
                </a:lnTo>
                <a:lnTo>
                  <a:pt x="157619" y="462648"/>
                </a:lnTo>
                <a:lnTo>
                  <a:pt x="175145" y="506793"/>
                </a:lnTo>
                <a:lnTo>
                  <a:pt x="193509" y="550506"/>
                </a:lnTo>
                <a:lnTo>
                  <a:pt x="212686" y="593788"/>
                </a:lnTo>
                <a:lnTo>
                  <a:pt x="232689" y="636638"/>
                </a:lnTo>
                <a:lnTo>
                  <a:pt x="253504" y="679018"/>
                </a:lnTo>
                <a:lnTo>
                  <a:pt x="275107" y="720940"/>
                </a:lnTo>
                <a:lnTo>
                  <a:pt x="297497" y="762381"/>
                </a:lnTo>
                <a:lnTo>
                  <a:pt x="320662" y="803338"/>
                </a:lnTo>
                <a:lnTo>
                  <a:pt x="344589" y="843813"/>
                </a:lnTo>
                <a:lnTo>
                  <a:pt x="369277" y="883767"/>
                </a:lnTo>
                <a:lnTo>
                  <a:pt x="394703" y="923213"/>
                </a:lnTo>
                <a:lnTo>
                  <a:pt x="420878" y="962139"/>
                </a:lnTo>
                <a:lnTo>
                  <a:pt x="447776" y="1000531"/>
                </a:lnTo>
                <a:lnTo>
                  <a:pt x="475386" y="1038377"/>
                </a:lnTo>
                <a:lnTo>
                  <a:pt x="503707" y="1075677"/>
                </a:lnTo>
                <a:lnTo>
                  <a:pt x="532726" y="1112405"/>
                </a:lnTo>
                <a:lnTo>
                  <a:pt x="562419" y="1148562"/>
                </a:lnTo>
                <a:lnTo>
                  <a:pt x="592810" y="1184135"/>
                </a:lnTo>
                <a:lnTo>
                  <a:pt x="606234" y="1199286"/>
                </a:lnTo>
                <a:lnTo>
                  <a:pt x="276733" y="1511681"/>
                </a:lnTo>
                <a:lnTo>
                  <a:pt x="0" y="1234313"/>
                </a:lnTo>
                <a:lnTo>
                  <a:pt x="0" y="2033016"/>
                </a:lnTo>
                <a:lnTo>
                  <a:pt x="796798" y="2033016"/>
                </a:lnTo>
                <a:lnTo>
                  <a:pt x="514985" y="1747901"/>
                </a:lnTo>
                <a:lnTo>
                  <a:pt x="844308" y="1433868"/>
                </a:lnTo>
                <a:lnTo>
                  <a:pt x="895083" y="1476451"/>
                </a:lnTo>
                <a:lnTo>
                  <a:pt x="931697" y="1505648"/>
                </a:lnTo>
                <a:lnTo>
                  <a:pt x="968870" y="1534160"/>
                </a:lnTo>
                <a:lnTo>
                  <a:pt x="1006602" y="1561973"/>
                </a:lnTo>
                <a:lnTo>
                  <a:pt x="1044892" y="1589074"/>
                </a:lnTo>
                <a:lnTo>
                  <a:pt x="1083716" y="1615452"/>
                </a:lnTo>
                <a:lnTo>
                  <a:pt x="1123073" y="1641094"/>
                </a:lnTo>
                <a:lnTo>
                  <a:pt x="1162951" y="1665998"/>
                </a:lnTo>
                <a:lnTo>
                  <a:pt x="1203337" y="1690154"/>
                </a:lnTo>
                <a:lnTo>
                  <a:pt x="1244219" y="1713560"/>
                </a:lnTo>
                <a:lnTo>
                  <a:pt x="1285582" y="1736178"/>
                </a:lnTo>
                <a:lnTo>
                  <a:pt x="1327442" y="1758022"/>
                </a:lnTo>
                <a:lnTo>
                  <a:pt x="1369758" y="1779079"/>
                </a:lnTo>
                <a:lnTo>
                  <a:pt x="1412544" y="1799336"/>
                </a:lnTo>
                <a:lnTo>
                  <a:pt x="1455775" y="1818779"/>
                </a:lnTo>
                <a:lnTo>
                  <a:pt x="1499450" y="1837397"/>
                </a:lnTo>
                <a:lnTo>
                  <a:pt x="1543545" y="1855190"/>
                </a:lnTo>
                <a:lnTo>
                  <a:pt x="1588071" y="1872145"/>
                </a:lnTo>
                <a:lnTo>
                  <a:pt x="1633004" y="1888248"/>
                </a:lnTo>
                <a:lnTo>
                  <a:pt x="1678343" y="1903501"/>
                </a:lnTo>
                <a:lnTo>
                  <a:pt x="1724063" y="1917877"/>
                </a:lnTo>
                <a:lnTo>
                  <a:pt x="1770176" y="1931377"/>
                </a:lnTo>
                <a:lnTo>
                  <a:pt x="1816646" y="1943989"/>
                </a:lnTo>
                <a:lnTo>
                  <a:pt x="1863496" y="1955698"/>
                </a:lnTo>
                <a:lnTo>
                  <a:pt x="1910676" y="1966506"/>
                </a:lnTo>
                <a:lnTo>
                  <a:pt x="1958213" y="1976386"/>
                </a:lnTo>
                <a:lnTo>
                  <a:pt x="2006079" y="1985340"/>
                </a:lnTo>
                <a:lnTo>
                  <a:pt x="2054263" y="1993353"/>
                </a:lnTo>
                <a:lnTo>
                  <a:pt x="2102764" y="2000427"/>
                </a:lnTo>
                <a:lnTo>
                  <a:pt x="2151557" y="2006536"/>
                </a:lnTo>
                <a:lnTo>
                  <a:pt x="2200656" y="2011680"/>
                </a:lnTo>
                <a:lnTo>
                  <a:pt x="2200656" y="1583944"/>
                </a:lnTo>
                <a:close/>
              </a:path>
            </a:pathLst>
          </a:custGeom>
          <a:solidFill>
            <a:srgbClr val="4279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157331" y="2422905"/>
            <a:ext cx="179387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Authorization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33317" y="2422905"/>
            <a:ext cx="1939289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Authentication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157331" y="6550279"/>
            <a:ext cx="303593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45" dirty="0">
                <a:solidFill>
                  <a:srgbClr val="3E3E3E"/>
                </a:solidFill>
                <a:latin typeface="Microsoft Sans Serif"/>
                <a:cs typeface="Microsoft Sans Serif"/>
              </a:rPr>
              <a:t>Central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3E3E3E"/>
                </a:solidFill>
                <a:latin typeface="Microsoft Sans Serif"/>
                <a:cs typeface="Microsoft Sans Serif"/>
              </a:rPr>
              <a:t>user</a:t>
            </a:r>
            <a:r>
              <a:rPr sz="2200" spc="-4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repository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30398" y="6550279"/>
            <a:ext cx="243967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35" dirty="0">
                <a:solidFill>
                  <a:srgbClr val="3E3E3E"/>
                </a:solidFill>
                <a:latin typeface="Microsoft Sans Serif"/>
                <a:cs typeface="Microsoft Sans Serif"/>
              </a:rPr>
              <a:t>User</a:t>
            </a:r>
            <a:r>
              <a:rPr sz="2200" spc="-80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3E3E3E"/>
                </a:solidFill>
                <a:latin typeface="Microsoft Sans Serif"/>
                <a:cs typeface="Microsoft Sans Serif"/>
              </a:rPr>
              <a:t>Management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26757" y="4593717"/>
            <a:ext cx="2551430" cy="697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200" dirty="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sz="2200" spc="-5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3E3E3E"/>
                </a:solidFill>
                <a:latin typeface="Microsoft Sans Serif"/>
                <a:cs typeface="Microsoft Sans Serif"/>
              </a:rPr>
              <a:t>components</a:t>
            </a:r>
            <a:r>
              <a:rPr sz="2200" spc="-7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125" dirty="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endParaRPr sz="2200">
              <a:latin typeface="Microsoft Sans Serif"/>
              <a:cs typeface="Microsoft Sans Serif"/>
            </a:endParaRPr>
          </a:p>
          <a:p>
            <a:pPr marL="1905" algn="ctr">
              <a:lnSpc>
                <a:spcPct val="100000"/>
              </a:lnSpc>
            </a:pPr>
            <a:r>
              <a:rPr sz="2200" spc="25" dirty="0">
                <a:solidFill>
                  <a:srgbClr val="3E3E3E"/>
                </a:solidFill>
                <a:latin typeface="Microsoft Sans Serif"/>
                <a:cs typeface="Microsoft Sans Serif"/>
              </a:rPr>
              <a:t>IAM</a:t>
            </a:r>
            <a:r>
              <a:rPr sz="2200" spc="-75" dirty="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3E3E3E"/>
                </a:solidFill>
                <a:latin typeface="Microsoft Sans Serif"/>
                <a:cs typeface="Microsoft Sans Serif"/>
              </a:rPr>
              <a:t>are: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557</TotalTime>
  <Words>8342</Words>
  <Application>Microsoft Office PowerPoint</Application>
  <PresentationFormat>Custom</PresentationFormat>
  <Paragraphs>1933</Paragraphs>
  <Slides>367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367</vt:i4>
      </vt:variant>
    </vt:vector>
  </HeadingPairs>
  <TitlesOfParts>
    <vt:vector size="375" baseType="lpstr">
      <vt:lpstr>Arial</vt:lpstr>
      <vt:lpstr>Arial MT</vt:lpstr>
      <vt:lpstr>Calibri</vt:lpstr>
      <vt:lpstr>Microsoft Sans Serif</vt:lpstr>
      <vt:lpstr>Tahoma</vt:lpstr>
      <vt:lpstr>Times New Roman</vt:lpstr>
      <vt:lpstr>Trebuchet MS</vt:lpstr>
      <vt:lpstr>Office Theme</vt:lpstr>
      <vt:lpstr>Introduction to Cybersecurity</vt:lpstr>
      <vt:lpstr>Course Introduction</vt:lpstr>
      <vt:lpstr>What Is Cybersecurity?</vt:lpstr>
      <vt:lpstr>Why Cybersecurity?</vt:lpstr>
      <vt:lpstr>Cybersecurity: Features</vt:lpstr>
      <vt:lpstr>Cybersecurity: Domains</vt:lpstr>
      <vt:lpstr>Cybersecurity: Benefits</vt:lpstr>
      <vt:lpstr>PowerPoint Presentation</vt:lpstr>
      <vt:lpstr>Learning Outcomes</vt:lpstr>
      <vt:lpstr>Course Features</vt:lpstr>
      <vt:lpstr>Happy Learning</vt:lpstr>
      <vt:lpstr>PowerPoint Presentation</vt:lpstr>
      <vt:lpstr>Cybersecurity Fundamentals</vt:lpstr>
      <vt:lpstr>Learning Objectives</vt:lpstr>
      <vt:lpstr>Fundamentals of Cybersecurity</vt:lpstr>
      <vt:lpstr>What Is Cybersecurity?</vt:lpstr>
      <vt:lpstr>Why Cybersecurity?</vt:lpstr>
      <vt:lpstr>Information Security and Cybersecurity</vt:lpstr>
      <vt:lpstr>Cyber Crime Statistics</vt:lpstr>
      <vt:lpstr>Factors Affecting Cybersecurity</vt:lpstr>
      <vt:lpstr>CIA Triad</vt:lpstr>
      <vt:lpstr>CIA Triad</vt:lpstr>
      <vt:lpstr>CIA Triad</vt:lpstr>
      <vt:lpstr>Governance, Risk Management, and Compliance (GRC)</vt:lpstr>
      <vt:lpstr>Scope of GRC</vt:lpstr>
      <vt:lpstr>Responsibility of GRC</vt:lpstr>
      <vt:lpstr>PowerPoint Presentation</vt:lpstr>
      <vt:lpstr>PowerPoint Presentation</vt:lpstr>
      <vt:lpstr>PowerPoint Presentation</vt:lpstr>
      <vt:lpstr>Roles of Cybersecurity</vt:lpstr>
      <vt:lpstr>Cybersecurity Roles</vt:lpstr>
      <vt:lpstr>Approaches to Cybersecurity</vt:lpstr>
      <vt:lpstr>Cybersecurity: Key Terms</vt:lpstr>
      <vt:lpstr>Cybersecurity: Key Terms</vt:lpstr>
      <vt:lpstr>Illustration: Basics of Cybersecurity</vt:lpstr>
      <vt:lpstr>Threat Actors, Attacks, and Mitigation</vt:lpstr>
      <vt:lpstr>Threat Actor</vt:lpstr>
      <vt:lpstr>Threat Actor Categories</vt:lpstr>
      <vt:lpstr>Threats to a System</vt:lpstr>
      <vt:lpstr>Malware</vt:lpstr>
      <vt:lpstr>Types of Malware</vt:lpstr>
      <vt:lpstr>Worms</vt:lpstr>
      <vt:lpstr>Virus</vt:lpstr>
      <vt:lpstr>Trojans</vt:lpstr>
      <vt:lpstr>Spyware</vt:lpstr>
      <vt:lpstr>Adware</vt:lpstr>
      <vt:lpstr>Rootkit</vt:lpstr>
      <vt:lpstr>Backdoor</vt:lpstr>
      <vt:lpstr>Logic Bombs</vt:lpstr>
      <vt:lpstr>Ransomware</vt:lpstr>
      <vt:lpstr>Malware Attacks</vt:lpstr>
      <vt:lpstr>Denial-of-Service Attack</vt:lpstr>
      <vt:lpstr>Distributed Denial-of-Service</vt:lpstr>
      <vt:lpstr>Distributed Denial-of-Service</vt:lpstr>
      <vt:lpstr>DoS/DDoS Attacks</vt:lpstr>
      <vt:lpstr>DoS/DDoS Attacks</vt:lpstr>
      <vt:lpstr>Application Layer Attacks</vt:lpstr>
      <vt:lpstr>Application Layer Attacks</vt:lpstr>
      <vt:lpstr>Application Layer Attacks</vt:lpstr>
      <vt:lpstr>Software Codes and Security</vt:lpstr>
      <vt:lpstr>Software Codes and Security</vt:lpstr>
      <vt:lpstr>Software Codes and Security</vt:lpstr>
      <vt:lpstr>Software Testing Methods</vt:lpstr>
      <vt:lpstr>Software Testing Methods</vt:lpstr>
      <vt:lpstr>Software Testing Methods</vt:lpstr>
      <vt:lpstr>Security Attacks</vt:lpstr>
      <vt:lpstr>Social Engineering</vt:lpstr>
      <vt:lpstr>Social Engineering Attack Categories</vt:lpstr>
      <vt:lpstr>Social Engineering Attack Categories</vt:lpstr>
      <vt:lpstr>Social Engineering Attack: Ethereum Classic</vt:lpstr>
      <vt:lpstr>Social Engineering Attack: Ethereum Classic</vt:lpstr>
      <vt:lpstr>Security Policies and Procedures</vt:lpstr>
      <vt:lpstr>Security Management Plan</vt:lpstr>
      <vt:lpstr>Types of Security Management Plan</vt:lpstr>
      <vt:lpstr>Types of Security Management Plan</vt:lpstr>
      <vt:lpstr>Types of Security Management Plan</vt:lpstr>
      <vt:lpstr>Types of Security Management Plan</vt:lpstr>
      <vt:lpstr>Security Policy</vt:lpstr>
      <vt:lpstr>Types of Security Policy</vt:lpstr>
      <vt:lpstr>Security Policy Framework</vt:lpstr>
      <vt:lpstr>Security Policy Framework</vt:lpstr>
      <vt:lpstr>Security Policy Framework</vt:lpstr>
      <vt:lpstr>Security Policy Framework</vt:lpstr>
      <vt:lpstr>Due Care and Due Diligence</vt:lpstr>
      <vt:lpstr>Cybersecurity Mitigation Methods</vt:lpstr>
      <vt:lpstr>Information Technology Control</vt:lpstr>
      <vt:lpstr>Countermeasure</vt:lpstr>
      <vt:lpstr>Countermeasure</vt:lpstr>
      <vt:lpstr>Control Categories</vt:lpstr>
      <vt:lpstr>Administrative Controls</vt:lpstr>
      <vt:lpstr>Technical Controls</vt:lpstr>
      <vt:lpstr>Physical Controls</vt:lpstr>
      <vt:lpstr>Physical Controls</vt:lpstr>
      <vt:lpstr>Defense in Depth or Layered Approach</vt:lpstr>
      <vt:lpstr>Defense in Depth or Layered Approach</vt:lpstr>
      <vt:lpstr>Defense in Depth or Layered Approach</vt:lpstr>
      <vt:lpstr>Identity Management</vt:lpstr>
      <vt:lpstr>Identity Management</vt:lpstr>
      <vt:lpstr>IAM Components</vt:lpstr>
      <vt:lpstr>Identification and Authentication</vt:lpstr>
      <vt:lpstr>Identification and Authentication</vt:lpstr>
      <vt:lpstr>Multi-Factor Authentication</vt:lpstr>
      <vt:lpstr>Two-Factor Authentication</vt:lpstr>
      <vt:lpstr>Multi-Factor Authentication</vt:lpstr>
      <vt:lpstr>Authorization</vt:lpstr>
      <vt:lpstr>Authorization</vt:lpstr>
      <vt:lpstr>Accountability</vt:lpstr>
      <vt:lpstr>Accountability</vt:lpstr>
      <vt:lpstr>Auditing</vt:lpstr>
      <vt:lpstr>Monitoring</vt:lpstr>
      <vt:lpstr>Patch Management</vt:lpstr>
      <vt:lpstr>Patch Management Tasks</vt:lpstr>
      <vt:lpstr>Patch Management: Example</vt:lpstr>
      <vt:lpstr>System Hardening</vt:lpstr>
      <vt:lpstr>System Hardening: Purpose</vt:lpstr>
      <vt:lpstr>System Hardening Activities</vt:lpstr>
      <vt:lpstr>Change Control</vt:lpstr>
      <vt:lpstr>Change Control: Purpose</vt:lpstr>
      <vt:lpstr>Change Control: Purpose</vt:lpstr>
      <vt:lpstr>Asset Management</vt:lpstr>
      <vt:lpstr>Asset Management Lifecycle</vt:lpstr>
      <vt:lpstr>Data Management</vt:lpstr>
      <vt:lpstr>Data Management</vt:lpstr>
      <vt:lpstr>States of Data</vt:lpstr>
      <vt:lpstr>Three Basic States of Data</vt:lpstr>
      <vt:lpstr>Information Lifecycle</vt:lpstr>
      <vt:lpstr>Information Lifecycle</vt:lpstr>
      <vt:lpstr>Encryption</vt:lpstr>
      <vt:lpstr>Encryption</vt:lpstr>
      <vt:lpstr>Encryption</vt:lpstr>
      <vt:lpstr>Cryptography</vt:lpstr>
      <vt:lpstr>Cryptography</vt:lpstr>
      <vt:lpstr>Factors Influencing Effective Encryption</vt:lpstr>
      <vt:lpstr>Types of Encryption</vt:lpstr>
      <vt:lpstr>Symmetric Encryption</vt:lpstr>
      <vt:lpstr>Symmetric Encryption</vt:lpstr>
      <vt:lpstr>Asymmetric Encryption</vt:lpstr>
      <vt:lpstr>Asymmetric Encryption</vt:lpstr>
      <vt:lpstr>Incident Response</vt:lpstr>
      <vt:lpstr>Incident Response: Goals</vt:lpstr>
      <vt:lpstr>Security Training</vt:lpstr>
      <vt:lpstr>Security Awareness</vt:lpstr>
      <vt:lpstr>Key Takeaways</vt:lpstr>
      <vt:lpstr>PowerPoint Presentation</vt:lpstr>
      <vt:lpstr>Secure Enterprise Architecture and  Component</vt:lpstr>
      <vt:lpstr>Learning Objectives</vt:lpstr>
      <vt:lpstr>Network Architecture</vt:lpstr>
      <vt:lpstr>Enterprise Network Architecture</vt:lpstr>
      <vt:lpstr>Enterprise Network Architecture</vt:lpstr>
      <vt:lpstr>Enterprise Network Architecture</vt:lpstr>
      <vt:lpstr>Basics of Network Architecture</vt:lpstr>
      <vt:lpstr>Types of Network Architecture</vt:lpstr>
      <vt:lpstr>Open System Interconnection (OSI) Model</vt:lpstr>
      <vt:lpstr>Open System Interconnection (OSI) Model</vt:lpstr>
      <vt:lpstr>Seven Layers of OSI Model</vt:lpstr>
      <vt:lpstr>Types of Networks</vt:lpstr>
      <vt:lpstr>Types of Networks</vt:lpstr>
      <vt:lpstr>Data Communication Systems</vt:lpstr>
      <vt:lpstr>Data Communication Systems</vt:lpstr>
      <vt:lpstr>Data Communication Software Components</vt:lpstr>
      <vt:lpstr>Computer-Based and Business Information Systems</vt:lpstr>
      <vt:lpstr>Computer-Based Information System</vt:lpstr>
      <vt:lpstr>Business Information Systems</vt:lpstr>
      <vt:lpstr>Hardware Failure</vt:lpstr>
      <vt:lpstr>Hardware Failure</vt:lpstr>
      <vt:lpstr>Hardware Failure</vt:lpstr>
      <vt:lpstr>Hardware Failure</vt:lpstr>
      <vt:lpstr>Hardware Failure</vt:lpstr>
      <vt:lpstr>Host-Based Security</vt:lpstr>
      <vt:lpstr>Host-Based Security</vt:lpstr>
      <vt:lpstr>Host-Based Security Controls</vt:lpstr>
      <vt:lpstr>Wireless Networks and Virtual Private Network</vt:lpstr>
      <vt:lpstr>Wireless Networks</vt:lpstr>
      <vt:lpstr>Wireless Networks</vt:lpstr>
      <vt:lpstr>Wireless Attacks</vt:lpstr>
      <vt:lpstr>Wireless Countermeasures</vt:lpstr>
      <vt:lpstr>Case Study: Wireless Attack</vt:lpstr>
      <vt:lpstr>Case Study: Wireless Attack</vt:lpstr>
      <vt:lpstr>Case Study: Wireless Attack</vt:lpstr>
      <vt:lpstr>Virtual Private Network</vt:lpstr>
      <vt:lpstr>Virtual Private Network</vt:lpstr>
      <vt:lpstr>Types of Virtual Private Network</vt:lpstr>
      <vt:lpstr>Virtual Private Network</vt:lpstr>
      <vt:lpstr>VPN Risks</vt:lpstr>
      <vt:lpstr>Wireless Network Example: Bluetooth</vt:lpstr>
      <vt:lpstr>Bluetooth Attack Example</vt:lpstr>
      <vt:lpstr>Bluetooth Countermeasures</vt:lpstr>
      <vt:lpstr>Bluetooth Vulnerability: BlueBorne</vt:lpstr>
      <vt:lpstr>Radio-Frequency Identification (RFID)</vt:lpstr>
      <vt:lpstr>Radio-Frequency Identification (RFID)</vt:lpstr>
      <vt:lpstr>RFID Risks</vt:lpstr>
      <vt:lpstr>RFID Security Controls</vt:lpstr>
      <vt:lpstr>Case Study: RFID Hack</vt:lpstr>
      <vt:lpstr>Emanation Security</vt:lpstr>
      <vt:lpstr>Controls Against Electronics</vt:lpstr>
      <vt:lpstr>Network Security Controls</vt:lpstr>
      <vt:lpstr>Network-Based Security</vt:lpstr>
      <vt:lpstr>Network Attack Categories</vt:lpstr>
      <vt:lpstr>Firewall</vt:lpstr>
      <vt:lpstr>Firewall Features</vt:lpstr>
      <vt:lpstr>Unified Threat Management (UTM)</vt:lpstr>
      <vt:lpstr>Unified Threat Management (UTM)</vt:lpstr>
      <vt:lpstr>Web Application Firewall</vt:lpstr>
      <vt:lpstr>Intrusion Detection System (IDS)</vt:lpstr>
      <vt:lpstr>Intrusion Detection System Components</vt:lpstr>
      <vt:lpstr>Intrusion Detection System Categories</vt:lpstr>
      <vt:lpstr>Intrusion Prevention System (IPS)</vt:lpstr>
      <vt:lpstr>Network Admission Control</vt:lpstr>
      <vt:lpstr>Network Admission Control Goals</vt:lpstr>
      <vt:lpstr>Honeypots</vt:lpstr>
      <vt:lpstr>Honeypots</vt:lpstr>
      <vt:lpstr>Security Testing</vt:lpstr>
      <vt:lpstr>Vulnerability Scanning</vt:lpstr>
      <vt:lpstr>Vulnerability Scanning</vt:lpstr>
      <vt:lpstr>Vulnerability Scan Goals</vt:lpstr>
      <vt:lpstr>Penetration Testing</vt:lpstr>
      <vt:lpstr>Types of Penetration Testing</vt:lpstr>
      <vt:lpstr>Types of Penetration Testing</vt:lpstr>
      <vt:lpstr>Types of Penetration Testing</vt:lpstr>
      <vt:lpstr>Types of Penetration Testing</vt:lpstr>
      <vt:lpstr>Security Audits</vt:lpstr>
      <vt:lpstr>Security Audits</vt:lpstr>
      <vt:lpstr>Security Audits</vt:lpstr>
      <vt:lpstr>Types of Security Audits</vt:lpstr>
      <vt:lpstr>Key Takeaways</vt:lpstr>
      <vt:lpstr>PowerPoint Presentation</vt:lpstr>
      <vt:lpstr>Information Security Governance and  Risk Assessment</vt:lpstr>
      <vt:lpstr>Learning Objectives</vt:lpstr>
      <vt:lpstr>Information Security Governance</vt:lpstr>
      <vt:lpstr>Information Security Governance</vt:lpstr>
      <vt:lpstr>IT Governance Focus Areas</vt:lpstr>
      <vt:lpstr>Business Goals and Objectives</vt:lpstr>
      <vt:lpstr>Business Drivers</vt:lpstr>
      <vt:lpstr>Enabling Technology</vt:lpstr>
      <vt:lpstr>Enablers for Governance</vt:lpstr>
      <vt:lpstr>Enabler Categories</vt:lpstr>
      <vt:lpstr>Information Security Governance</vt:lpstr>
      <vt:lpstr>Information Security Governance: Outcomes</vt:lpstr>
      <vt:lpstr>Management Support</vt:lpstr>
      <vt:lpstr>Management Support</vt:lpstr>
      <vt:lpstr>Management Support</vt:lpstr>
      <vt:lpstr>Establish Reporting and Communication Channels</vt:lpstr>
      <vt:lpstr>Performance Management and Smart Metric</vt:lpstr>
      <vt:lpstr>Performance Management</vt:lpstr>
      <vt:lpstr>IT Balanced Scorecard</vt:lpstr>
      <vt:lpstr>Capability Maturity Model</vt:lpstr>
      <vt:lpstr>SMART Metric</vt:lpstr>
      <vt:lpstr>Risk Management</vt:lpstr>
      <vt:lpstr>Risk Management</vt:lpstr>
      <vt:lpstr>Risk Management</vt:lpstr>
      <vt:lpstr>Risk Management Process</vt:lpstr>
      <vt:lpstr>Quantitative Risk Analysis</vt:lpstr>
      <vt:lpstr>Quantitative Risk Analysis</vt:lpstr>
      <vt:lpstr>Quantitative Risk Analysis</vt:lpstr>
      <vt:lpstr>Risk Management Methods</vt:lpstr>
      <vt:lpstr>Key Risk Indicator and Key Performance Indicator</vt:lpstr>
      <vt:lpstr>Key Performance Indicator</vt:lpstr>
      <vt:lpstr>Key Risk Indicator</vt:lpstr>
      <vt:lpstr>Risk IT Framework</vt:lpstr>
      <vt:lpstr>Risk IT Framework</vt:lpstr>
      <vt:lpstr>Risk IT Framework</vt:lpstr>
      <vt:lpstr>Information Security Programs</vt:lpstr>
      <vt:lpstr>Information System (IS) Programs</vt:lpstr>
      <vt:lpstr>IS Programs Components</vt:lpstr>
      <vt:lpstr>IS Programs Objectives</vt:lpstr>
      <vt:lpstr>IS Program Charter</vt:lpstr>
      <vt:lpstr>IS Management Framework: COBIT®</vt:lpstr>
      <vt:lpstr>Five Principles of COBIT</vt:lpstr>
      <vt:lpstr>IS Management Framework: ISO/IEC 27001:2013</vt:lpstr>
      <vt:lpstr>ISO 27001:2013 Domains</vt:lpstr>
      <vt:lpstr>ISO 27001:2013 Domains</vt:lpstr>
      <vt:lpstr>IS Program Roadmap</vt:lpstr>
      <vt:lpstr>Outcomes of IS Program</vt:lpstr>
      <vt:lpstr>Outcomes of IS Program</vt:lpstr>
      <vt:lpstr>Outcomes of IS Program</vt:lpstr>
      <vt:lpstr>Outcomes of IS Program</vt:lpstr>
      <vt:lpstr>Outcomes of IS Program</vt:lpstr>
      <vt:lpstr>Outcomes of IS Program</vt:lpstr>
      <vt:lpstr>Outcomes of IS Program</vt:lpstr>
      <vt:lpstr>Supply Chain</vt:lpstr>
      <vt:lpstr>Supply Chain</vt:lpstr>
      <vt:lpstr>Supply Chain Management (SCM)</vt:lpstr>
      <vt:lpstr>Supply Chain Risk Management (SCRM)</vt:lpstr>
      <vt:lpstr>Supply Chain Risks</vt:lpstr>
      <vt:lpstr>Supply Chain Countermeasures</vt:lpstr>
      <vt:lpstr>Supplier Management Controls</vt:lpstr>
      <vt:lpstr>Personnel Management</vt:lpstr>
      <vt:lpstr>Personnel Management</vt:lpstr>
      <vt:lpstr>Personnel Management</vt:lpstr>
      <vt:lpstr>Case Study: AWS Outage</vt:lpstr>
      <vt:lpstr>Case Study: AWS Outage</vt:lpstr>
      <vt:lpstr>Case Study: AWS Outage</vt:lpstr>
      <vt:lpstr>Common IS Program Challenges</vt:lpstr>
      <vt:lpstr>Key Takeaways</vt:lpstr>
      <vt:lpstr>Knowledge Check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Incident Management</vt:lpstr>
      <vt:lpstr>Learning Objectives</vt:lpstr>
      <vt:lpstr>Developing an Incident Management and Response System</vt:lpstr>
      <vt:lpstr>Incident</vt:lpstr>
      <vt:lpstr>Incident Management</vt:lpstr>
      <vt:lpstr>Incident Response</vt:lpstr>
      <vt:lpstr>Incident vs Incident Response</vt:lpstr>
      <vt:lpstr>Incident Response Plan</vt:lpstr>
      <vt:lpstr>Incident Response Plan</vt:lpstr>
      <vt:lpstr>Incident Management Stages</vt:lpstr>
      <vt:lpstr>Incident Response Metrics</vt:lpstr>
      <vt:lpstr>Incident Management Team (IMT)</vt:lpstr>
      <vt:lpstr>Incident Management Team (IMT)</vt:lpstr>
      <vt:lpstr>Gap Analysis</vt:lpstr>
      <vt:lpstr>Gap Analysis</vt:lpstr>
      <vt:lpstr>Digital Forensics</vt:lpstr>
      <vt:lpstr>Digital Forensics</vt:lpstr>
      <vt:lpstr>Goal of Digital Forensics</vt:lpstr>
      <vt:lpstr>Forensics Investigation Process</vt:lpstr>
      <vt:lpstr>Forensic Process Best Practices</vt:lpstr>
      <vt:lpstr>Forensics Investigative Assessment Types</vt:lpstr>
      <vt:lpstr>Forensics Investigative Assessment Types</vt:lpstr>
      <vt:lpstr>Forensics Investigative Assessment Types</vt:lpstr>
      <vt:lpstr>Forensics Investigative Assessment Types</vt:lpstr>
      <vt:lpstr>Digital Evidence</vt:lpstr>
      <vt:lpstr>Digital Evidence</vt:lpstr>
      <vt:lpstr>Digital Evidence: Admissible in Court</vt:lpstr>
      <vt:lpstr>Evidence Life Cycle</vt:lpstr>
      <vt:lpstr>Chain of Custody</vt:lpstr>
      <vt:lpstr>Chain of Custody</vt:lpstr>
      <vt:lpstr>Business Continuity and Disaster Recovery (BCDR)</vt:lpstr>
      <vt:lpstr>Business Continuity Planning and Disaster Recovery</vt:lpstr>
      <vt:lpstr>Seven Phases of a Business Continuity Plan</vt:lpstr>
      <vt:lpstr>Seven Phases of a Business Continuity Plan</vt:lpstr>
      <vt:lpstr>Business Impact Analysis</vt:lpstr>
      <vt:lpstr>Disaster Recovery Sites</vt:lpstr>
      <vt:lpstr>Disaster Recovery Sites</vt:lpstr>
      <vt:lpstr>Recovery Time Objective</vt:lpstr>
      <vt:lpstr>Recovery Point Objective</vt:lpstr>
      <vt:lpstr>Maximum Tolerable Downtime</vt:lpstr>
      <vt:lpstr>Types of Disaster Recovery Sites</vt:lpstr>
      <vt:lpstr>Disaster Recovery Testing</vt:lpstr>
      <vt:lpstr>Types of Disaster Recovery Testing</vt:lpstr>
      <vt:lpstr>Cloud, Virtualization, BYOD, and IOT Security</vt:lpstr>
      <vt:lpstr>Virtualization</vt:lpstr>
      <vt:lpstr>Virtualization</vt:lpstr>
      <vt:lpstr>Virtualization</vt:lpstr>
      <vt:lpstr>Hypervisor</vt:lpstr>
      <vt:lpstr>Hypervisor</vt:lpstr>
      <vt:lpstr>Hypervisor</vt:lpstr>
      <vt:lpstr>Case Study: Hypervisor Attack</vt:lpstr>
      <vt:lpstr>Cloud Computing</vt:lpstr>
      <vt:lpstr>Cloud Computing Characteristics</vt:lpstr>
      <vt:lpstr>Categorization of Cloud: Service Categories</vt:lpstr>
      <vt:lpstr>Categorization of Cloud: Deployment Categories</vt:lpstr>
      <vt:lpstr>Categorization of Cloud: Deployment Categories</vt:lpstr>
      <vt:lpstr>Categorization of Cloud: Deployment Categories</vt:lpstr>
      <vt:lpstr>Categorization of Cloud: Deployment Categories</vt:lpstr>
      <vt:lpstr>Cloud Security Challenges</vt:lpstr>
      <vt:lpstr>Bring Your Own Device</vt:lpstr>
      <vt:lpstr>Bring Your Own Device: Security</vt:lpstr>
      <vt:lpstr>Bring Your Own Device: Security</vt:lpstr>
      <vt:lpstr>IoT (Internet of Things)</vt:lpstr>
      <vt:lpstr>IoT Security Challenges</vt:lpstr>
      <vt:lpstr>Key Takeaways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Cybersecurity</dc:title>
  <cp:lastModifiedBy>سيم سوم أسامه</cp:lastModifiedBy>
  <cp:revision>1</cp:revision>
  <dcterms:created xsi:type="dcterms:W3CDTF">2021-09-14T15:50:01Z</dcterms:created>
  <dcterms:modified xsi:type="dcterms:W3CDTF">2021-09-15T01:15:34Z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2021-09-14T00:00:00Z</vt:filetime>
  </property>
</Properties>
</file>